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7" r:id="rId4"/>
    <p:sldMasterId id="214748369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Figtree"/>
      <p:regular r:id="rId22"/>
      <p:bold r:id="rId23"/>
      <p:italic r:id="rId24"/>
      <p:boldItalic r:id="rId25"/>
    </p:embeddedFont>
    <p:embeddedFont>
      <p:font typeface="Figtree ExtraBold"/>
      <p:bold r:id="rId26"/>
      <p:boldItalic r:id="rId27"/>
    </p:embeddedFont>
    <p:embeddedFont>
      <p:font typeface="Figtree SemiBold"/>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Figtree-regular.fntdata"/><Relationship Id="rId21" Type="http://schemas.openxmlformats.org/officeDocument/2006/relationships/slide" Target="slides/slide15.xml"/><Relationship Id="rId24" Type="http://schemas.openxmlformats.org/officeDocument/2006/relationships/font" Target="fonts/Figtree-italic.fntdata"/><Relationship Id="rId23" Type="http://schemas.openxmlformats.org/officeDocument/2006/relationships/font" Target="fonts/Figtree-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FigtreeExtraBold-bold.fntdata"/><Relationship Id="rId25" Type="http://schemas.openxmlformats.org/officeDocument/2006/relationships/font" Target="fonts/Figtree-boldItalic.fntdata"/><Relationship Id="rId28" Type="http://schemas.openxmlformats.org/officeDocument/2006/relationships/font" Target="fonts/FigtreeSemiBold-regular.fntdata"/><Relationship Id="rId27" Type="http://schemas.openxmlformats.org/officeDocument/2006/relationships/font" Target="fonts/FigtreeExtraBold-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FigtreeSemiBold-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FigtreeSemiBold-boldItalic.fntdata"/><Relationship Id="rId30" Type="http://schemas.openxmlformats.org/officeDocument/2006/relationships/font" Target="fonts/FigtreeSemi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3ca6ee1d17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3ca6ee1d1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ca6ee1d171_0_6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ca6ee1d171_0_6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ca6ee1d171_0_6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3ca6ee1d171_0_6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ca6ee1d171_0_6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3ca6ee1d171_0_6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ca6ee1d171_0_6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3ca6ee1d171_0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3ca6ee1d171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3ca6ee1d171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3ca6ee1d171_0_6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3ca6ee1d171_0_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ca6ee1d171_0_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ca6ee1d171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ca6ee1d171_0_7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3ca6ee1d171_0_7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ca6ee1d171_0_8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3ca6ee1d171_0_8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ca6ee1d171_0_8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3ca6ee1d171_0_8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3ca6ee1d171_0_7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3ca6ee1d171_0_7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ca6ee1d171_0_7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3ca6ee1d171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ca6ee1d171_0_7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3ca6ee1d171_0_7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3ca6ee1d171_0_7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3ca6ee1d171_0_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_1">
    <p:spTree>
      <p:nvGrpSpPr>
        <p:cNvPr id="54" name="Shape 54"/>
        <p:cNvGrpSpPr/>
        <p:nvPr/>
      </p:nvGrpSpPr>
      <p:grpSpPr>
        <a:xfrm>
          <a:off x="0" y="0"/>
          <a:ext cx="0" cy="0"/>
          <a:chOff x="0" y="0"/>
          <a:chExt cx="0" cy="0"/>
        </a:xfrm>
      </p:grpSpPr>
      <p:sp>
        <p:nvSpPr>
          <p:cNvPr id="55" name="Google Shape;55;p14"/>
          <p:cNvSpPr txBox="1"/>
          <p:nvPr>
            <p:ph type="title"/>
          </p:nvPr>
        </p:nvSpPr>
        <p:spPr>
          <a:xfrm>
            <a:off x="311700" y="2150850"/>
            <a:ext cx="8520600" cy="841800"/>
          </a:xfrm>
          <a:prstGeom prst="rect">
            <a:avLst/>
          </a:prstGeom>
        </p:spPr>
        <p:txBody>
          <a:bodyPr anchorCtr="0" anchor="ctr" bIns="0" lIns="0" spcFirstLastPara="1" rIns="0" wrap="square" tIns="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56" name="Google Shape;56;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57" name="Shape 57"/>
        <p:cNvGrpSpPr/>
        <p:nvPr/>
      </p:nvGrpSpPr>
      <p:grpSpPr>
        <a:xfrm>
          <a:off x="0" y="0"/>
          <a:ext cx="0" cy="0"/>
          <a:chOff x="0" y="0"/>
          <a:chExt cx="0" cy="0"/>
        </a:xfrm>
      </p:grpSpPr>
      <p:sp>
        <p:nvSpPr>
          <p:cNvPr id="58" name="Google Shape;58;p15"/>
          <p:cNvSpPr txBox="1"/>
          <p:nvPr>
            <p:ph type="title"/>
          </p:nvPr>
        </p:nvSpPr>
        <p:spPr>
          <a:xfrm>
            <a:off x="311700" y="445025"/>
            <a:ext cx="8520600" cy="572700"/>
          </a:xfrm>
          <a:prstGeom prst="rect">
            <a:avLst/>
          </a:prstGeom>
        </p:spPr>
        <p:txBody>
          <a:bodyPr anchorCtr="0" anchor="b" bIns="0" lIns="0" spcFirstLastPara="1" rIns="0" wrap="square" tIns="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59" name="Google Shape;59;p15"/>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b" bIns="0" lIns="0" spcFirstLastPara="1" rIns="0" wrap="square" tIns="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63" name="Google Shape;63;p16"/>
          <p:cNvSpPr txBox="1"/>
          <p:nvPr>
            <p:ph idx="1" type="body"/>
          </p:nvPr>
        </p:nvSpPr>
        <p:spPr>
          <a:xfrm>
            <a:off x="311700" y="1152475"/>
            <a:ext cx="39999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4" name="Google Shape;64;p1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66" name="Shape 66"/>
        <p:cNvGrpSpPr/>
        <p:nvPr/>
      </p:nvGrpSpPr>
      <p:grpSpPr>
        <a:xfrm>
          <a:off x="0" y="0"/>
          <a:ext cx="0" cy="0"/>
          <a:chOff x="0" y="0"/>
          <a:chExt cx="0" cy="0"/>
        </a:xfrm>
      </p:grpSpPr>
      <p:sp>
        <p:nvSpPr>
          <p:cNvPr id="67" name="Google Shape;67;p17"/>
          <p:cNvSpPr txBox="1"/>
          <p:nvPr>
            <p:ph type="title"/>
          </p:nvPr>
        </p:nvSpPr>
        <p:spPr>
          <a:xfrm>
            <a:off x="311700" y="445025"/>
            <a:ext cx="8520600" cy="572700"/>
          </a:xfrm>
          <a:prstGeom prst="rect">
            <a:avLst/>
          </a:prstGeom>
        </p:spPr>
        <p:txBody>
          <a:bodyPr anchorCtr="0" anchor="b" bIns="0" lIns="0" spcFirstLastPara="1" rIns="0" wrap="square" tIns="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68" name="Google Shape;68;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69" name="Shape 69"/>
        <p:cNvGrpSpPr/>
        <p:nvPr/>
      </p:nvGrpSpPr>
      <p:grpSpPr>
        <a:xfrm>
          <a:off x="0" y="0"/>
          <a:ext cx="0" cy="0"/>
          <a:chOff x="0" y="0"/>
          <a:chExt cx="0" cy="0"/>
        </a:xfrm>
      </p:grpSpPr>
      <p:sp>
        <p:nvSpPr>
          <p:cNvPr id="70" name="Google Shape;70;p18"/>
          <p:cNvSpPr txBox="1"/>
          <p:nvPr>
            <p:ph type="title"/>
          </p:nvPr>
        </p:nvSpPr>
        <p:spPr>
          <a:xfrm>
            <a:off x="311700" y="555600"/>
            <a:ext cx="2808000" cy="755700"/>
          </a:xfrm>
          <a:prstGeom prst="rect">
            <a:avLst/>
          </a:prstGeom>
        </p:spPr>
        <p:txBody>
          <a:bodyPr anchorCtr="0" anchor="b"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1" name="Google Shape;71;p18"/>
          <p:cNvSpPr txBox="1"/>
          <p:nvPr>
            <p:ph idx="1" type="body"/>
          </p:nvPr>
        </p:nvSpPr>
        <p:spPr>
          <a:xfrm>
            <a:off x="311700" y="1389600"/>
            <a:ext cx="2808000" cy="3179400"/>
          </a:xfrm>
          <a:prstGeom prst="rect">
            <a:avLst/>
          </a:prstGeom>
          <a:noFill/>
          <a:ln>
            <a:noFill/>
          </a:ln>
        </p:spPr>
        <p:txBody>
          <a:bodyPr anchorCtr="0" anchor="ctr"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73" name="Shape 73"/>
        <p:cNvGrpSpPr/>
        <p:nvPr/>
      </p:nvGrpSpPr>
      <p:grpSpPr>
        <a:xfrm>
          <a:off x="0" y="0"/>
          <a:ext cx="0" cy="0"/>
          <a:chOff x="0" y="0"/>
          <a:chExt cx="0" cy="0"/>
        </a:xfrm>
      </p:grpSpPr>
      <p:sp>
        <p:nvSpPr>
          <p:cNvPr id="74" name="Google Shape;74;p19"/>
          <p:cNvSpPr txBox="1"/>
          <p:nvPr>
            <p:ph type="title"/>
          </p:nvPr>
        </p:nvSpPr>
        <p:spPr>
          <a:xfrm>
            <a:off x="490250" y="450150"/>
            <a:ext cx="6367800" cy="40908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5" name="Google Shape;75;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_1">
    <p:spTree>
      <p:nvGrpSpPr>
        <p:cNvPr id="76" name="Shape 76"/>
        <p:cNvGrpSpPr/>
        <p:nvPr/>
      </p:nvGrpSpPr>
      <p:grpSpPr>
        <a:xfrm>
          <a:off x="0" y="0"/>
          <a:ext cx="0" cy="0"/>
          <a:chOff x="0" y="0"/>
          <a:chExt cx="0" cy="0"/>
        </a:xfrm>
      </p:grpSpPr>
      <p:sp>
        <p:nvSpPr>
          <p:cNvPr id="77" name="Google Shape;77;p2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0"/>
          <p:cNvSpPr txBox="1"/>
          <p:nvPr>
            <p:ph type="title"/>
          </p:nvPr>
        </p:nvSpPr>
        <p:spPr>
          <a:xfrm>
            <a:off x="265500" y="1233175"/>
            <a:ext cx="4045200" cy="1482300"/>
          </a:xfrm>
          <a:prstGeom prst="rect">
            <a:avLst/>
          </a:prstGeom>
        </p:spPr>
        <p:txBody>
          <a:bodyPr anchorCtr="0" anchor="b" bIns="0" lIns="0" spcFirstLastPara="1" rIns="0" wrap="square" tIns="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79" name="Google Shape;79;p20"/>
          <p:cNvSpPr txBox="1"/>
          <p:nvPr>
            <p:ph idx="1" type="subTitle"/>
          </p:nvPr>
        </p:nvSpPr>
        <p:spPr>
          <a:xfrm>
            <a:off x="265500" y="2803075"/>
            <a:ext cx="4045200" cy="12351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80" name="Google Shape;80;p2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1" name="Google Shape;81;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_1">
    <p:spTree>
      <p:nvGrpSpPr>
        <p:cNvPr id="82" name="Shape 82"/>
        <p:cNvGrpSpPr/>
        <p:nvPr/>
      </p:nvGrpSpPr>
      <p:grpSpPr>
        <a:xfrm>
          <a:off x="0" y="0"/>
          <a:ext cx="0" cy="0"/>
          <a:chOff x="0" y="0"/>
          <a:chExt cx="0" cy="0"/>
        </a:xfrm>
      </p:grpSpPr>
      <p:sp>
        <p:nvSpPr>
          <p:cNvPr id="83" name="Google Shape;83;p2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spcBef>
                <a:spcPts val="0"/>
              </a:spcBef>
              <a:spcAft>
                <a:spcPts val="0"/>
              </a:spcAft>
              <a:buSzPts val="1400"/>
              <a:buNone/>
              <a:defRPr/>
            </a:lvl1pPr>
          </a:lstStyle>
          <a:p/>
        </p:txBody>
      </p:sp>
      <p:sp>
        <p:nvSpPr>
          <p:cNvPr id="84" name="Google Shape;84;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_3">
    <p:spTree>
      <p:nvGrpSpPr>
        <p:cNvPr id="85" name="Shape 85"/>
        <p:cNvGrpSpPr/>
        <p:nvPr/>
      </p:nvGrpSpPr>
      <p:grpSpPr>
        <a:xfrm>
          <a:off x="0" y="0"/>
          <a:ext cx="0" cy="0"/>
          <a:chOff x="0" y="0"/>
          <a:chExt cx="0" cy="0"/>
        </a:xfrm>
      </p:grpSpPr>
      <p:sp>
        <p:nvSpPr>
          <p:cNvPr id="86" name="Google Shape;86;p22"/>
          <p:cNvSpPr txBox="1"/>
          <p:nvPr>
            <p:ph hasCustomPrompt="1" type="title"/>
          </p:nvPr>
        </p:nvSpPr>
        <p:spPr>
          <a:xfrm>
            <a:off x="311700" y="1106125"/>
            <a:ext cx="8520600" cy="1963500"/>
          </a:xfrm>
          <a:prstGeom prst="rect">
            <a:avLst/>
          </a:prstGeom>
        </p:spPr>
        <p:txBody>
          <a:bodyPr anchorCtr="0" anchor="b" bIns="0" lIns="0" spcFirstLastPara="1" rIns="0" wrap="square" tIns="0">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87" name="Google Shape;87;p22"/>
          <p:cNvSpPr txBox="1"/>
          <p:nvPr>
            <p:ph idx="1" type="body"/>
          </p:nvPr>
        </p:nvSpPr>
        <p:spPr>
          <a:xfrm>
            <a:off x="311700" y="3152225"/>
            <a:ext cx="8520600" cy="1300800"/>
          </a:xfrm>
          <a:prstGeom prst="rect">
            <a:avLst/>
          </a:prstGeom>
          <a:noFill/>
          <a:ln>
            <a:noFill/>
          </a:ln>
        </p:spPr>
        <p:txBody>
          <a:bodyPr anchorCtr="0" anchor="ctr" bIns="91425" lIns="91425" spcFirstLastPara="1" rIns="91425" wrap="square" tIns="91425">
            <a:noAutofit/>
          </a:bodyPr>
          <a:lstStyle>
            <a:lvl1pPr indent="-317500" lvl="0" marL="457200" algn="ctr">
              <a:spcBef>
                <a:spcPts val="0"/>
              </a:spcBef>
              <a:spcAft>
                <a:spcPts val="0"/>
              </a:spcAft>
              <a:buSzPts val="14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1">
  <p:cSld name="BLANK_1">
    <p:spTree>
      <p:nvGrpSpPr>
        <p:cNvPr id="89" name="Shape 89"/>
        <p:cNvGrpSpPr/>
        <p:nvPr/>
      </p:nvGrpSpPr>
      <p:grpSpPr>
        <a:xfrm>
          <a:off x="0" y="0"/>
          <a:ext cx="0" cy="0"/>
          <a:chOff x="0" y="0"/>
          <a:chExt cx="0" cy="0"/>
        </a:xfrm>
      </p:grpSpPr>
      <p:sp>
        <p:nvSpPr>
          <p:cNvPr id="90" name="Google Shape;90;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91" name="Shape 91"/>
        <p:cNvGrpSpPr/>
        <p:nvPr/>
      </p:nvGrpSpPr>
      <p:grpSpPr>
        <a:xfrm>
          <a:off x="0" y="0"/>
          <a:ext cx="0" cy="0"/>
          <a:chOff x="0" y="0"/>
          <a:chExt cx="0" cy="0"/>
        </a:xfrm>
      </p:grpSpPr>
      <p:sp>
        <p:nvSpPr>
          <p:cNvPr id="92" name="Google Shape;92;p24"/>
          <p:cNvSpPr txBox="1"/>
          <p:nvPr>
            <p:ph type="title"/>
          </p:nvPr>
        </p:nvSpPr>
        <p:spPr>
          <a:xfrm>
            <a:off x="677325" y="1832775"/>
            <a:ext cx="3217200" cy="1484100"/>
          </a:xfrm>
          <a:prstGeom prst="rect">
            <a:avLst/>
          </a:prstGeom>
        </p:spPr>
        <p:txBody>
          <a:bodyPr anchorCtr="0" anchor="ctr" bIns="0" lIns="0" spcFirstLastPara="1" rIns="0" wrap="square" tIns="0">
            <a:normAutofit/>
          </a:bodyPr>
          <a:lstStyle>
            <a:lvl1pPr lvl="0">
              <a:spcBef>
                <a:spcPts val="0"/>
              </a:spcBef>
              <a:spcAft>
                <a:spcPts val="0"/>
              </a:spcAft>
              <a:buSzPts val="4200"/>
              <a:buNone/>
              <a:defRPr sz="4200"/>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93" name="Google Shape;93;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94" name="Google Shape;94;p24"/>
          <p:cNvSpPr txBox="1"/>
          <p:nvPr>
            <p:ph idx="1" type="subTitle"/>
          </p:nvPr>
        </p:nvSpPr>
        <p:spPr>
          <a:xfrm>
            <a:off x="4406650" y="393750"/>
            <a:ext cx="4409700" cy="54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95" name="Google Shape;95;p24"/>
          <p:cNvSpPr txBox="1"/>
          <p:nvPr>
            <p:ph idx="2" type="subTitle"/>
          </p:nvPr>
        </p:nvSpPr>
        <p:spPr>
          <a:xfrm>
            <a:off x="4406650" y="1151705"/>
            <a:ext cx="4409700" cy="54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96" name="Google Shape;96;p24"/>
          <p:cNvSpPr txBox="1"/>
          <p:nvPr>
            <p:ph idx="3" type="subTitle"/>
          </p:nvPr>
        </p:nvSpPr>
        <p:spPr>
          <a:xfrm>
            <a:off x="4406650" y="3425570"/>
            <a:ext cx="4409700" cy="54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97" name="Google Shape;97;p24"/>
          <p:cNvSpPr txBox="1"/>
          <p:nvPr>
            <p:ph idx="4" type="subTitle"/>
          </p:nvPr>
        </p:nvSpPr>
        <p:spPr>
          <a:xfrm>
            <a:off x="4406650" y="1909660"/>
            <a:ext cx="4409700" cy="54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98" name="Google Shape;98;p24"/>
          <p:cNvSpPr txBox="1"/>
          <p:nvPr>
            <p:ph idx="5" type="subTitle"/>
          </p:nvPr>
        </p:nvSpPr>
        <p:spPr>
          <a:xfrm>
            <a:off x="4406650" y="4183525"/>
            <a:ext cx="4409700" cy="54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99" name="Google Shape;99;p24"/>
          <p:cNvSpPr txBox="1"/>
          <p:nvPr>
            <p:ph idx="6" type="subTitle"/>
          </p:nvPr>
        </p:nvSpPr>
        <p:spPr>
          <a:xfrm>
            <a:off x="4406650" y="2667615"/>
            <a:ext cx="4409700" cy="54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100" name="Shape 100"/>
        <p:cNvGrpSpPr/>
        <p:nvPr/>
      </p:nvGrpSpPr>
      <p:grpSpPr>
        <a:xfrm>
          <a:off x="0" y="0"/>
          <a:ext cx="0" cy="0"/>
          <a:chOff x="0" y="0"/>
          <a:chExt cx="0" cy="0"/>
        </a:xfrm>
      </p:grpSpPr>
      <p:sp>
        <p:nvSpPr>
          <p:cNvPr id="101" name="Google Shape;101;p25"/>
          <p:cNvSpPr txBox="1"/>
          <p:nvPr>
            <p:ph type="title"/>
          </p:nvPr>
        </p:nvSpPr>
        <p:spPr>
          <a:xfrm>
            <a:off x="311700" y="445025"/>
            <a:ext cx="8520600" cy="572700"/>
          </a:xfrm>
          <a:prstGeom prst="rect">
            <a:avLst/>
          </a:prstGeom>
        </p:spPr>
        <p:txBody>
          <a:bodyPr anchorCtr="0" anchor="b" bIns="0" lIns="0" spcFirstLastPara="1" rIns="0" wrap="square" tIns="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02" name="Google Shape;102;p25"/>
          <p:cNvSpPr txBox="1"/>
          <p:nvPr>
            <p:ph idx="1" type="body"/>
          </p:nvPr>
        </p:nvSpPr>
        <p:spPr>
          <a:xfrm>
            <a:off x="311700" y="1152475"/>
            <a:ext cx="4473900" cy="34164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SzPts val="1500"/>
              <a:buChar char="●"/>
              <a:defRPr/>
            </a:lvl1pPr>
            <a:lvl2pPr indent="-323850" lvl="1" marL="914400">
              <a:spcBef>
                <a:spcPts val="0"/>
              </a:spcBef>
              <a:spcAft>
                <a:spcPts val="0"/>
              </a:spcAft>
              <a:buSzPts val="1500"/>
              <a:buChar char="○"/>
              <a:defRPr/>
            </a:lvl2pPr>
            <a:lvl3pPr indent="-323850" lvl="2" marL="1371600">
              <a:spcBef>
                <a:spcPts val="0"/>
              </a:spcBef>
              <a:spcAft>
                <a:spcPts val="0"/>
              </a:spcAft>
              <a:buSzPts val="1500"/>
              <a:buChar char="■"/>
              <a:defRPr/>
            </a:lvl3pPr>
            <a:lvl4pPr indent="-323850" lvl="3" marL="1828800">
              <a:spcBef>
                <a:spcPts val="0"/>
              </a:spcBef>
              <a:spcAft>
                <a:spcPts val="0"/>
              </a:spcAft>
              <a:buSzPts val="1500"/>
              <a:buChar char="●"/>
              <a:defRPr/>
            </a:lvl4pPr>
            <a:lvl5pPr indent="-323850" lvl="4" marL="2286000">
              <a:spcBef>
                <a:spcPts val="0"/>
              </a:spcBef>
              <a:spcAft>
                <a:spcPts val="0"/>
              </a:spcAft>
              <a:buSzPts val="1500"/>
              <a:buChar char="○"/>
              <a:defRPr/>
            </a:lvl5pPr>
            <a:lvl6pPr indent="-323850" lvl="5" marL="2743200">
              <a:spcBef>
                <a:spcPts val="0"/>
              </a:spcBef>
              <a:spcAft>
                <a:spcPts val="0"/>
              </a:spcAft>
              <a:buSzPts val="1500"/>
              <a:buChar char="■"/>
              <a:defRPr/>
            </a:lvl6pPr>
            <a:lvl7pPr indent="-323850" lvl="6" marL="3200400">
              <a:spcBef>
                <a:spcPts val="0"/>
              </a:spcBef>
              <a:spcAft>
                <a:spcPts val="0"/>
              </a:spcAft>
              <a:buSzPts val="1500"/>
              <a:buChar char="●"/>
              <a:defRPr/>
            </a:lvl7pPr>
            <a:lvl8pPr indent="-323850" lvl="7" marL="3657600">
              <a:spcBef>
                <a:spcPts val="0"/>
              </a:spcBef>
              <a:spcAft>
                <a:spcPts val="0"/>
              </a:spcAft>
              <a:buSzPts val="1500"/>
              <a:buChar char="○"/>
              <a:defRPr/>
            </a:lvl8pPr>
            <a:lvl9pPr indent="-323850" lvl="8" marL="4114800">
              <a:spcBef>
                <a:spcPts val="0"/>
              </a:spcBef>
              <a:spcAft>
                <a:spcPts val="0"/>
              </a:spcAft>
              <a:buSzPts val="1500"/>
              <a:buChar char="■"/>
              <a:defRPr/>
            </a:lvl9pPr>
          </a:lstStyle>
          <a:p/>
        </p:txBody>
      </p:sp>
      <p:sp>
        <p:nvSpPr>
          <p:cNvPr id="103" name="Google Shape;103;p25"/>
          <p:cNvSpPr/>
          <p:nvPr>
            <p:ph idx="2" type="pic"/>
          </p:nvPr>
        </p:nvSpPr>
        <p:spPr>
          <a:xfrm>
            <a:off x="4992024" y="1152775"/>
            <a:ext cx="3840300" cy="3416400"/>
          </a:xfrm>
          <a:prstGeom prst="rect">
            <a:avLst/>
          </a:prstGeom>
          <a:noFill/>
          <a:ln>
            <a:noFill/>
          </a:ln>
        </p:spPr>
      </p:sp>
      <p:sp>
        <p:nvSpPr>
          <p:cNvPr id="104" name="Google Shape;10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
    <p:spTree>
      <p:nvGrpSpPr>
        <p:cNvPr id="105" name="Shape 105"/>
        <p:cNvGrpSpPr/>
        <p:nvPr/>
      </p:nvGrpSpPr>
      <p:grpSpPr>
        <a:xfrm>
          <a:off x="0" y="0"/>
          <a:ext cx="0" cy="0"/>
          <a:chOff x="0" y="0"/>
          <a:chExt cx="0" cy="0"/>
        </a:xfrm>
      </p:grpSpPr>
      <p:sp>
        <p:nvSpPr>
          <p:cNvPr id="106" name="Google Shape;106;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07" name="Google Shape;107;p26"/>
          <p:cNvSpPr txBox="1"/>
          <p:nvPr>
            <p:ph type="title"/>
          </p:nvPr>
        </p:nvSpPr>
        <p:spPr>
          <a:xfrm>
            <a:off x="483175" y="450025"/>
            <a:ext cx="8184600" cy="758100"/>
          </a:xfrm>
          <a:prstGeom prst="rect">
            <a:avLst/>
          </a:prstGeom>
        </p:spPr>
        <p:txBody>
          <a:bodyPr anchorCtr="0" anchor="ctr" bIns="0" lIns="0" spcFirstLastPara="1" rIns="0" wrap="square" tIns="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8" name="Google Shape;108;p26"/>
          <p:cNvSpPr txBox="1"/>
          <p:nvPr>
            <p:ph idx="1" type="body"/>
          </p:nvPr>
        </p:nvSpPr>
        <p:spPr>
          <a:xfrm>
            <a:off x="483150" y="2237788"/>
            <a:ext cx="3619800" cy="23736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SzPts val="1500"/>
              <a:buChar char="●"/>
              <a:defRPr/>
            </a:lvl1pPr>
            <a:lvl2pPr indent="-323850" lvl="1" marL="914400">
              <a:spcBef>
                <a:spcPts val="0"/>
              </a:spcBef>
              <a:spcAft>
                <a:spcPts val="0"/>
              </a:spcAft>
              <a:buSzPts val="1500"/>
              <a:buChar char="○"/>
              <a:defRPr/>
            </a:lvl2pPr>
            <a:lvl3pPr indent="-323850" lvl="2" marL="1371600">
              <a:spcBef>
                <a:spcPts val="0"/>
              </a:spcBef>
              <a:spcAft>
                <a:spcPts val="0"/>
              </a:spcAft>
              <a:buSzPts val="1500"/>
              <a:buChar char="■"/>
              <a:defRPr/>
            </a:lvl3pPr>
            <a:lvl4pPr indent="-323850" lvl="3" marL="1828800">
              <a:spcBef>
                <a:spcPts val="0"/>
              </a:spcBef>
              <a:spcAft>
                <a:spcPts val="0"/>
              </a:spcAft>
              <a:buSzPts val="1500"/>
              <a:buChar char="●"/>
              <a:defRPr/>
            </a:lvl4pPr>
            <a:lvl5pPr indent="-323850" lvl="4" marL="2286000">
              <a:spcBef>
                <a:spcPts val="0"/>
              </a:spcBef>
              <a:spcAft>
                <a:spcPts val="0"/>
              </a:spcAft>
              <a:buSzPts val="1500"/>
              <a:buChar char="○"/>
              <a:defRPr/>
            </a:lvl5pPr>
            <a:lvl6pPr indent="-323850" lvl="5" marL="2743200">
              <a:spcBef>
                <a:spcPts val="0"/>
              </a:spcBef>
              <a:spcAft>
                <a:spcPts val="0"/>
              </a:spcAft>
              <a:buSzPts val="1500"/>
              <a:buChar char="■"/>
              <a:defRPr/>
            </a:lvl6pPr>
            <a:lvl7pPr indent="-323850" lvl="6" marL="3200400">
              <a:spcBef>
                <a:spcPts val="0"/>
              </a:spcBef>
              <a:spcAft>
                <a:spcPts val="0"/>
              </a:spcAft>
              <a:buSzPts val="1500"/>
              <a:buChar char="●"/>
              <a:defRPr/>
            </a:lvl7pPr>
            <a:lvl8pPr indent="-323850" lvl="7" marL="3657600">
              <a:spcBef>
                <a:spcPts val="0"/>
              </a:spcBef>
              <a:spcAft>
                <a:spcPts val="0"/>
              </a:spcAft>
              <a:buSzPts val="1500"/>
              <a:buChar char="○"/>
              <a:defRPr/>
            </a:lvl8pPr>
            <a:lvl9pPr indent="-323850" lvl="8" marL="4114800">
              <a:spcBef>
                <a:spcPts val="0"/>
              </a:spcBef>
              <a:spcAft>
                <a:spcPts val="0"/>
              </a:spcAft>
              <a:buSzPts val="1500"/>
              <a:buChar char="■"/>
              <a:defRPr/>
            </a:lvl9pPr>
          </a:lstStyle>
          <a:p/>
        </p:txBody>
      </p:sp>
      <p:sp>
        <p:nvSpPr>
          <p:cNvPr id="109" name="Google Shape;109;p26"/>
          <p:cNvSpPr txBox="1"/>
          <p:nvPr>
            <p:ph idx="2" type="body"/>
          </p:nvPr>
        </p:nvSpPr>
        <p:spPr>
          <a:xfrm>
            <a:off x="5048000" y="2237788"/>
            <a:ext cx="3619800" cy="23736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10" name="Google Shape;110;p26"/>
          <p:cNvSpPr txBox="1"/>
          <p:nvPr>
            <p:ph idx="3" type="subTitle"/>
          </p:nvPr>
        </p:nvSpPr>
        <p:spPr>
          <a:xfrm>
            <a:off x="483150" y="1336161"/>
            <a:ext cx="3619800" cy="54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11" name="Google Shape;111;p26"/>
          <p:cNvSpPr txBox="1"/>
          <p:nvPr>
            <p:ph idx="4" type="subTitle"/>
          </p:nvPr>
        </p:nvSpPr>
        <p:spPr>
          <a:xfrm>
            <a:off x="5048000" y="1336161"/>
            <a:ext cx="3619800" cy="54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112" name="Shape 112"/>
        <p:cNvGrpSpPr/>
        <p:nvPr/>
      </p:nvGrpSpPr>
      <p:grpSpPr>
        <a:xfrm>
          <a:off x="0" y="0"/>
          <a:ext cx="0" cy="0"/>
          <a:chOff x="0" y="0"/>
          <a:chExt cx="0" cy="0"/>
        </a:xfrm>
      </p:grpSpPr>
      <p:sp>
        <p:nvSpPr>
          <p:cNvPr id="113" name="Google Shape;113;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14" name="Google Shape;114;p27"/>
          <p:cNvSpPr txBox="1"/>
          <p:nvPr>
            <p:ph idx="1" type="body"/>
          </p:nvPr>
        </p:nvSpPr>
        <p:spPr>
          <a:xfrm>
            <a:off x="483175" y="2417500"/>
            <a:ext cx="2455500" cy="23736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SzPts val="1500"/>
              <a:buChar char="●"/>
              <a:defRPr/>
            </a:lvl1pPr>
            <a:lvl2pPr indent="-323850" lvl="1" marL="914400">
              <a:spcBef>
                <a:spcPts val="0"/>
              </a:spcBef>
              <a:spcAft>
                <a:spcPts val="0"/>
              </a:spcAft>
              <a:buSzPts val="1500"/>
              <a:buChar char="○"/>
              <a:defRPr/>
            </a:lvl2pPr>
            <a:lvl3pPr indent="-323850" lvl="2" marL="1371600">
              <a:spcBef>
                <a:spcPts val="0"/>
              </a:spcBef>
              <a:spcAft>
                <a:spcPts val="0"/>
              </a:spcAft>
              <a:buSzPts val="1500"/>
              <a:buChar char="■"/>
              <a:defRPr/>
            </a:lvl3pPr>
            <a:lvl4pPr indent="-323850" lvl="3" marL="1828800">
              <a:spcBef>
                <a:spcPts val="0"/>
              </a:spcBef>
              <a:spcAft>
                <a:spcPts val="0"/>
              </a:spcAft>
              <a:buSzPts val="1500"/>
              <a:buChar char="●"/>
              <a:defRPr/>
            </a:lvl4pPr>
            <a:lvl5pPr indent="-323850" lvl="4" marL="2286000">
              <a:spcBef>
                <a:spcPts val="0"/>
              </a:spcBef>
              <a:spcAft>
                <a:spcPts val="0"/>
              </a:spcAft>
              <a:buSzPts val="1500"/>
              <a:buChar char="○"/>
              <a:defRPr/>
            </a:lvl5pPr>
            <a:lvl6pPr indent="-323850" lvl="5" marL="2743200">
              <a:spcBef>
                <a:spcPts val="0"/>
              </a:spcBef>
              <a:spcAft>
                <a:spcPts val="0"/>
              </a:spcAft>
              <a:buSzPts val="1500"/>
              <a:buChar char="■"/>
              <a:defRPr/>
            </a:lvl6pPr>
            <a:lvl7pPr indent="-323850" lvl="6" marL="3200400">
              <a:spcBef>
                <a:spcPts val="0"/>
              </a:spcBef>
              <a:spcAft>
                <a:spcPts val="0"/>
              </a:spcAft>
              <a:buSzPts val="1500"/>
              <a:buChar char="●"/>
              <a:defRPr/>
            </a:lvl7pPr>
            <a:lvl8pPr indent="-323850" lvl="7" marL="3657600">
              <a:spcBef>
                <a:spcPts val="0"/>
              </a:spcBef>
              <a:spcAft>
                <a:spcPts val="0"/>
              </a:spcAft>
              <a:buSzPts val="1500"/>
              <a:buChar char="○"/>
              <a:defRPr/>
            </a:lvl8pPr>
            <a:lvl9pPr indent="-323850" lvl="8" marL="4114800">
              <a:spcBef>
                <a:spcPts val="0"/>
              </a:spcBef>
              <a:spcAft>
                <a:spcPts val="0"/>
              </a:spcAft>
              <a:buSzPts val="1500"/>
              <a:buChar char="■"/>
              <a:defRPr/>
            </a:lvl9pPr>
          </a:lstStyle>
          <a:p/>
        </p:txBody>
      </p:sp>
      <p:sp>
        <p:nvSpPr>
          <p:cNvPr id="115" name="Google Shape;115;p27"/>
          <p:cNvSpPr txBox="1"/>
          <p:nvPr>
            <p:ph idx="2" type="body"/>
          </p:nvPr>
        </p:nvSpPr>
        <p:spPr>
          <a:xfrm>
            <a:off x="3347725" y="2417500"/>
            <a:ext cx="2455500" cy="23736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16" name="Google Shape;116;p27"/>
          <p:cNvSpPr txBox="1"/>
          <p:nvPr>
            <p:ph idx="3" type="body"/>
          </p:nvPr>
        </p:nvSpPr>
        <p:spPr>
          <a:xfrm>
            <a:off x="6212275" y="2417500"/>
            <a:ext cx="2455500" cy="23736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17" name="Google Shape;117;p27"/>
          <p:cNvSpPr txBox="1"/>
          <p:nvPr>
            <p:ph type="title"/>
          </p:nvPr>
        </p:nvSpPr>
        <p:spPr>
          <a:xfrm>
            <a:off x="483175" y="450025"/>
            <a:ext cx="8184600" cy="758100"/>
          </a:xfrm>
          <a:prstGeom prst="rect">
            <a:avLst/>
          </a:prstGeom>
        </p:spPr>
        <p:txBody>
          <a:bodyPr anchorCtr="0" anchor="ctr" bIns="0" lIns="0" spcFirstLastPara="1" rIns="0" wrap="square" tIns="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18" name="Google Shape;118;p27"/>
          <p:cNvSpPr txBox="1"/>
          <p:nvPr>
            <p:ph idx="4" type="subTitle"/>
          </p:nvPr>
        </p:nvSpPr>
        <p:spPr>
          <a:xfrm>
            <a:off x="483175" y="1336150"/>
            <a:ext cx="2455500" cy="778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19" name="Google Shape;119;p27"/>
          <p:cNvSpPr txBox="1"/>
          <p:nvPr>
            <p:ph idx="5" type="subTitle"/>
          </p:nvPr>
        </p:nvSpPr>
        <p:spPr>
          <a:xfrm>
            <a:off x="3347725" y="1336150"/>
            <a:ext cx="2455500" cy="778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20" name="Google Shape;120;p27"/>
          <p:cNvSpPr txBox="1"/>
          <p:nvPr>
            <p:ph idx="6" type="subTitle"/>
          </p:nvPr>
        </p:nvSpPr>
        <p:spPr>
          <a:xfrm>
            <a:off x="6212275" y="1336150"/>
            <a:ext cx="2455500" cy="778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121" name="Shape 121"/>
        <p:cNvGrpSpPr/>
        <p:nvPr/>
      </p:nvGrpSpPr>
      <p:grpSpPr>
        <a:xfrm>
          <a:off x="0" y="0"/>
          <a:ext cx="0" cy="0"/>
          <a:chOff x="0" y="0"/>
          <a:chExt cx="0" cy="0"/>
        </a:xfrm>
      </p:grpSpPr>
      <p:sp>
        <p:nvSpPr>
          <p:cNvPr id="122" name="Google Shape;122;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23" name="Google Shape;123;p28"/>
          <p:cNvSpPr txBox="1"/>
          <p:nvPr>
            <p:ph idx="1" type="body"/>
          </p:nvPr>
        </p:nvSpPr>
        <p:spPr>
          <a:xfrm>
            <a:off x="366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23850" lvl="1" marL="914400">
              <a:spcBef>
                <a:spcPts val="0"/>
              </a:spcBef>
              <a:spcAft>
                <a:spcPts val="0"/>
              </a:spcAft>
              <a:buSzPts val="1500"/>
              <a:buChar char="○"/>
              <a:defRPr/>
            </a:lvl2pPr>
            <a:lvl3pPr indent="-323850" lvl="2" marL="1371600">
              <a:spcBef>
                <a:spcPts val="0"/>
              </a:spcBef>
              <a:spcAft>
                <a:spcPts val="0"/>
              </a:spcAft>
              <a:buSzPts val="1500"/>
              <a:buChar char="■"/>
              <a:defRPr/>
            </a:lvl3pPr>
            <a:lvl4pPr indent="-323850" lvl="3" marL="1828800">
              <a:spcBef>
                <a:spcPts val="0"/>
              </a:spcBef>
              <a:spcAft>
                <a:spcPts val="0"/>
              </a:spcAft>
              <a:buSzPts val="1500"/>
              <a:buChar char="●"/>
              <a:defRPr/>
            </a:lvl4pPr>
            <a:lvl5pPr indent="-323850" lvl="4" marL="2286000">
              <a:spcBef>
                <a:spcPts val="0"/>
              </a:spcBef>
              <a:spcAft>
                <a:spcPts val="0"/>
              </a:spcAft>
              <a:buSzPts val="1500"/>
              <a:buChar char="○"/>
              <a:defRPr/>
            </a:lvl5pPr>
            <a:lvl6pPr indent="-323850" lvl="5" marL="2743200">
              <a:spcBef>
                <a:spcPts val="0"/>
              </a:spcBef>
              <a:spcAft>
                <a:spcPts val="0"/>
              </a:spcAft>
              <a:buSzPts val="1500"/>
              <a:buChar char="■"/>
              <a:defRPr/>
            </a:lvl6pPr>
            <a:lvl7pPr indent="-323850" lvl="6" marL="3200400">
              <a:spcBef>
                <a:spcPts val="0"/>
              </a:spcBef>
              <a:spcAft>
                <a:spcPts val="0"/>
              </a:spcAft>
              <a:buSzPts val="1500"/>
              <a:buChar char="●"/>
              <a:defRPr/>
            </a:lvl7pPr>
            <a:lvl8pPr indent="-323850" lvl="7" marL="3657600">
              <a:spcBef>
                <a:spcPts val="0"/>
              </a:spcBef>
              <a:spcAft>
                <a:spcPts val="0"/>
              </a:spcAft>
              <a:buSzPts val="1500"/>
              <a:buChar char="○"/>
              <a:defRPr/>
            </a:lvl8pPr>
            <a:lvl9pPr indent="-323850" lvl="8" marL="4114800">
              <a:spcBef>
                <a:spcPts val="0"/>
              </a:spcBef>
              <a:spcAft>
                <a:spcPts val="0"/>
              </a:spcAft>
              <a:buSzPts val="1500"/>
              <a:buChar char="■"/>
              <a:defRPr/>
            </a:lvl9pPr>
          </a:lstStyle>
          <a:p/>
        </p:txBody>
      </p:sp>
      <p:sp>
        <p:nvSpPr>
          <p:cNvPr id="124" name="Google Shape;124;p28"/>
          <p:cNvSpPr txBox="1"/>
          <p:nvPr>
            <p:ph idx="2" type="body"/>
          </p:nvPr>
        </p:nvSpPr>
        <p:spPr>
          <a:xfrm>
            <a:off x="4938725" y="1759093"/>
            <a:ext cx="3838500" cy="11385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25" name="Google Shape;125;p28"/>
          <p:cNvSpPr txBox="1"/>
          <p:nvPr>
            <p:ph idx="3" type="body"/>
          </p:nvPr>
        </p:nvSpPr>
        <p:spPr>
          <a:xfrm>
            <a:off x="366750" y="3648575"/>
            <a:ext cx="3838500" cy="11385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26" name="Google Shape;126;p28"/>
          <p:cNvSpPr txBox="1"/>
          <p:nvPr>
            <p:ph idx="4" type="body"/>
          </p:nvPr>
        </p:nvSpPr>
        <p:spPr>
          <a:xfrm>
            <a:off x="4938750" y="3648575"/>
            <a:ext cx="3838500" cy="11385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27" name="Google Shape;127;p28"/>
          <p:cNvSpPr txBox="1"/>
          <p:nvPr>
            <p:ph type="title"/>
          </p:nvPr>
        </p:nvSpPr>
        <p:spPr>
          <a:xfrm>
            <a:off x="366750" y="450025"/>
            <a:ext cx="8184600" cy="758100"/>
          </a:xfrm>
          <a:prstGeom prst="rect">
            <a:avLst/>
          </a:prstGeom>
        </p:spPr>
        <p:txBody>
          <a:bodyPr anchorCtr="0" anchor="ctr" bIns="0" lIns="0" spcFirstLastPara="1" rIns="0" wrap="square" tIns="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28" name="Google Shape;128;p28"/>
          <p:cNvSpPr txBox="1"/>
          <p:nvPr>
            <p:ph idx="5" type="subTitle"/>
          </p:nvPr>
        </p:nvSpPr>
        <p:spPr>
          <a:xfrm>
            <a:off x="366763" y="1277907"/>
            <a:ext cx="3838500" cy="481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29" name="Google Shape;129;p28"/>
          <p:cNvSpPr txBox="1"/>
          <p:nvPr>
            <p:ph idx="6" type="subTitle"/>
          </p:nvPr>
        </p:nvSpPr>
        <p:spPr>
          <a:xfrm>
            <a:off x="4938738" y="1277907"/>
            <a:ext cx="3838500" cy="481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30" name="Google Shape;130;p28"/>
          <p:cNvSpPr txBox="1"/>
          <p:nvPr>
            <p:ph idx="7" type="subTitle"/>
          </p:nvPr>
        </p:nvSpPr>
        <p:spPr>
          <a:xfrm>
            <a:off x="4938761" y="3167363"/>
            <a:ext cx="3838500" cy="481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31" name="Google Shape;131;p28"/>
          <p:cNvSpPr txBox="1"/>
          <p:nvPr>
            <p:ph idx="8" type="subTitle"/>
          </p:nvPr>
        </p:nvSpPr>
        <p:spPr>
          <a:xfrm>
            <a:off x="366750" y="3167363"/>
            <a:ext cx="3838500" cy="481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132" name="Shape 132"/>
        <p:cNvGrpSpPr/>
        <p:nvPr/>
      </p:nvGrpSpPr>
      <p:grpSpPr>
        <a:xfrm>
          <a:off x="0" y="0"/>
          <a:ext cx="0" cy="0"/>
          <a:chOff x="0" y="0"/>
          <a:chExt cx="0" cy="0"/>
        </a:xfrm>
      </p:grpSpPr>
      <p:sp>
        <p:nvSpPr>
          <p:cNvPr id="133" name="Google Shape;133;p29"/>
          <p:cNvSpPr txBox="1"/>
          <p:nvPr>
            <p:ph type="title"/>
          </p:nvPr>
        </p:nvSpPr>
        <p:spPr>
          <a:xfrm>
            <a:off x="311700" y="445025"/>
            <a:ext cx="8520600" cy="572700"/>
          </a:xfrm>
          <a:prstGeom prst="rect">
            <a:avLst/>
          </a:prstGeom>
        </p:spPr>
        <p:txBody>
          <a:bodyPr anchorCtr="0" anchor="b" bIns="0" lIns="0" spcFirstLastPara="1" rIns="0" wrap="square" tIns="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34" name="Google Shape;134;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35" name="Google Shape;135;p29"/>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136" name="Shape 136"/>
        <p:cNvGrpSpPr/>
        <p:nvPr/>
      </p:nvGrpSpPr>
      <p:grpSpPr>
        <a:xfrm>
          <a:off x="0" y="0"/>
          <a:ext cx="0" cy="0"/>
          <a:chOff x="0" y="0"/>
          <a:chExt cx="0" cy="0"/>
        </a:xfrm>
      </p:grpSpPr>
      <p:sp>
        <p:nvSpPr>
          <p:cNvPr id="137" name="Google Shape;137;p30"/>
          <p:cNvSpPr txBox="1"/>
          <p:nvPr>
            <p:ph idx="1" type="body"/>
          </p:nvPr>
        </p:nvSpPr>
        <p:spPr>
          <a:xfrm>
            <a:off x="311700"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8" name="Google Shape;138;p30"/>
          <p:cNvSpPr/>
          <p:nvPr>
            <p:ph idx="2" type="pic"/>
          </p:nvPr>
        </p:nvSpPr>
        <p:spPr>
          <a:xfrm>
            <a:off x="4804825" y="1133300"/>
            <a:ext cx="4027500" cy="2392800"/>
          </a:xfrm>
          <a:prstGeom prst="rect">
            <a:avLst/>
          </a:prstGeom>
          <a:noFill/>
          <a:ln>
            <a:noFill/>
          </a:ln>
        </p:spPr>
      </p:sp>
      <p:sp>
        <p:nvSpPr>
          <p:cNvPr id="139" name="Google Shape;139;p30"/>
          <p:cNvSpPr/>
          <p:nvPr>
            <p:ph idx="3" type="pic"/>
          </p:nvPr>
        </p:nvSpPr>
        <p:spPr>
          <a:xfrm>
            <a:off x="311725" y="1133300"/>
            <a:ext cx="4027500" cy="2392800"/>
          </a:xfrm>
          <a:prstGeom prst="rect">
            <a:avLst/>
          </a:prstGeom>
          <a:noFill/>
          <a:ln>
            <a:noFill/>
          </a:ln>
        </p:spPr>
      </p:sp>
      <p:sp>
        <p:nvSpPr>
          <p:cNvPr id="140" name="Google Shape;140;p30"/>
          <p:cNvSpPr txBox="1"/>
          <p:nvPr>
            <p:ph idx="4" type="body"/>
          </p:nvPr>
        </p:nvSpPr>
        <p:spPr>
          <a:xfrm>
            <a:off x="4804825" y="4080225"/>
            <a:ext cx="4027500" cy="926100"/>
          </a:xfrm>
          <a:prstGeom prst="rect">
            <a:avLst/>
          </a:prstGeom>
          <a:noFill/>
          <a:ln>
            <a:noFill/>
          </a:ln>
        </p:spPr>
        <p:txBody>
          <a:bodyPr anchorCtr="0" anchor="ctr"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1" name="Google Shape;141;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42" name="Google Shape;142;p30"/>
          <p:cNvSpPr txBox="1"/>
          <p:nvPr>
            <p:ph type="title"/>
          </p:nvPr>
        </p:nvSpPr>
        <p:spPr>
          <a:xfrm>
            <a:off x="311700" y="445025"/>
            <a:ext cx="8520600" cy="572700"/>
          </a:xfrm>
          <a:prstGeom prst="rect">
            <a:avLst/>
          </a:prstGeom>
        </p:spPr>
        <p:txBody>
          <a:bodyPr anchorCtr="0" anchor="b" bIns="0" lIns="0" spcFirstLastPara="1" rIns="0" wrap="square" tIns="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43" name="Google Shape;143;p30"/>
          <p:cNvSpPr txBox="1"/>
          <p:nvPr>
            <p:ph idx="5" type="subTitle"/>
          </p:nvPr>
        </p:nvSpPr>
        <p:spPr>
          <a:xfrm>
            <a:off x="311725" y="3582900"/>
            <a:ext cx="4027500" cy="481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44" name="Google Shape;144;p30"/>
          <p:cNvSpPr txBox="1"/>
          <p:nvPr>
            <p:ph idx="6" type="subTitle"/>
          </p:nvPr>
        </p:nvSpPr>
        <p:spPr>
          <a:xfrm>
            <a:off x="4804825" y="3582900"/>
            <a:ext cx="4027500" cy="481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145" name="Shape 145"/>
        <p:cNvGrpSpPr/>
        <p:nvPr/>
      </p:nvGrpSpPr>
      <p:grpSpPr>
        <a:xfrm>
          <a:off x="0" y="0"/>
          <a:ext cx="0" cy="0"/>
          <a:chOff x="0" y="0"/>
          <a:chExt cx="0" cy="0"/>
        </a:xfrm>
      </p:grpSpPr>
      <p:sp>
        <p:nvSpPr>
          <p:cNvPr id="146" name="Google Shape;146;p31"/>
          <p:cNvSpPr txBox="1"/>
          <p:nvPr>
            <p:ph idx="1" type="body"/>
          </p:nvPr>
        </p:nvSpPr>
        <p:spPr>
          <a:xfrm>
            <a:off x="31170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7" name="Google Shape;147;p31"/>
          <p:cNvSpPr/>
          <p:nvPr>
            <p:ph idx="2" type="pic"/>
          </p:nvPr>
        </p:nvSpPr>
        <p:spPr>
          <a:xfrm>
            <a:off x="6205225" y="1128325"/>
            <a:ext cx="2627100" cy="2273100"/>
          </a:xfrm>
          <a:prstGeom prst="rect">
            <a:avLst/>
          </a:prstGeom>
          <a:noFill/>
          <a:ln>
            <a:noFill/>
          </a:ln>
        </p:spPr>
      </p:sp>
      <p:sp>
        <p:nvSpPr>
          <p:cNvPr id="148" name="Google Shape;148;p31"/>
          <p:cNvSpPr/>
          <p:nvPr>
            <p:ph idx="3" type="pic"/>
          </p:nvPr>
        </p:nvSpPr>
        <p:spPr>
          <a:xfrm>
            <a:off x="311725" y="1128325"/>
            <a:ext cx="2627100" cy="2273100"/>
          </a:xfrm>
          <a:prstGeom prst="rect">
            <a:avLst/>
          </a:prstGeom>
          <a:noFill/>
          <a:ln>
            <a:noFill/>
          </a:ln>
        </p:spPr>
      </p:sp>
      <p:sp>
        <p:nvSpPr>
          <p:cNvPr id="149" name="Google Shape;149;p31"/>
          <p:cNvSpPr txBox="1"/>
          <p:nvPr>
            <p:ph idx="4" type="body"/>
          </p:nvPr>
        </p:nvSpPr>
        <p:spPr>
          <a:xfrm>
            <a:off x="6205225" y="3911700"/>
            <a:ext cx="2627100" cy="1018500"/>
          </a:xfrm>
          <a:prstGeom prst="rect">
            <a:avLst/>
          </a:prstGeom>
          <a:noFill/>
          <a:ln>
            <a:noFill/>
          </a:ln>
        </p:spPr>
        <p:txBody>
          <a:bodyPr anchorCtr="0" anchor="ctr"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0" name="Google Shape;150;p31"/>
          <p:cNvSpPr/>
          <p:nvPr>
            <p:ph idx="5" type="pic"/>
          </p:nvPr>
        </p:nvSpPr>
        <p:spPr>
          <a:xfrm>
            <a:off x="3255250" y="1128325"/>
            <a:ext cx="2627100" cy="2273100"/>
          </a:xfrm>
          <a:prstGeom prst="rect">
            <a:avLst/>
          </a:prstGeom>
          <a:noFill/>
          <a:ln>
            <a:noFill/>
          </a:ln>
        </p:spPr>
      </p:sp>
      <p:sp>
        <p:nvSpPr>
          <p:cNvPr id="151" name="Google Shape;151;p31"/>
          <p:cNvSpPr txBox="1"/>
          <p:nvPr>
            <p:ph idx="6" type="body"/>
          </p:nvPr>
        </p:nvSpPr>
        <p:spPr>
          <a:xfrm>
            <a:off x="3255250" y="3911700"/>
            <a:ext cx="2627100" cy="1018500"/>
          </a:xfrm>
          <a:prstGeom prst="rect">
            <a:avLst/>
          </a:prstGeom>
          <a:noFill/>
          <a:ln>
            <a:noFill/>
          </a:ln>
        </p:spPr>
        <p:txBody>
          <a:bodyPr anchorCtr="0" anchor="ctr"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2" name="Google Shape;152;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53" name="Google Shape;153;p31"/>
          <p:cNvSpPr txBox="1"/>
          <p:nvPr>
            <p:ph type="title"/>
          </p:nvPr>
        </p:nvSpPr>
        <p:spPr>
          <a:xfrm>
            <a:off x="311700" y="445025"/>
            <a:ext cx="8520600" cy="572700"/>
          </a:xfrm>
          <a:prstGeom prst="rect">
            <a:avLst/>
          </a:prstGeom>
        </p:spPr>
        <p:txBody>
          <a:bodyPr anchorCtr="0" anchor="b" bIns="0" lIns="0" spcFirstLastPara="1" rIns="0" wrap="square" tIns="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54" name="Google Shape;154;p31"/>
          <p:cNvSpPr txBox="1"/>
          <p:nvPr>
            <p:ph idx="7" type="subTitle"/>
          </p:nvPr>
        </p:nvSpPr>
        <p:spPr>
          <a:xfrm>
            <a:off x="311725" y="3430500"/>
            <a:ext cx="2627100" cy="481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55" name="Google Shape;155;p31"/>
          <p:cNvSpPr txBox="1"/>
          <p:nvPr>
            <p:ph idx="8" type="subTitle"/>
          </p:nvPr>
        </p:nvSpPr>
        <p:spPr>
          <a:xfrm>
            <a:off x="6205225" y="3430500"/>
            <a:ext cx="2627100" cy="481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56" name="Google Shape;156;p31"/>
          <p:cNvSpPr txBox="1"/>
          <p:nvPr>
            <p:ph idx="9" type="subTitle"/>
          </p:nvPr>
        </p:nvSpPr>
        <p:spPr>
          <a:xfrm>
            <a:off x="3255250" y="3430500"/>
            <a:ext cx="2627100" cy="481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157" name="Shape 157"/>
        <p:cNvGrpSpPr/>
        <p:nvPr/>
      </p:nvGrpSpPr>
      <p:grpSpPr>
        <a:xfrm>
          <a:off x="0" y="0"/>
          <a:ext cx="0" cy="0"/>
          <a:chOff x="0" y="0"/>
          <a:chExt cx="0" cy="0"/>
        </a:xfrm>
      </p:grpSpPr>
      <p:sp>
        <p:nvSpPr>
          <p:cNvPr id="158" name="Google Shape;158;p32"/>
          <p:cNvSpPr/>
          <p:nvPr>
            <p:ph idx="2" type="pic"/>
          </p:nvPr>
        </p:nvSpPr>
        <p:spPr>
          <a:xfrm>
            <a:off x="311700" y="445025"/>
            <a:ext cx="8520600" cy="4218300"/>
          </a:xfrm>
          <a:prstGeom prst="rect">
            <a:avLst/>
          </a:prstGeom>
          <a:noFill/>
          <a:ln>
            <a:noFill/>
          </a:ln>
        </p:spPr>
      </p:sp>
      <p:sp>
        <p:nvSpPr>
          <p:cNvPr id="159" name="Google Shape;159;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160" name="Shape 160"/>
        <p:cNvGrpSpPr/>
        <p:nvPr/>
      </p:nvGrpSpPr>
      <p:grpSpPr>
        <a:xfrm>
          <a:off x="0" y="0"/>
          <a:ext cx="0" cy="0"/>
          <a:chOff x="0" y="0"/>
          <a:chExt cx="0" cy="0"/>
        </a:xfrm>
      </p:grpSpPr>
      <p:sp>
        <p:nvSpPr>
          <p:cNvPr id="161" name="Google Shape;161;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62" name="Google Shape;162;p33"/>
          <p:cNvSpPr/>
          <p:nvPr>
            <p:ph idx="2" type="pic"/>
          </p:nvPr>
        </p:nvSpPr>
        <p:spPr>
          <a:xfrm>
            <a:off x="3389600" y="118913"/>
            <a:ext cx="1643700" cy="1535100"/>
          </a:xfrm>
          <a:prstGeom prst="rect">
            <a:avLst/>
          </a:prstGeom>
          <a:noFill/>
          <a:ln>
            <a:noFill/>
          </a:ln>
        </p:spPr>
      </p:sp>
      <p:sp>
        <p:nvSpPr>
          <p:cNvPr id="163" name="Google Shape;163;p33"/>
          <p:cNvSpPr/>
          <p:nvPr>
            <p:ph idx="3" type="pic"/>
          </p:nvPr>
        </p:nvSpPr>
        <p:spPr>
          <a:xfrm>
            <a:off x="5195935" y="118913"/>
            <a:ext cx="1643700" cy="1535100"/>
          </a:xfrm>
          <a:prstGeom prst="rect">
            <a:avLst/>
          </a:prstGeom>
          <a:noFill/>
          <a:ln>
            <a:noFill/>
          </a:ln>
        </p:spPr>
      </p:sp>
      <p:sp>
        <p:nvSpPr>
          <p:cNvPr id="164" name="Google Shape;164;p33"/>
          <p:cNvSpPr/>
          <p:nvPr>
            <p:ph idx="4" type="pic"/>
          </p:nvPr>
        </p:nvSpPr>
        <p:spPr>
          <a:xfrm>
            <a:off x="7002270" y="118913"/>
            <a:ext cx="1643700" cy="1535100"/>
          </a:xfrm>
          <a:prstGeom prst="rect">
            <a:avLst/>
          </a:prstGeom>
          <a:noFill/>
          <a:ln>
            <a:noFill/>
          </a:ln>
        </p:spPr>
      </p:sp>
      <p:sp>
        <p:nvSpPr>
          <p:cNvPr id="165" name="Google Shape;165;p33"/>
          <p:cNvSpPr/>
          <p:nvPr>
            <p:ph idx="5" type="pic"/>
          </p:nvPr>
        </p:nvSpPr>
        <p:spPr>
          <a:xfrm>
            <a:off x="3389588" y="1804212"/>
            <a:ext cx="1643700" cy="1535100"/>
          </a:xfrm>
          <a:prstGeom prst="rect">
            <a:avLst/>
          </a:prstGeom>
          <a:noFill/>
          <a:ln>
            <a:noFill/>
          </a:ln>
        </p:spPr>
      </p:sp>
      <p:sp>
        <p:nvSpPr>
          <p:cNvPr id="166" name="Google Shape;166;p33"/>
          <p:cNvSpPr/>
          <p:nvPr>
            <p:ph idx="6" type="pic"/>
          </p:nvPr>
        </p:nvSpPr>
        <p:spPr>
          <a:xfrm>
            <a:off x="5195922" y="1804212"/>
            <a:ext cx="1643700" cy="1535100"/>
          </a:xfrm>
          <a:prstGeom prst="rect">
            <a:avLst/>
          </a:prstGeom>
          <a:noFill/>
          <a:ln>
            <a:noFill/>
          </a:ln>
        </p:spPr>
      </p:sp>
      <p:sp>
        <p:nvSpPr>
          <p:cNvPr id="167" name="Google Shape;167;p33"/>
          <p:cNvSpPr/>
          <p:nvPr>
            <p:ph idx="7" type="pic"/>
          </p:nvPr>
        </p:nvSpPr>
        <p:spPr>
          <a:xfrm>
            <a:off x="7002257" y="1804212"/>
            <a:ext cx="1643700" cy="1535100"/>
          </a:xfrm>
          <a:prstGeom prst="rect">
            <a:avLst/>
          </a:prstGeom>
          <a:noFill/>
          <a:ln>
            <a:noFill/>
          </a:ln>
        </p:spPr>
      </p:sp>
      <p:sp>
        <p:nvSpPr>
          <p:cNvPr id="168" name="Google Shape;168;p33"/>
          <p:cNvSpPr txBox="1"/>
          <p:nvPr>
            <p:ph type="title"/>
          </p:nvPr>
        </p:nvSpPr>
        <p:spPr>
          <a:xfrm>
            <a:off x="351550" y="445025"/>
            <a:ext cx="2596800" cy="1706400"/>
          </a:xfrm>
          <a:prstGeom prst="rect">
            <a:avLst/>
          </a:prstGeom>
        </p:spPr>
        <p:txBody>
          <a:bodyPr anchorCtr="0" anchor="b" bIns="0" lIns="0" spcFirstLastPara="1" rIns="0" wrap="square" tIns="0">
            <a:sp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69" name="Google Shape;169;p33"/>
          <p:cNvSpPr/>
          <p:nvPr>
            <p:ph idx="8" type="pic"/>
          </p:nvPr>
        </p:nvSpPr>
        <p:spPr>
          <a:xfrm>
            <a:off x="3389588" y="3489487"/>
            <a:ext cx="1643700" cy="1535100"/>
          </a:xfrm>
          <a:prstGeom prst="rect">
            <a:avLst/>
          </a:prstGeom>
          <a:noFill/>
          <a:ln>
            <a:noFill/>
          </a:ln>
        </p:spPr>
      </p:sp>
      <p:sp>
        <p:nvSpPr>
          <p:cNvPr id="170" name="Google Shape;170;p33"/>
          <p:cNvSpPr/>
          <p:nvPr>
            <p:ph idx="9" type="pic"/>
          </p:nvPr>
        </p:nvSpPr>
        <p:spPr>
          <a:xfrm>
            <a:off x="5195922" y="3489487"/>
            <a:ext cx="1643700" cy="1535100"/>
          </a:xfrm>
          <a:prstGeom prst="rect">
            <a:avLst/>
          </a:prstGeom>
          <a:noFill/>
          <a:ln>
            <a:noFill/>
          </a:ln>
        </p:spPr>
      </p:sp>
      <p:sp>
        <p:nvSpPr>
          <p:cNvPr id="171" name="Google Shape;171;p33"/>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2"/>
        </a:solidFill>
      </p:bgPr>
    </p:bg>
    <p:spTree>
      <p:nvGrpSpPr>
        <p:cNvPr id="172" name="Shape 172"/>
        <p:cNvGrpSpPr/>
        <p:nvPr/>
      </p:nvGrpSpPr>
      <p:grpSpPr>
        <a:xfrm>
          <a:off x="0" y="0"/>
          <a:ext cx="0" cy="0"/>
          <a:chOff x="0" y="0"/>
          <a:chExt cx="0" cy="0"/>
        </a:xfrm>
      </p:grpSpPr>
      <p:grpSp>
        <p:nvGrpSpPr>
          <p:cNvPr id="173" name="Google Shape;173;p34"/>
          <p:cNvGrpSpPr/>
          <p:nvPr/>
        </p:nvGrpSpPr>
        <p:grpSpPr>
          <a:xfrm>
            <a:off x="81" y="-57"/>
            <a:ext cx="9144360" cy="5143800"/>
            <a:chOff x="81" y="-57"/>
            <a:chExt cx="9144360" cy="5143800"/>
          </a:xfrm>
        </p:grpSpPr>
        <p:sp>
          <p:nvSpPr>
            <p:cNvPr id="174" name="Google Shape;174;p34"/>
            <p:cNvSpPr/>
            <p:nvPr/>
          </p:nvSpPr>
          <p:spPr>
            <a:xfrm rot="-5400000">
              <a:off x="-735519" y="735543"/>
              <a:ext cx="5143800" cy="3672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175" name="Google Shape;175;p34"/>
            <p:cNvSpPr/>
            <p:nvPr/>
          </p:nvSpPr>
          <p:spPr>
            <a:xfrm rot="-5400000">
              <a:off x="2000361" y="735543"/>
              <a:ext cx="5143800" cy="3672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176" name="Google Shape;176;p34"/>
            <p:cNvSpPr/>
            <p:nvPr/>
          </p:nvSpPr>
          <p:spPr>
            <a:xfrm rot="-5400000">
              <a:off x="4736241" y="735543"/>
              <a:ext cx="5143800" cy="3672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grpSp>
      <p:sp>
        <p:nvSpPr>
          <p:cNvPr id="177" name="Google Shape;177;p34"/>
          <p:cNvSpPr txBox="1"/>
          <p:nvPr>
            <p:ph type="ctrTitle"/>
          </p:nvPr>
        </p:nvSpPr>
        <p:spPr>
          <a:xfrm>
            <a:off x="429300" y="1681700"/>
            <a:ext cx="8285400" cy="1362300"/>
          </a:xfrm>
          <a:prstGeom prst="rect">
            <a:avLst/>
          </a:prstGeom>
        </p:spPr>
        <p:txBody>
          <a:bodyPr anchorCtr="0" anchor="b" bIns="91425" lIns="91425" spcFirstLastPara="1" rIns="91425" wrap="square" tIns="91425">
            <a:noAutofit/>
          </a:bodyPr>
          <a:lstStyle>
            <a:lvl1pPr lvl="0">
              <a:spcBef>
                <a:spcPts val="0"/>
              </a:spcBef>
              <a:spcAft>
                <a:spcPts val="0"/>
              </a:spcAft>
              <a:buSzPts val="4500"/>
              <a:buFont typeface="Figtree ExtraBold"/>
              <a:buNone/>
              <a:defRPr b="0" sz="4500">
                <a:latin typeface="Figtree ExtraBold"/>
                <a:ea typeface="Figtree ExtraBold"/>
                <a:cs typeface="Figtree ExtraBold"/>
                <a:sym typeface="Figtree ExtraBold"/>
              </a:defRPr>
            </a:lvl1pPr>
            <a:lvl2pPr lvl="1">
              <a:spcBef>
                <a:spcPts val="0"/>
              </a:spcBef>
              <a:spcAft>
                <a:spcPts val="0"/>
              </a:spcAft>
              <a:buSzPts val="4500"/>
              <a:buFont typeface="Figtree ExtraBold"/>
              <a:buNone/>
              <a:defRPr b="0" sz="4500">
                <a:latin typeface="Figtree ExtraBold"/>
                <a:ea typeface="Figtree ExtraBold"/>
                <a:cs typeface="Figtree ExtraBold"/>
                <a:sym typeface="Figtree ExtraBold"/>
              </a:defRPr>
            </a:lvl2pPr>
            <a:lvl3pPr lvl="2">
              <a:spcBef>
                <a:spcPts val="0"/>
              </a:spcBef>
              <a:spcAft>
                <a:spcPts val="0"/>
              </a:spcAft>
              <a:buSzPts val="4500"/>
              <a:buFont typeface="Figtree ExtraBold"/>
              <a:buNone/>
              <a:defRPr b="0" sz="4500">
                <a:latin typeface="Figtree ExtraBold"/>
                <a:ea typeface="Figtree ExtraBold"/>
                <a:cs typeface="Figtree ExtraBold"/>
                <a:sym typeface="Figtree ExtraBold"/>
              </a:defRPr>
            </a:lvl3pPr>
            <a:lvl4pPr lvl="3">
              <a:spcBef>
                <a:spcPts val="0"/>
              </a:spcBef>
              <a:spcAft>
                <a:spcPts val="0"/>
              </a:spcAft>
              <a:buSzPts val="4500"/>
              <a:buFont typeface="Figtree ExtraBold"/>
              <a:buNone/>
              <a:defRPr b="0" sz="4500">
                <a:latin typeface="Figtree ExtraBold"/>
                <a:ea typeface="Figtree ExtraBold"/>
                <a:cs typeface="Figtree ExtraBold"/>
                <a:sym typeface="Figtree ExtraBold"/>
              </a:defRPr>
            </a:lvl4pPr>
            <a:lvl5pPr lvl="4">
              <a:spcBef>
                <a:spcPts val="0"/>
              </a:spcBef>
              <a:spcAft>
                <a:spcPts val="0"/>
              </a:spcAft>
              <a:buSzPts val="4500"/>
              <a:buFont typeface="Figtree ExtraBold"/>
              <a:buNone/>
              <a:defRPr b="0" sz="4500">
                <a:latin typeface="Figtree ExtraBold"/>
                <a:ea typeface="Figtree ExtraBold"/>
                <a:cs typeface="Figtree ExtraBold"/>
                <a:sym typeface="Figtree ExtraBold"/>
              </a:defRPr>
            </a:lvl5pPr>
            <a:lvl6pPr lvl="5">
              <a:spcBef>
                <a:spcPts val="0"/>
              </a:spcBef>
              <a:spcAft>
                <a:spcPts val="0"/>
              </a:spcAft>
              <a:buSzPts val="4500"/>
              <a:buFont typeface="Figtree ExtraBold"/>
              <a:buNone/>
              <a:defRPr b="0" sz="4500">
                <a:latin typeface="Figtree ExtraBold"/>
                <a:ea typeface="Figtree ExtraBold"/>
                <a:cs typeface="Figtree ExtraBold"/>
                <a:sym typeface="Figtree ExtraBold"/>
              </a:defRPr>
            </a:lvl6pPr>
            <a:lvl7pPr lvl="6">
              <a:spcBef>
                <a:spcPts val="0"/>
              </a:spcBef>
              <a:spcAft>
                <a:spcPts val="0"/>
              </a:spcAft>
              <a:buSzPts val="4500"/>
              <a:buFont typeface="Figtree ExtraBold"/>
              <a:buNone/>
              <a:defRPr b="0" sz="4500">
                <a:latin typeface="Figtree ExtraBold"/>
                <a:ea typeface="Figtree ExtraBold"/>
                <a:cs typeface="Figtree ExtraBold"/>
                <a:sym typeface="Figtree ExtraBold"/>
              </a:defRPr>
            </a:lvl7pPr>
            <a:lvl8pPr lvl="7">
              <a:spcBef>
                <a:spcPts val="0"/>
              </a:spcBef>
              <a:spcAft>
                <a:spcPts val="0"/>
              </a:spcAft>
              <a:buSzPts val="4500"/>
              <a:buFont typeface="Figtree ExtraBold"/>
              <a:buNone/>
              <a:defRPr b="0" sz="4500">
                <a:latin typeface="Figtree ExtraBold"/>
                <a:ea typeface="Figtree ExtraBold"/>
                <a:cs typeface="Figtree ExtraBold"/>
                <a:sym typeface="Figtree ExtraBold"/>
              </a:defRPr>
            </a:lvl8pPr>
            <a:lvl9pPr lvl="8">
              <a:spcBef>
                <a:spcPts val="0"/>
              </a:spcBef>
              <a:spcAft>
                <a:spcPts val="0"/>
              </a:spcAft>
              <a:buSzPts val="4500"/>
              <a:buFont typeface="Figtree ExtraBold"/>
              <a:buNone/>
              <a:defRPr b="0" sz="4500">
                <a:latin typeface="Figtree ExtraBold"/>
                <a:ea typeface="Figtree ExtraBold"/>
                <a:cs typeface="Figtree ExtraBold"/>
                <a:sym typeface="Figtree ExtraBold"/>
              </a:defRPr>
            </a:lvl9pPr>
          </a:lstStyle>
          <a:p/>
        </p:txBody>
      </p:sp>
      <p:sp>
        <p:nvSpPr>
          <p:cNvPr id="178" name="Google Shape;178;p34"/>
          <p:cNvSpPr txBox="1"/>
          <p:nvPr>
            <p:ph idx="1" type="subTitle"/>
          </p:nvPr>
        </p:nvSpPr>
        <p:spPr>
          <a:xfrm>
            <a:off x="429300" y="3116325"/>
            <a:ext cx="8285400" cy="6498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chemeClr val="dk1"/>
              </a:buClr>
              <a:buSzPts val="1500"/>
              <a:buFont typeface="Figtree"/>
              <a:buNone/>
              <a:defRPr sz="1500">
                <a:solidFill>
                  <a:schemeClr val="dk1"/>
                </a:solidFill>
                <a:latin typeface="Figtree"/>
                <a:ea typeface="Figtree"/>
                <a:cs typeface="Figtree"/>
                <a:sym typeface="Figtree"/>
              </a:defRPr>
            </a:lvl1pPr>
            <a:lvl2pPr lvl="1" algn="ctr">
              <a:spcBef>
                <a:spcPts val="0"/>
              </a:spcBef>
              <a:spcAft>
                <a:spcPts val="0"/>
              </a:spcAft>
              <a:buClr>
                <a:schemeClr val="dk1"/>
              </a:buClr>
              <a:buSzPts val="1500"/>
              <a:buFont typeface="Figtree"/>
              <a:buNone/>
              <a:defRPr sz="1500">
                <a:solidFill>
                  <a:schemeClr val="dk1"/>
                </a:solidFill>
                <a:latin typeface="Figtree"/>
                <a:ea typeface="Figtree"/>
                <a:cs typeface="Figtree"/>
                <a:sym typeface="Figtree"/>
              </a:defRPr>
            </a:lvl2pPr>
            <a:lvl3pPr lvl="2" algn="ctr">
              <a:spcBef>
                <a:spcPts val="0"/>
              </a:spcBef>
              <a:spcAft>
                <a:spcPts val="0"/>
              </a:spcAft>
              <a:buClr>
                <a:schemeClr val="dk1"/>
              </a:buClr>
              <a:buSzPts val="1500"/>
              <a:buFont typeface="Figtree"/>
              <a:buNone/>
              <a:defRPr sz="1500">
                <a:solidFill>
                  <a:schemeClr val="dk1"/>
                </a:solidFill>
                <a:latin typeface="Figtree"/>
                <a:ea typeface="Figtree"/>
                <a:cs typeface="Figtree"/>
                <a:sym typeface="Figtree"/>
              </a:defRPr>
            </a:lvl3pPr>
            <a:lvl4pPr lvl="3" algn="ctr">
              <a:spcBef>
                <a:spcPts val="0"/>
              </a:spcBef>
              <a:spcAft>
                <a:spcPts val="0"/>
              </a:spcAft>
              <a:buClr>
                <a:schemeClr val="dk1"/>
              </a:buClr>
              <a:buSzPts val="1500"/>
              <a:buFont typeface="Figtree"/>
              <a:buNone/>
              <a:defRPr sz="1500">
                <a:solidFill>
                  <a:schemeClr val="dk1"/>
                </a:solidFill>
                <a:latin typeface="Figtree"/>
                <a:ea typeface="Figtree"/>
                <a:cs typeface="Figtree"/>
                <a:sym typeface="Figtree"/>
              </a:defRPr>
            </a:lvl4pPr>
            <a:lvl5pPr lvl="4" algn="ctr">
              <a:spcBef>
                <a:spcPts val="0"/>
              </a:spcBef>
              <a:spcAft>
                <a:spcPts val="0"/>
              </a:spcAft>
              <a:buClr>
                <a:schemeClr val="dk1"/>
              </a:buClr>
              <a:buSzPts val="1500"/>
              <a:buFont typeface="Figtree"/>
              <a:buNone/>
              <a:defRPr sz="1500">
                <a:solidFill>
                  <a:schemeClr val="dk1"/>
                </a:solidFill>
                <a:latin typeface="Figtree"/>
                <a:ea typeface="Figtree"/>
                <a:cs typeface="Figtree"/>
                <a:sym typeface="Figtree"/>
              </a:defRPr>
            </a:lvl5pPr>
            <a:lvl6pPr lvl="5" algn="ctr">
              <a:spcBef>
                <a:spcPts val="0"/>
              </a:spcBef>
              <a:spcAft>
                <a:spcPts val="0"/>
              </a:spcAft>
              <a:buClr>
                <a:schemeClr val="dk1"/>
              </a:buClr>
              <a:buSzPts val="1500"/>
              <a:buFont typeface="Figtree"/>
              <a:buNone/>
              <a:defRPr sz="1500">
                <a:solidFill>
                  <a:schemeClr val="dk1"/>
                </a:solidFill>
                <a:latin typeface="Figtree"/>
                <a:ea typeface="Figtree"/>
                <a:cs typeface="Figtree"/>
                <a:sym typeface="Figtree"/>
              </a:defRPr>
            </a:lvl6pPr>
            <a:lvl7pPr lvl="6" algn="ctr">
              <a:spcBef>
                <a:spcPts val="0"/>
              </a:spcBef>
              <a:spcAft>
                <a:spcPts val="0"/>
              </a:spcAft>
              <a:buClr>
                <a:schemeClr val="dk1"/>
              </a:buClr>
              <a:buSzPts val="1500"/>
              <a:buFont typeface="Figtree"/>
              <a:buNone/>
              <a:defRPr sz="1500">
                <a:solidFill>
                  <a:schemeClr val="dk1"/>
                </a:solidFill>
                <a:latin typeface="Figtree"/>
                <a:ea typeface="Figtree"/>
                <a:cs typeface="Figtree"/>
                <a:sym typeface="Figtree"/>
              </a:defRPr>
            </a:lvl7pPr>
            <a:lvl8pPr lvl="7" algn="ctr">
              <a:spcBef>
                <a:spcPts val="0"/>
              </a:spcBef>
              <a:spcAft>
                <a:spcPts val="0"/>
              </a:spcAft>
              <a:buClr>
                <a:schemeClr val="dk1"/>
              </a:buClr>
              <a:buSzPts val="1500"/>
              <a:buFont typeface="Figtree"/>
              <a:buNone/>
              <a:defRPr sz="1500">
                <a:solidFill>
                  <a:schemeClr val="dk1"/>
                </a:solidFill>
                <a:latin typeface="Figtree"/>
                <a:ea typeface="Figtree"/>
                <a:cs typeface="Figtree"/>
                <a:sym typeface="Figtree"/>
              </a:defRPr>
            </a:lvl8pPr>
            <a:lvl9pPr lvl="8" algn="ctr">
              <a:spcBef>
                <a:spcPts val="0"/>
              </a:spcBef>
              <a:spcAft>
                <a:spcPts val="0"/>
              </a:spcAft>
              <a:buClr>
                <a:schemeClr val="dk1"/>
              </a:buClr>
              <a:buSzPts val="1500"/>
              <a:buFont typeface="Figtree"/>
              <a:buNone/>
              <a:defRPr sz="1500">
                <a:solidFill>
                  <a:schemeClr val="dk1"/>
                </a:solidFill>
                <a:latin typeface="Figtree"/>
                <a:ea typeface="Figtree"/>
                <a:cs typeface="Figtree"/>
                <a:sym typeface="Figtre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and body" type="secHead">
  <p:cSld name="SECTION_HEADER">
    <p:bg>
      <p:bgPr>
        <a:solidFill>
          <a:schemeClr val="lt2"/>
        </a:solidFill>
      </p:bgPr>
    </p:bg>
    <p:spTree>
      <p:nvGrpSpPr>
        <p:cNvPr id="179" name="Shape 179"/>
        <p:cNvGrpSpPr/>
        <p:nvPr/>
      </p:nvGrpSpPr>
      <p:grpSpPr>
        <a:xfrm>
          <a:off x="0" y="0"/>
          <a:ext cx="0" cy="0"/>
          <a:chOff x="0" y="0"/>
          <a:chExt cx="0" cy="0"/>
        </a:xfrm>
      </p:grpSpPr>
      <p:grpSp>
        <p:nvGrpSpPr>
          <p:cNvPr id="180" name="Google Shape;180;p35"/>
          <p:cNvGrpSpPr/>
          <p:nvPr/>
        </p:nvGrpSpPr>
        <p:grpSpPr>
          <a:xfrm>
            <a:off x="1500" y="656450"/>
            <a:ext cx="9144473" cy="4268250"/>
            <a:chOff x="1500" y="656450"/>
            <a:chExt cx="9144473" cy="4268250"/>
          </a:xfrm>
        </p:grpSpPr>
        <p:sp>
          <p:nvSpPr>
            <p:cNvPr id="181" name="Google Shape;181;p35"/>
            <p:cNvSpPr/>
            <p:nvPr/>
          </p:nvSpPr>
          <p:spPr>
            <a:xfrm rot="-5400000">
              <a:off x="3342986" y="195800"/>
              <a:ext cx="2461500" cy="3382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182" name="Google Shape;182;p35"/>
            <p:cNvSpPr/>
            <p:nvPr/>
          </p:nvSpPr>
          <p:spPr>
            <a:xfrm rot="-5400000">
              <a:off x="462150" y="195800"/>
              <a:ext cx="2461500" cy="3382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183" name="Google Shape;183;p35"/>
            <p:cNvSpPr/>
            <p:nvPr/>
          </p:nvSpPr>
          <p:spPr>
            <a:xfrm>
              <a:off x="2401856" y="1764425"/>
              <a:ext cx="1463100" cy="2052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a:ea typeface="Figtree"/>
                <a:cs typeface="Figtree"/>
                <a:sym typeface="Figtree"/>
              </a:endParaRPr>
            </a:p>
          </p:txBody>
        </p:sp>
        <p:sp>
          <p:nvSpPr>
            <p:cNvPr id="184" name="Google Shape;184;p35"/>
            <p:cNvSpPr/>
            <p:nvPr/>
          </p:nvSpPr>
          <p:spPr>
            <a:xfrm rot="-5400000">
              <a:off x="6223823" y="195800"/>
              <a:ext cx="2461500" cy="3382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185" name="Google Shape;185;p35"/>
            <p:cNvSpPr/>
            <p:nvPr/>
          </p:nvSpPr>
          <p:spPr>
            <a:xfrm rot="-5400000">
              <a:off x="3342986" y="2002550"/>
              <a:ext cx="2461500" cy="3382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186" name="Google Shape;186;p35"/>
            <p:cNvSpPr/>
            <p:nvPr/>
          </p:nvSpPr>
          <p:spPr>
            <a:xfrm rot="-5400000">
              <a:off x="462150" y="2002550"/>
              <a:ext cx="2461500" cy="3382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187" name="Google Shape;187;p35"/>
            <p:cNvSpPr/>
            <p:nvPr/>
          </p:nvSpPr>
          <p:spPr>
            <a:xfrm rot="-5400000">
              <a:off x="6223823" y="2002550"/>
              <a:ext cx="2461500" cy="3382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188" name="Google Shape;188;p35"/>
            <p:cNvSpPr/>
            <p:nvPr/>
          </p:nvSpPr>
          <p:spPr>
            <a:xfrm>
              <a:off x="5282615" y="1764425"/>
              <a:ext cx="1463100" cy="2052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a:ea typeface="Figtree"/>
                <a:cs typeface="Figtree"/>
                <a:sym typeface="Figtree"/>
              </a:endParaRPr>
            </a:p>
          </p:txBody>
        </p:sp>
      </p:grpSp>
      <p:sp>
        <p:nvSpPr>
          <p:cNvPr id="189" name="Google Shape;189;p35"/>
          <p:cNvSpPr txBox="1"/>
          <p:nvPr>
            <p:ph idx="1" type="body"/>
          </p:nvPr>
        </p:nvSpPr>
        <p:spPr>
          <a:xfrm>
            <a:off x="932400" y="2949400"/>
            <a:ext cx="7279200" cy="877200"/>
          </a:xfrm>
          <a:prstGeom prst="rect">
            <a:avLst/>
          </a:prstGeom>
        </p:spPr>
        <p:txBody>
          <a:bodyPr anchorCtr="0" anchor="t" bIns="91425" lIns="91425" spcFirstLastPara="1" rIns="91425" wrap="square" tIns="91425">
            <a:noAutofit/>
          </a:bodyPr>
          <a:lstStyle>
            <a:lvl1pPr indent="-323850" lvl="0" marL="457200">
              <a:spcBef>
                <a:spcPts val="0"/>
              </a:spcBef>
              <a:spcAft>
                <a:spcPts val="0"/>
              </a:spcAft>
              <a:buSzPts val="1500"/>
              <a:buFont typeface="Figtree"/>
              <a:buChar char="●"/>
              <a:defRPr/>
            </a:lvl1pPr>
            <a:lvl2pPr indent="-323850" lvl="1" marL="914400">
              <a:spcBef>
                <a:spcPts val="0"/>
              </a:spcBef>
              <a:spcAft>
                <a:spcPts val="0"/>
              </a:spcAft>
              <a:buSzPts val="1500"/>
              <a:buFont typeface="Figtree"/>
              <a:buChar char="○"/>
              <a:defRPr/>
            </a:lvl2pPr>
            <a:lvl3pPr indent="-323850" lvl="2" marL="1371600">
              <a:spcBef>
                <a:spcPts val="0"/>
              </a:spcBef>
              <a:spcAft>
                <a:spcPts val="0"/>
              </a:spcAft>
              <a:buSzPts val="1500"/>
              <a:buFont typeface="Figtree"/>
              <a:buChar char="■"/>
              <a:defRPr/>
            </a:lvl3pPr>
            <a:lvl4pPr indent="-323850" lvl="3" marL="1828800">
              <a:spcBef>
                <a:spcPts val="0"/>
              </a:spcBef>
              <a:spcAft>
                <a:spcPts val="0"/>
              </a:spcAft>
              <a:buSzPts val="1500"/>
              <a:buFont typeface="Figtree"/>
              <a:buChar char="●"/>
              <a:defRPr/>
            </a:lvl4pPr>
            <a:lvl5pPr indent="-323850" lvl="4" marL="2286000">
              <a:spcBef>
                <a:spcPts val="0"/>
              </a:spcBef>
              <a:spcAft>
                <a:spcPts val="0"/>
              </a:spcAft>
              <a:buSzPts val="1500"/>
              <a:buFont typeface="Figtree"/>
              <a:buChar char="○"/>
              <a:defRPr/>
            </a:lvl5pPr>
            <a:lvl6pPr indent="-323850" lvl="5" marL="2743200">
              <a:spcBef>
                <a:spcPts val="0"/>
              </a:spcBef>
              <a:spcAft>
                <a:spcPts val="0"/>
              </a:spcAft>
              <a:buSzPts val="1500"/>
              <a:buFont typeface="Figtree"/>
              <a:buChar char="■"/>
              <a:defRPr/>
            </a:lvl6pPr>
            <a:lvl7pPr indent="-323850" lvl="6" marL="3200400">
              <a:spcBef>
                <a:spcPts val="0"/>
              </a:spcBef>
              <a:spcAft>
                <a:spcPts val="0"/>
              </a:spcAft>
              <a:buSzPts val="1500"/>
              <a:buFont typeface="Figtree"/>
              <a:buChar char="●"/>
              <a:defRPr/>
            </a:lvl7pPr>
            <a:lvl8pPr indent="-323850" lvl="7" marL="3657600">
              <a:spcBef>
                <a:spcPts val="0"/>
              </a:spcBef>
              <a:spcAft>
                <a:spcPts val="0"/>
              </a:spcAft>
              <a:buSzPts val="1500"/>
              <a:buFont typeface="Figtree"/>
              <a:buChar char="○"/>
              <a:defRPr/>
            </a:lvl8pPr>
            <a:lvl9pPr indent="-323850" lvl="8" marL="4114800">
              <a:spcBef>
                <a:spcPts val="0"/>
              </a:spcBef>
              <a:spcAft>
                <a:spcPts val="0"/>
              </a:spcAft>
              <a:buSzPts val="1500"/>
              <a:buFont typeface="Figtree"/>
              <a:buChar char="■"/>
              <a:defRPr/>
            </a:lvl9pPr>
          </a:lstStyle>
          <a:p/>
        </p:txBody>
      </p:sp>
      <p:sp>
        <p:nvSpPr>
          <p:cNvPr id="190" name="Google Shape;190;p35"/>
          <p:cNvSpPr txBox="1"/>
          <p:nvPr>
            <p:ph type="title"/>
          </p:nvPr>
        </p:nvSpPr>
        <p:spPr>
          <a:xfrm>
            <a:off x="932400" y="1881350"/>
            <a:ext cx="7279200" cy="572700"/>
          </a:xfrm>
          <a:prstGeom prst="rect">
            <a:avLst/>
          </a:prstGeom>
        </p:spPr>
        <p:txBody>
          <a:bodyPr anchorCtr="0" anchor="b" bIns="0" lIns="0" spcFirstLastPara="1" rIns="0" wrap="square" tIns="0">
            <a:noAutofit/>
          </a:bodyPr>
          <a:lstStyle>
            <a:lvl1pPr lvl="0">
              <a:spcBef>
                <a:spcPts val="0"/>
              </a:spcBef>
              <a:spcAft>
                <a:spcPts val="0"/>
              </a:spcAft>
              <a:buSzPts val="3500"/>
              <a:buFont typeface="Figtree"/>
              <a:buNone/>
              <a:defRPr/>
            </a:lvl1pPr>
            <a:lvl2pPr lvl="1">
              <a:spcBef>
                <a:spcPts val="0"/>
              </a:spcBef>
              <a:spcAft>
                <a:spcPts val="0"/>
              </a:spcAft>
              <a:buSzPts val="3500"/>
              <a:buFont typeface="Figtree"/>
              <a:buNone/>
              <a:defRPr/>
            </a:lvl2pPr>
            <a:lvl3pPr lvl="2">
              <a:spcBef>
                <a:spcPts val="0"/>
              </a:spcBef>
              <a:spcAft>
                <a:spcPts val="0"/>
              </a:spcAft>
              <a:buSzPts val="3500"/>
              <a:buFont typeface="Figtree"/>
              <a:buNone/>
              <a:defRPr/>
            </a:lvl3pPr>
            <a:lvl4pPr lvl="3">
              <a:spcBef>
                <a:spcPts val="0"/>
              </a:spcBef>
              <a:spcAft>
                <a:spcPts val="0"/>
              </a:spcAft>
              <a:buSzPts val="3500"/>
              <a:buFont typeface="Figtree"/>
              <a:buNone/>
              <a:defRPr/>
            </a:lvl4pPr>
            <a:lvl5pPr lvl="4">
              <a:spcBef>
                <a:spcPts val="0"/>
              </a:spcBef>
              <a:spcAft>
                <a:spcPts val="0"/>
              </a:spcAft>
              <a:buSzPts val="3500"/>
              <a:buFont typeface="Figtree"/>
              <a:buNone/>
              <a:defRPr/>
            </a:lvl5pPr>
            <a:lvl6pPr lvl="5">
              <a:spcBef>
                <a:spcPts val="0"/>
              </a:spcBef>
              <a:spcAft>
                <a:spcPts val="0"/>
              </a:spcAft>
              <a:buSzPts val="3500"/>
              <a:buFont typeface="Figtree"/>
              <a:buNone/>
              <a:defRPr/>
            </a:lvl6pPr>
            <a:lvl7pPr lvl="6">
              <a:spcBef>
                <a:spcPts val="0"/>
              </a:spcBef>
              <a:spcAft>
                <a:spcPts val="0"/>
              </a:spcAft>
              <a:buSzPts val="3500"/>
              <a:buFont typeface="Figtree"/>
              <a:buNone/>
              <a:defRPr/>
            </a:lvl7pPr>
            <a:lvl8pPr lvl="7">
              <a:spcBef>
                <a:spcPts val="0"/>
              </a:spcBef>
              <a:spcAft>
                <a:spcPts val="0"/>
              </a:spcAft>
              <a:buSzPts val="3500"/>
              <a:buFont typeface="Figtree"/>
              <a:buNone/>
              <a:defRPr/>
            </a:lvl8pPr>
            <a:lvl9pPr lvl="8">
              <a:spcBef>
                <a:spcPts val="0"/>
              </a:spcBef>
              <a:spcAft>
                <a:spcPts val="0"/>
              </a:spcAft>
              <a:buSzPts val="3500"/>
              <a:buFont typeface="Figtree"/>
              <a:buNone/>
              <a:defRPr/>
            </a:lvl9pPr>
          </a:lstStyle>
          <a:p/>
        </p:txBody>
      </p:sp>
      <p:sp>
        <p:nvSpPr>
          <p:cNvPr id="191" name="Google Shape;191;p35"/>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192" name="Google Shape;192;p35"/>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193" name="Google Shape;193;p35"/>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194" name="Google Shape;194;p35"/>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195" name="Google Shape;195;p35"/>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196" name="Google Shape;196;p35"/>
          <p:cNvSpPr txBox="1"/>
          <p:nvPr>
            <p:ph idx="2"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197" name="Google Shape;197;p35"/>
          <p:cNvSpPr txBox="1"/>
          <p:nvPr>
            <p:ph idx="3"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SECTION_HEADER_1">
    <p:bg>
      <p:bgPr>
        <a:solidFill>
          <a:schemeClr val="lt2"/>
        </a:solidFill>
      </p:bgPr>
    </p:bg>
    <p:spTree>
      <p:nvGrpSpPr>
        <p:cNvPr id="198" name="Shape 198"/>
        <p:cNvGrpSpPr/>
        <p:nvPr/>
      </p:nvGrpSpPr>
      <p:grpSpPr>
        <a:xfrm>
          <a:off x="0" y="0"/>
          <a:ext cx="0" cy="0"/>
          <a:chOff x="0" y="0"/>
          <a:chExt cx="0" cy="0"/>
        </a:xfrm>
      </p:grpSpPr>
      <p:sp>
        <p:nvSpPr>
          <p:cNvPr id="199" name="Google Shape;199;p36"/>
          <p:cNvSpPr txBox="1"/>
          <p:nvPr>
            <p:ph idx="1" type="body"/>
          </p:nvPr>
        </p:nvSpPr>
        <p:spPr>
          <a:xfrm>
            <a:off x="932400" y="2949400"/>
            <a:ext cx="7279200" cy="877200"/>
          </a:xfrm>
          <a:prstGeom prst="rect">
            <a:avLst/>
          </a:prstGeom>
        </p:spPr>
        <p:txBody>
          <a:bodyPr anchorCtr="0" anchor="t" bIns="91425" lIns="91425" spcFirstLastPara="1" rIns="91425" wrap="square" tIns="91425">
            <a:noAutofit/>
          </a:bodyPr>
          <a:lstStyle>
            <a:lvl1pPr indent="-323850" lvl="0" marL="457200">
              <a:spcBef>
                <a:spcPts val="0"/>
              </a:spcBef>
              <a:spcAft>
                <a:spcPts val="0"/>
              </a:spcAft>
              <a:buSzPts val="1500"/>
              <a:buFont typeface="Figtree"/>
              <a:buChar char="●"/>
              <a:defRPr/>
            </a:lvl1pPr>
            <a:lvl2pPr indent="-323850" lvl="1" marL="914400">
              <a:spcBef>
                <a:spcPts val="0"/>
              </a:spcBef>
              <a:spcAft>
                <a:spcPts val="0"/>
              </a:spcAft>
              <a:buSzPts val="1500"/>
              <a:buFont typeface="Figtree"/>
              <a:buChar char="○"/>
              <a:defRPr/>
            </a:lvl2pPr>
            <a:lvl3pPr indent="-323850" lvl="2" marL="1371600">
              <a:spcBef>
                <a:spcPts val="0"/>
              </a:spcBef>
              <a:spcAft>
                <a:spcPts val="0"/>
              </a:spcAft>
              <a:buSzPts val="1500"/>
              <a:buFont typeface="Figtree"/>
              <a:buChar char="■"/>
              <a:defRPr/>
            </a:lvl3pPr>
            <a:lvl4pPr indent="-323850" lvl="3" marL="1828800">
              <a:spcBef>
                <a:spcPts val="0"/>
              </a:spcBef>
              <a:spcAft>
                <a:spcPts val="0"/>
              </a:spcAft>
              <a:buSzPts val="1500"/>
              <a:buFont typeface="Figtree"/>
              <a:buChar char="●"/>
              <a:defRPr/>
            </a:lvl4pPr>
            <a:lvl5pPr indent="-323850" lvl="4" marL="2286000">
              <a:spcBef>
                <a:spcPts val="0"/>
              </a:spcBef>
              <a:spcAft>
                <a:spcPts val="0"/>
              </a:spcAft>
              <a:buSzPts val="1500"/>
              <a:buFont typeface="Figtree"/>
              <a:buChar char="○"/>
              <a:defRPr/>
            </a:lvl5pPr>
            <a:lvl6pPr indent="-323850" lvl="5" marL="2743200">
              <a:spcBef>
                <a:spcPts val="0"/>
              </a:spcBef>
              <a:spcAft>
                <a:spcPts val="0"/>
              </a:spcAft>
              <a:buSzPts val="1500"/>
              <a:buFont typeface="Figtree"/>
              <a:buChar char="■"/>
              <a:defRPr/>
            </a:lvl6pPr>
            <a:lvl7pPr indent="-323850" lvl="6" marL="3200400">
              <a:spcBef>
                <a:spcPts val="0"/>
              </a:spcBef>
              <a:spcAft>
                <a:spcPts val="0"/>
              </a:spcAft>
              <a:buSzPts val="1500"/>
              <a:buFont typeface="Figtree"/>
              <a:buChar char="●"/>
              <a:defRPr/>
            </a:lvl7pPr>
            <a:lvl8pPr indent="-323850" lvl="7" marL="3657600">
              <a:spcBef>
                <a:spcPts val="0"/>
              </a:spcBef>
              <a:spcAft>
                <a:spcPts val="0"/>
              </a:spcAft>
              <a:buSzPts val="1500"/>
              <a:buFont typeface="Figtree"/>
              <a:buChar char="○"/>
              <a:defRPr/>
            </a:lvl8pPr>
            <a:lvl9pPr indent="-323850" lvl="8" marL="4114800">
              <a:spcBef>
                <a:spcPts val="0"/>
              </a:spcBef>
              <a:spcAft>
                <a:spcPts val="0"/>
              </a:spcAft>
              <a:buSzPts val="1500"/>
              <a:buFont typeface="Figtree"/>
              <a:buChar char="■"/>
              <a:defRPr/>
            </a:lvl9pPr>
          </a:lstStyle>
          <a:p/>
        </p:txBody>
      </p:sp>
      <p:sp>
        <p:nvSpPr>
          <p:cNvPr id="200" name="Google Shape;200;p36"/>
          <p:cNvSpPr txBox="1"/>
          <p:nvPr>
            <p:ph type="title"/>
          </p:nvPr>
        </p:nvSpPr>
        <p:spPr>
          <a:xfrm>
            <a:off x="932400" y="1881350"/>
            <a:ext cx="7279200" cy="572700"/>
          </a:xfrm>
          <a:prstGeom prst="rect">
            <a:avLst/>
          </a:prstGeom>
        </p:spPr>
        <p:txBody>
          <a:bodyPr anchorCtr="0" anchor="b" bIns="0" lIns="0" spcFirstLastPara="1" rIns="0" wrap="square" tIns="0">
            <a:noAutofit/>
          </a:bodyPr>
          <a:lstStyle>
            <a:lvl1pPr lvl="0">
              <a:spcBef>
                <a:spcPts val="0"/>
              </a:spcBef>
              <a:spcAft>
                <a:spcPts val="0"/>
              </a:spcAft>
              <a:buSzPts val="3500"/>
              <a:buFont typeface="Figtree"/>
              <a:buNone/>
              <a:defRPr/>
            </a:lvl1pPr>
            <a:lvl2pPr lvl="1">
              <a:spcBef>
                <a:spcPts val="0"/>
              </a:spcBef>
              <a:spcAft>
                <a:spcPts val="0"/>
              </a:spcAft>
              <a:buSzPts val="3500"/>
              <a:buFont typeface="Figtree"/>
              <a:buNone/>
              <a:defRPr/>
            </a:lvl2pPr>
            <a:lvl3pPr lvl="2">
              <a:spcBef>
                <a:spcPts val="0"/>
              </a:spcBef>
              <a:spcAft>
                <a:spcPts val="0"/>
              </a:spcAft>
              <a:buSzPts val="3500"/>
              <a:buFont typeface="Figtree"/>
              <a:buNone/>
              <a:defRPr/>
            </a:lvl3pPr>
            <a:lvl4pPr lvl="3">
              <a:spcBef>
                <a:spcPts val="0"/>
              </a:spcBef>
              <a:spcAft>
                <a:spcPts val="0"/>
              </a:spcAft>
              <a:buSzPts val="3500"/>
              <a:buFont typeface="Figtree"/>
              <a:buNone/>
              <a:defRPr/>
            </a:lvl4pPr>
            <a:lvl5pPr lvl="4">
              <a:spcBef>
                <a:spcPts val="0"/>
              </a:spcBef>
              <a:spcAft>
                <a:spcPts val="0"/>
              </a:spcAft>
              <a:buSzPts val="3500"/>
              <a:buFont typeface="Figtree"/>
              <a:buNone/>
              <a:defRPr/>
            </a:lvl5pPr>
            <a:lvl6pPr lvl="5">
              <a:spcBef>
                <a:spcPts val="0"/>
              </a:spcBef>
              <a:spcAft>
                <a:spcPts val="0"/>
              </a:spcAft>
              <a:buSzPts val="3500"/>
              <a:buFont typeface="Figtree"/>
              <a:buNone/>
              <a:defRPr/>
            </a:lvl6pPr>
            <a:lvl7pPr lvl="6">
              <a:spcBef>
                <a:spcPts val="0"/>
              </a:spcBef>
              <a:spcAft>
                <a:spcPts val="0"/>
              </a:spcAft>
              <a:buSzPts val="3500"/>
              <a:buFont typeface="Figtree"/>
              <a:buNone/>
              <a:defRPr/>
            </a:lvl7pPr>
            <a:lvl8pPr lvl="7">
              <a:spcBef>
                <a:spcPts val="0"/>
              </a:spcBef>
              <a:spcAft>
                <a:spcPts val="0"/>
              </a:spcAft>
              <a:buSzPts val="3500"/>
              <a:buFont typeface="Figtree"/>
              <a:buNone/>
              <a:defRPr/>
            </a:lvl8pPr>
            <a:lvl9pPr lvl="8">
              <a:spcBef>
                <a:spcPts val="0"/>
              </a:spcBef>
              <a:spcAft>
                <a:spcPts val="0"/>
              </a:spcAft>
              <a:buSzPts val="3500"/>
              <a:buFont typeface="Figtree"/>
              <a:buNone/>
              <a:defRPr/>
            </a:lvl9pPr>
          </a:lstStyle>
          <a:p/>
        </p:txBody>
      </p:sp>
      <p:sp>
        <p:nvSpPr>
          <p:cNvPr id="201" name="Google Shape;201;p36"/>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02" name="Google Shape;202;p36"/>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203" name="Google Shape;203;p36"/>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204" name="Google Shape;204;p36"/>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05" name="Google Shape;205;p36"/>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06" name="Google Shape;206;p36"/>
          <p:cNvSpPr txBox="1"/>
          <p:nvPr>
            <p:ph idx="2"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207" name="Google Shape;207;p36"/>
          <p:cNvSpPr txBox="1"/>
          <p:nvPr>
            <p:ph idx="3"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and image" type="tx">
  <p:cSld name="TITLE_AND_BODY">
    <p:bg>
      <p:bgPr>
        <a:solidFill>
          <a:schemeClr val="accent1"/>
        </a:solidFill>
      </p:bgPr>
    </p:bg>
    <p:spTree>
      <p:nvGrpSpPr>
        <p:cNvPr id="208" name="Shape 208"/>
        <p:cNvGrpSpPr/>
        <p:nvPr/>
      </p:nvGrpSpPr>
      <p:grpSpPr>
        <a:xfrm>
          <a:off x="0" y="0"/>
          <a:ext cx="0" cy="0"/>
          <a:chOff x="0" y="0"/>
          <a:chExt cx="0" cy="0"/>
        </a:xfrm>
      </p:grpSpPr>
      <p:sp>
        <p:nvSpPr>
          <p:cNvPr id="209" name="Google Shape;209;p37"/>
          <p:cNvSpPr/>
          <p:nvPr/>
        </p:nvSpPr>
        <p:spPr>
          <a:xfrm>
            <a:off x="0" y="635100"/>
            <a:ext cx="4572000" cy="42894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0" name="Google Shape;210;p37"/>
          <p:cNvSpPr/>
          <p:nvPr>
            <p:ph idx="2" type="pic"/>
          </p:nvPr>
        </p:nvSpPr>
        <p:spPr>
          <a:xfrm>
            <a:off x="4572000" y="635100"/>
            <a:ext cx="4572000" cy="4289400"/>
          </a:xfrm>
          <a:prstGeom prst="roundRect">
            <a:avLst>
              <a:gd fmla="val 50000" name="adj"/>
            </a:avLst>
          </a:prstGeom>
          <a:noFill/>
          <a:ln>
            <a:noFill/>
          </a:ln>
        </p:spPr>
      </p:sp>
      <p:sp>
        <p:nvSpPr>
          <p:cNvPr id="211" name="Google Shape;211;p37"/>
          <p:cNvSpPr txBox="1"/>
          <p:nvPr>
            <p:ph type="title"/>
          </p:nvPr>
        </p:nvSpPr>
        <p:spPr>
          <a:xfrm>
            <a:off x="639300" y="1960688"/>
            <a:ext cx="3293400" cy="523200"/>
          </a:xfrm>
          <a:prstGeom prst="rect">
            <a:avLst/>
          </a:prstGeom>
        </p:spPr>
        <p:txBody>
          <a:bodyPr anchorCtr="0" anchor="b" bIns="0" lIns="0" spcFirstLastPara="1" rIns="0" wrap="square" tIns="0">
            <a:noAutofit/>
          </a:bodyPr>
          <a:lstStyle>
            <a:lvl1pPr lvl="0">
              <a:spcBef>
                <a:spcPts val="0"/>
              </a:spcBef>
              <a:spcAft>
                <a:spcPts val="0"/>
              </a:spcAft>
              <a:buSzPts val="2000"/>
              <a:buFont typeface="Figtree"/>
              <a:buNone/>
              <a:defRPr sz="2000"/>
            </a:lvl1pPr>
            <a:lvl2pPr lvl="1">
              <a:spcBef>
                <a:spcPts val="0"/>
              </a:spcBef>
              <a:spcAft>
                <a:spcPts val="0"/>
              </a:spcAft>
              <a:buSzPts val="2000"/>
              <a:buFont typeface="Figtree"/>
              <a:buNone/>
              <a:defRPr sz="2000"/>
            </a:lvl2pPr>
            <a:lvl3pPr lvl="2">
              <a:spcBef>
                <a:spcPts val="0"/>
              </a:spcBef>
              <a:spcAft>
                <a:spcPts val="0"/>
              </a:spcAft>
              <a:buSzPts val="2000"/>
              <a:buFont typeface="Figtree"/>
              <a:buNone/>
              <a:defRPr sz="2000"/>
            </a:lvl3pPr>
            <a:lvl4pPr lvl="3">
              <a:spcBef>
                <a:spcPts val="0"/>
              </a:spcBef>
              <a:spcAft>
                <a:spcPts val="0"/>
              </a:spcAft>
              <a:buSzPts val="2000"/>
              <a:buFont typeface="Figtree"/>
              <a:buNone/>
              <a:defRPr sz="2000"/>
            </a:lvl4pPr>
            <a:lvl5pPr lvl="4">
              <a:spcBef>
                <a:spcPts val="0"/>
              </a:spcBef>
              <a:spcAft>
                <a:spcPts val="0"/>
              </a:spcAft>
              <a:buSzPts val="2000"/>
              <a:buFont typeface="Figtree"/>
              <a:buNone/>
              <a:defRPr sz="2000"/>
            </a:lvl5pPr>
            <a:lvl6pPr lvl="5">
              <a:spcBef>
                <a:spcPts val="0"/>
              </a:spcBef>
              <a:spcAft>
                <a:spcPts val="0"/>
              </a:spcAft>
              <a:buSzPts val="2000"/>
              <a:buFont typeface="Figtree"/>
              <a:buNone/>
              <a:defRPr sz="2000"/>
            </a:lvl6pPr>
            <a:lvl7pPr lvl="6">
              <a:spcBef>
                <a:spcPts val="0"/>
              </a:spcBef>
              <a:spcAft>
                <a:spcPts val="0"/>
              </a:spcAft>
              <a:buSzPts val="2000"/>
              <a:buFont typeface="Figtree"/>
              <a:buNone/>
              <a:defRPr sz="2000"/>
            </a:lvl7pPr>
            <a:lvl8pPr lvl="7">
              <a:spcBef>
                <a:spcPts val="0"/>
              </a:spcBef>
              <a:spcAft>
                <a:spcPts val="0"/>
              </a:spcAft>
              <a:buSzPts val="2000"/>
              <a:buFont typeface="Figtree"/>
              <a:buNone/>
              <a:defRPr sz="2000"/>
            </a:lvl8pPr>
            <a:lvl9pPr lvl="8">
              <a:spcBef>
                <a:spcPts val="0"/>
              </a:spcBef>
              <a:spcAft>
                <a:spcPts val="0"/>
              </a:spcAft>
              <a:buSzPts val="2000"/>
              <a:buFont typeface="Figtree"/>
              <a:buNone/>
              <a:defRPr sz="2000"/>
            </a:lvl9pPr>
          </a:lstStyle>
          <a:p/>
        </p:txBody>
      </p:sp>
      <p:sp>
        <p:nvSpPr>
          <p:cNvPr id="212" name="Google Shape;212;p37"/>
          <p:cNvSpPr txBox="1"/>
          <p:nvPr>
            <p:ph idx="1" type="body"/>
          </p:nvPr>
        </p:nvSpPr>
        <p:spPr>
          <a:xfrm>
            <a:off x="639300" y="2675513"/>
            <a:ext cx="3293400" cy="877200"/>
          </a:xfrm>
          <a:prstGeom prst="rect">
            <a:avLst/>
          </a:prstGeom>
        </p:spPr>
        <p:txBody>
          <a:bodyPr anchorCtr="0" anchor="t" bIns="0" lIns="0" spcFirstLastPara="1" rIns="0" wrap="square" tIns="0">
            <a:noAutofit/>
          </a:bodyPr>
          <a:lstStyle>
            <a:lvl1pPr indent="-323850" lvl="0" marL="457200">
              <a:spcBef>
                <a:spcPts val="0"/>
              </a:spcBef>
              <a:spcAft>
                <a:spcPts val="0"/>
              </a:spcAft>
              <a:buSzPts val="1500"/>
              <a:buFont typeface="Figtree"/>
              <a:buChar char="●"/>
              <a:defRPr/>
            </a:lvl1pPr>
            <a:lvl2pPr indent="-323850" lvl="1" marL="914400">
              <a:spcBef>
                <a:spcPts val="0"/>
              </a:spcBef>
              <a:spcAft>
                <a:spcPts val="0"/>
              </a:spcAft>
              <a:buSzPts val="1500"/>
              <a:buFont typeface="Figtree"/>
              <a:buChar char="○"/>
              <a:defRPr/>
            </a:lvl2pPr>
            <a:lvl3pPr indent="-323850" lvl="2" marL="1371600">
              <a:spcBef>
                <a:spcPts val="0"/>
              </a:spcBef>
              <a:spcAft>
                <a:spcPts val="0"/>
              </a:spcAft>
              <a:buSzPts val="1500"/>
              <a:buFont typeface="Figtree"/>
              <a:buChar char="■"/>
              <a:defRPr/>
            </a:lvl3pPr>
            <a:lvl4pPr indent="-323850" lvl="3" marL="1828800">
              <a:spcBef>
                <a:spcPts val="0"/>
              </a:spcBef>
              <a:spcAft>
                <a:spcPts val="0"/>
              </a:spcAft>
              <a:buSzPts val="1500"/>
              <a:buFont typeface="Figtree"/>
              <a:buChar char="●"/>
              <a:defRPr/>
            </a:lvl4pPr>
            <a:lvl5pPr indent="-323850" lvl="4" marL="2286000">
              <a:spcBef>
                <a:spcPts val="0"/>
              </a:spcBef>
              <a:spcAft>
                <a:spcPts val="0"/>
              </a:spcAft>
              <a:buSzPts val="1500"/>
              <a:buFont typeface="Figtree"/>
              <a:buChar char="○"/>
              <a:defRPr/>
            </a:lvl5pPr>
            <a:lvl6pPr indent="-323850" lvl="5" marL="2743200">
              <a:spcBef>
                <a:spcPts val="0"/>
              </a:spcBef>
              <a:spcAft>
                <a:spcPts val="0"/>
              </a:spcAft>
              <a:buSzPts val="1500"/>
              <a:buFont typeface="Figtree"/>
              <a:buChar char="■"/>
              <a:defRPr/>
            </a:lvl6pPr>
            <a:lvl7pPr indent="-323850" lvl="6" marL="3200400">
              <a:spcBef>
                <a:spcPts val="0"/>
              </a:spcBef>
              <a:spcAft>
                <a:spcPts val="0"/>
              </a:spcAft>
              <a:buSzPts val="1500"/>
              <a:buFont typeface="Figtree"/>
              <a:buChar char="●"/>
              <a:defRPr/>
            </a:lvl7pPr>
            <a:lvl8pPr indent="-323850" lvl="7" marL="3657600">
              <a:spcBef>
                <a:spcPts val="0"/>
              </a:spcBef>
              <a:spcAft>
                <a:spcPts val="0"/>
              </a:spcAft>
              <a:buSzPts val="1500"/>
              <a:buFont typeface="Figtree"/>
              <a:buChar char="○"/>
              <a:defRPr/>
            </a:lvl8pPr>
            <a:lvl9pPr indent="-323850" lvl="8" marL="4114800">
              <a:spcBef>
                <a:spcPts val="0"/>
              </a:spcBef>
              <a:spcAft>
                <a:spcPts val="0"/>
              </a:spcAft>
              <a:buSzPts val="1500"/>
              <a:buFont typeface="Figtree"/>
              <a:buChar char="■"/>
              <a:defRPr/>
            </a:lvl9pPr>
          </a:lstStyle>
          <a:p/>
        </p:txBody>
      </p:sp>
      <p:sp>
        <p:nvSpPr>
          <p:cNvPr id="213" name="Google Shape;213;p37"/>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14" name="Google Shape;214;p37"/>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215" name="Google Shape;215;p37"/>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216" name="Google Shape;216;p37"/>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17" name="Google Shape;217;p37"/>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18" name="Google Shape;218;p37"/>
          <p:cNvSpPr txBox="1"/>
          <p:nvPr>
            <p:ph idx="3"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219" name="Google Shape;219;p37"/>
          <p:cNvSpPr txBox="1"/>
          <p:nvPr>
            <p:ph idx="4"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points 1" type="twoColTx">
  <p:cSld name="TITLE_AND_TWO_COLUMNS">
    <p:bg>
      <p:bgPr>
        <a:solidFill>
          <a:schemeClr val="accent2"/>
        </a:solidFill>
      </p:bgPr>
    </p:bg>
    <p:spTree>
      <p:nvGrpSpPr>
        <p:cNvPr id="220" name="Shape 220"/>
        <p:cNvGrpSpPr/>
        <p:nvPr/>
      </p:nvGrpSpPr>
      <p:grpSpPr>
        <a:xfrm>
          <a:off x="0" y="0"/>
          <a:ext cx="0" cy="0"/>
          <a:chOff x="0" y="0"/>
          <a:chExt cx="0" cy="0"/>
        </a:xfrm>
      </p:grpSpPr>
      <p:sp>
        <p:nvSpPr>
          <p:cNvPr id="221" name="Google Shape;221;p38"/>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22" name="Google Shape;222;p38"/>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223" name="Google Shape;223;p38"/>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224" name="Google Shape;224;p38"/>
          <p:cNvSpPr txBox="1"/>
          <p:nvPr>
            <p:ph type="title"/>
          </p:nvPr>
        </p:nvSpPr>
        <p:spPr>
          <a:xfrm>
            <a:off x="437250" y="768288"/>
            <a:ext cx="8269500" cy="384900"/>
          </a:xfrm>
          <a:prstGeom prst="rect">
            <a:avLst/>
          </a:prstGeom>
        </p:spPr>
        <p:txBody>
          <a:bodyPr anchorCtr="0" anchor="t" bIns="0" lIns="0" spcFirstLastPara="1" rIns="0" wrap="square" tIns="0">
            <a:noAutofit/>
          </a:bodyPr>
          <a:lstStyle>
            <a:lvl1pPr lvl="0">
              <a:spcBef>
                <a:spcPts val="0"/>
              </a:spcBef>
              <a:spcAft>
                <a:spcPts val="0"/>
              </a:spcAft>
              <a:buSzPts val="2500"/>
              <a:buFont typeface="Figtree"/>
              <a:buNone/>
              <a:defRPr sz="2500"/>
            </a:lvl1pPr>
            <a:lvl2pPr lvl="1">
              <a:spcBef>
                <a:spcPts val="0"/>
              </a:spcBef>
              <a:spcAft>
                <a:spcPts val="0"/>
              </a:spcAft>
              <a:buSzPts val="2500"/>
              <a:buFont typeface="Figtree"/>
              <a:buNone/>
              <a:defRPr sz="2500"/>
            </a:lvl2pPr>
            <a:lvl3pPr lvl="2">
              <a:spcBef>
                <a:spcPts val="0"/>
              </a:spcBef>
              <a:spcAft>
                <a:spcPts val="0"/>
              </a:spcAft>
              <a:buSzPts val="2500"/>
              <a:buFont typeface="Figtree"/>
              <a:buNone/>
              <a:defRPr sz="2500"/>
            </a:lvl3pPr>
            <a:lvl4pPr lvl="3">
              <a:spcBef>
                <a:spcPts val="0"/>
              </a:spcBef>
              <a:spcAft>
                <a:spcPts val="0"/>
              </a:spcAft>
              <a:buSzPts val="2500"/>
              <a:buFont typeface="Figtree"/>
              <a:buNone/>
              <a:defRPr sz="2500"/>
            </a:lvl4pPr>
            <a:lvl5pPr lvl="4">
              <a:spcBef>
                <a:spcPts val="0"/>
              </a:spcBef>
              <a:spcAft>
                <a:spcPts val="0"/>
              </a:spcAft>
              <a:buSzPts val="2500"/>
              <a:buFont typeface="Figtree"/>
              <a:buNone/>
              <a:defRPr sz="2500"/>
            </a:lvl5pPr>
            <a:lvl6pPr lvl="5">
              <a:spcBef>
                <a:spcPts val="0"/>
              </a:spcBef>
              <a:spcAft>
                <a:spcPts val="0"/>
              </a:spcAft>
              <a:buSzPts val="2500"/>
              <a:buFont typeface="Figtree"/>
              <a:buNone/>
              <a:defRPr sz="2500"/>
            </a:lvl6pPr>
            <a:lvl7pPr lvl="6">
              <a:spcBef>
                <a:spcPts val="0"/>
              </a:spcBef>
              <a:spcAft>
                <a:spcPts val="0"/>
              </a:spcAft>
              <a:buSzPts val="2500"/>
              <a:buFont typeface="Figtree"/>
              <a:buNone/>
              <a:defRPr sz="2500"/>
            </a:lvl7pPr>
            <a:lvl8pPr lvl="7">
              <a:spcBef>
                <a:spcPts val="0"/>
              </a:spcBef>
              <a:spcAft>
                <a:spcPts val="0"/>
              </a:spcAft>
              <a:buSzPts val="2500"/>
              <a:buFont typeface="Figtree"/>
              <a:buNone/>
              <a:defRPr sz="2500"/>
            </a:lvl8pPr>
            <a:lvl9pPr lvl="8">
              <a:spcBef>
                <a:spcPts val="0"/>
              </a:spcBef>
              <a:spcAft>
                <a:spcPts val="0"/>
              </a:spcAft>
              <a:buSzPts val="2500"/>
              <a:buFont typeface="Figtree"/>
              <a:buNone/>
              <a:defRPr sz="2500"/>
            </a:lvl9pPr>
          </a:lstStyle>
          <a:p/>
        </p:txBody>
      </p:sp>
      <p:grpSp>
        <p:nvGrpSpPr>
          <p:cNvPr id="225" name="Google Shape;225;p38"/>
          <p:cNvGrpSpPr/>
          <p:nvPr/>
        </p:nvGrpSpPr>
        <p:grpSpPr>
          <a:xfrm>
            <a:off x="1275" y="1477575"/>
            <a:ext cx="9142725" cy="3447039"/>
            <a:chOff x="1275" y="1477575"/>
            <a:chExt cx="9142725" cy="3447039"/>
          </a:xfrm>
        </p:grpSpPr>
        <p:sp>
          <p:nvSpPr>
            <p:cNvPr id="226" name="Google Shape;226;p38"/>
            <p:cNvSpPr/>
            <p:nvPr/>
          </p:nvSpPr>
          <p:spPr>
            <a:xfrm rot="5400000">
              <a:off x="644025" y="834825"/>
              <a:ext cx="1762500" cy="30480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227" name="Google Shape;227;p38"/>
            <p:cNvSpPr/>
            <p:nvPr/>
          </p:nvSpPr>
          <p:spPr>
            <a:xfrm rot="5400000">
              <a:off x="3690750" y="834825"/>
              <a:ext cx="1762500" cy="30480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228" name="Google Shape;228;p38"/>
            <p:cNvSpPr/>
            <p:nvPr/>
          </p:nvSpPr>
          <p:spPr>
            <a:xfrm rot="5400000">
              <a:off x="6738750" y="834825"/>
              <a:ext cx="1762500" cy="30480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229" name="Google Shape;229;p38"/>
            <p:cNvSpPr/>
            <p:nvPr/>
          </p:nvSpPr>
          <p:spPr>
            <a:xfrm rot="5400000">
              <a:off x="644025" y="2519364"/>
              <a:ext cx="1762500" cy="30480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230" name="Google Shape;230;p38"/>
            <p:cNvSpPr/>
            <p:nvPr/>
          </p:nvSpPr>
          <p:spPr>
            <a:xfrm rot="5400000">
              <a:off x="3691388" y="2519364"/>
              <a:ext cx="1762500" cy="30480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231" name="Google Shape;231;p38"/>
            <p:cNvSpPr/>
            <p:nvPr/>
          </p:nvSpPr>
          <p:spPr>
            <a:xfrm rot="5400000">
              <a:off x="6738750" y="2519364"/>
              <a:ext cx="1762500" cy="30480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grpSp>
      <p:sp>
        <p:nvSpPr>
          <p:cNvPr id="232" name="Google Shape;232;p38"/>
          <p:cNvSpPr txBox="1"/>
          <p:nvPr>
            <p:ph idx="2" type="title"/>
          </p:nvPr>
        </p:nvSpPr>
        <p:spPr>
          <a:xfrm>
            <a:off x="3409838" y="1857100"/>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233" name="Google Shape;233;p38"/>
          <p:cNvSpPr txBox="1"/>
          <p:nvPr>
            <p:ph idx="1" type="body"/>
          </p:nvPr>
        </p:nvSpPr>
        <p:spPr>
          <a:xfrm>
            <a:off x="3409838" y="2183125"/>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234" name="Google Shape;234;p38"/>
          <p:cNvSpPr txBox="1"/>
          <p:nvPr>
            <p:ph idx="3" type="title"/>
          </p:nvPr>
        </p:nvSpPr>
        <p:spPr>
          <a:xfrm>
            <a:off x="362475" y="1857100"/>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235" name="Google Shape;235;p38"/>
          <p:cNvSpPr txBox="1"/>
          <p:nvPr>
            <p:ph idx="4" type="body"/>
          </p:nvPr>
        </p:nvSpPr>
        <p:spPr>
          <a:xfrm>
            <a:off x="362475" y="2183125"/>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236" name="Google Shape;236;p38"/>
          <p:cNvSpPr txBox="1"/>
          <p:nvPr>
            <p:ph idx="5" type="title"/>
          </p:nvPr>
        </p:nvSpPr>
        <p:spPr>
          <a:xfrm>
            <a:off x="6457200" y="1857100"/>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237" name="Google Shape;237;p38"/>
          <p:cNvSpPr txBox="1"/>
          <p:nvPr>
            <p:ph idx="6" type="body"/>
          </p:nvPr>
        </p:nvSpPr>
        <p:spPr>
          <a:xfrm>
            <a:off x="6457200" y="2183125"/>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238" name="Google Shape;238;p38"/>
          <p:cNvSpPr txBox="1"/>
          <p:nvPr>
            <p:ph idx="7" type="title"/>
          </p:nvPr>
        </p:nvSpPr>
        <p:spPr>
          <a:xfrm>
            <a:off x="362475" y="3541650"/>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239" name="Google Shape;239;p38"/>
          <p:cNvSpPr txBox="1"/>
          <p:nvPr>
            <p:ph idx="8" type="body"/>
          </p:nvPr>
        </p:nvSpPr>
        <p:spPr>
          <a:xfrm>
            <a:off x="362475" y="3867675"/>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240" name="Google Shape;240;p38"/>
          <p:cNvSpPr txBox="1"/>
          <p:nvPr>
            <p:ph idx="9" type="title"/>
          </p:nvPr>
        </p:nvSpPr>
        <p:spPr>
          <a:xfrm>
            <a:off x="3409200" y="3541650"/>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241" name="Google Shape;241;p38"/>
          <p:cNvSpPr txBox="1"/>
          <p:nvPr>
            <p:ph idx="13" type="body"/>
          </p:nvPr>
        </p:nvSpPr>
        <p:spPr>
          <a:xfrm>
            <a:off x="3409200" y="3867675"/>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242" name="Google Shape;242;p38"/>
          <p:cNvSpPr txBox="1"/>
          <p:nvPr>
            <p:ph idx="14" type="title"/>
          </p:nvPr>
        </p:nvSpPr>
        <p:spPr>
          <a:xfrm>
            <a:off x="6381150" y="3541650"/>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243" name="Google Shape;243;p38"/>
          <p:cNvSpPr txBox="1"/>
          <p:nvPr>
            <p:ph idx="15" type="body"/>
          </p:nvPr>
        </p:nvSpPr>
        <p:spPr>
          <a:xfrm>
            <a:off x="6381150" y="3867675"/>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244" name="Google Shape;244;p38"/>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45" name="Google Shape;245;p38"/>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46" name="Google Shape;246;p38"/>
          <p:cNvSpPr txBox="1"/>
          <p:nvPr>
            <p:ph idx="16"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247" name="Google Shape;247;p38"/>
          <p:cNvSpPr txBox="1"/>
          <p:nvPr>
            <p:ph idx="17"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wo column 1" type="titleOnly">
  <p:cSld name="TITLE_ONLY">
    <p:bg>
      <p:bgPr>
        <a:solidFill>
          <a:schemeClr val="accent3"/>
        </a:solidFill>
      </p:bgPr>
    </p:bg>
    <p:spTree>
      <p:nvGrpSpPr>
        <p:cNvPr id="248" name="Shape 248"/>
        <p:cNvGrpSpPr/>
        <p:nvPr/>
      </p:nvGrpSpPr>
      <p:grpSpPr>
        <a:xfrm>
          <a:off x="0" y="0"/>
          <a:ext cx="0" cy="0"/>
          <a:chOff x="0" y="0"/>
          <a:chExt cx="0" cy="0"/>
        </a:xfrm>
      </p:grpSpPr>
      <p:sp>
        <p:nvSpPr>
          <p:cNvPr id="249" name="Google Shape;249;p39"/>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50" name="Google Shape;250;p39"/>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251" name="Google Shape;251;p39"/>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grpSp>
        <p:nvGrpSpPr>
          <p:cNvPr id="252" name="Google Shape;252;p39"/>
          <p:cNvGrpSpPr/>
          <p:nvPr/>
        </p:nvGrpSpPr>
        <p:grpSpPr>
          <a:xfrm>
            <a:off x="1" y="656600"/>
            <a:ext cx="9143948" cy="4268310"/>
            <a:chOff x="1" y="656600"/>
            <a:chExt cx="9143948" cy="4268310"/>
          </a:xfrm>
        </p:grpSpPr>
        <p:sp>
          <p:nvSpPr>
            <p:cNvPr id="253" name="Google Shape;253;p39"/>
            <p:cNvSpPr/>
            <p:nvPr/>
          </p:nvSpPr>
          <p:spPr>
            <a:xfrm>
              <a:off x="1" y="656600"/>
              <a:ext cx="2416500" cy="2409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54" name="Google Shape;254;p39"/>
            <p:cNvSpPr/>
            <p:nvPr/>
          </p:nvSpPr>
          <p:spPr>
            <a:xfrm>
              <a:off x="2193874" y="656600"/>
              <a:ext cx="2416500" cy="2409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55" name="Google Shape;255;p39"/>
            <p:cNvSpPr/>
            <p:nvPr/>
          </p:nvSpPr>
          <p:spPr>
            <a:xfrm>
              <a:off x="1" y="2515310"/>
              <a:ext cx="2416500" cy="2409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56" name="Google Shape;256;p39"/>
            <p:cNvSpPr/>
            <p:nvPr/>
          </p:nvSpPr>
          <p:spPr>
            <a:xfrm>
              <a:off x="2193874" y="2515310"/>
              <a:ext cx="2416500" cy="2409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57" name="Google Shape;257;p39"/>
            <p:cNvSpPr/>
            <p:nvPr/>
          </p:nvSpPr>
          <p:spPr>
            <a:xfrm>
              <a:off x="873232" y="1523415"/>
              <a:ext cx="2864400" cy="25347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58" name="Google Shape;258;p39"/>
            <p:cNvSpPr/>
            <p:nvPr/>
          </p:nvSpPr>
          <p:spPr>
            <a:xfrm>
              <a:off x="4533576" y="656600"/>
              <a:ext cx="2416500" cy="2409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59" name="Google Shape;259;p39"/>
            <p:cNvSpPr/>
            <p:nvPr/>
          </p:nvSpPr>
          <p:spPr>
            <a:xfrm>
              <a:off x="6727449" y="656600"/>
              <a:ext cx="2416500" cy="2409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60" name="Google Shape;260;p39"/>
            <p:cNvSpPr/>
            <p:nvPr/>
          </p:nvSpPr>
          <p:spPr>
            <a:xfrm>
              <a:off x="4533576" y="2515310"/>
              <a:ext cx="2416500" cy="2409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61" name="Google Shape;261;p39"/>
            <p:cNvSpPr/>
            <p:nvPr/>
          </p:nvSpPr>
          <p:spPr>
            <a:xfrm>
              <a:off x="6727449" y="2515310"/>
              <a:ext cx="2416500" cy="2409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62" name="Google Shape;262;p39"/>
            <p:cNvSpPr/>
            <p:nvPr/>
          </p:nvSpPr>
          <p:spPr>
            <a:xfrm>
              <a:off x="5406807" y="1523415"/>
              <a:ext cx="2864400" cy="25347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sp>
        <p:nvSpPr>
          <p:cNvPr id="263" name="Google Shape;263;p39"/>
          <p:cNvSpPr txBox="1"/>
          <p:nvPr>
            <p:ph type="title"/>
          </p:nvPr>
        </p:nvSpPr>
        <p:spPr>
          <a:xfrm>
            <a:off x="420375" y="2504337"/>
            <a:ext cx="3731100" cy="572700"/>
          </a:xfrm>
          <a:prstGeom prst="rect">
            <a:avLst/>
          </a:prstGeom>
        </p:spPr>
        <p:txBody>
          <a:bodyPr anchorCtr="0" anchor="ctr" bIns="0" lIns="0" spcFirstLastPara="1" rIns="0" wrap="square" tIns="0">
            <a:noAutofit/>
          </a:bodyPr>
          <a:lstStyle>
            <a:lvl1pPr lvl="0">
              <a:spcBef>
                <a:spcPts val="0"/>
              </a:spcBef>
              <a:spcAft>
                <a:spcPts val="0"/>
              </a:spcAft>
              <a:buSzPts val="3500"/>
              <a:buFont typeface="Figtree"/>
              <a:buNone/>
              <a:defRPr/>
            </a:lvl1pPr>
            <a:lvl2pPr lvl="1">
              <a:spcBef>
                <a:spcPts val="0"/>
              </a:spcBef>
              <a:spcAft>
                <a:spcPts val="0"/>
              </a:spcAft>
              <a:buSzPts val="3500"/>
              <a:buFont typeface="Figtree"/>
              <a:buNone/>
              <a:defRPr/>
            </a:lvl2pPr>
            <a:lvl3pPr lvl="2">
              <a:spcBef>
                <a:spcPts val="0"/>
              </a:spcBef>
              <a:spcAft>
                <a:spcPts val="0"/>
              </a:spcAft>
              <a:buSzPts val="3500"/>
              <a:buFont typeface="Figtree"/>
              <a:buNone/>
              <a:defRPr/>
            </a:lvl3pPr>
            <a:lvl4pPr lvl="3">
              <a:spcBef>
                <a:spcPts val="0"/>
              </a:spcBef>
              <a:spcAft>
                <a:spcPts val="0"/>
              </a:spcAft>
              <a:buSzPts val="3500"/>
              <a:buFont typeface="Figtree"/>
              <a:buNone/>
              <a:defRPr/>
            </a:lvl4pPr>
            <a:lvl5pPr lvl="4">
              <a:spcBef>
                <a:spcPts val="0"/>
              </a:spcBef>
              <a:spcAft>
                <a:spcPts val="0"/>
              </a:spcAft>
              <a:buSzPts val="3500"/>
              <a:buFont typeface="Figtree"/>
              <a:buNone/>
              <a:defRPr/>
            </a:lvl5pPr>
            <a:lvl6pPr lvl="5">
              <a:spcBef>
                <a:spcPts val="0"/>
              </a:spcBef>
              <a:spcAft>
                <a:spcPts val="0"/>
              </a:spcAft>
              <a:buSzPts val="3500"/>
              <a:buFont typeface="Figtree"/>
              <a:buNone/>
              <a:defRPr/>
            </a:lvl6pPr>
            <a:lvl7pPr lvl="6">
              <a:spcBef>
                <a:spcPts val="0"/>
              </a:spcBef>
              <a:spcAft>
                <a:spcPts val="0"/>
              </a:spcAft>
              <a:buSzPts val="3500"/>
              <a:buFont typeface="Figtree"/>
              <a:buNone/>
              <a:defRPr/>
            </a:lvl7pPr>
            <a:lvl8pPr lvl="7">
              <a:spcBef>
                <a:spcPts val="0"/>
              </a:spcBef>
              <a:spcAft>
                <a:spcPts val="0"/>
              </a:spcAft>
              <a:buSzPts val="3500"/>
              <a:buFont typeface="Figtree"/>
              <a:buNone/>
              <a:defRPr/>
            </a:lvl8pPr>
            <a:lvl9pPr lvl="8">
              <a:spcBef>
                <a:spcPts val="0"/>
              </a:spcBef>
              <a:spcAft>
                <a:spcPts val="0"/>
              </a:spcAft>
              <a:buSzPts val="3500"/>
              <a:buFont typeface="Figtree"/>
              <a:buNone/>
              <a:defRPr/>
            </a:lvl9pPr>
          </a:lstStyle>
          <a:p/>
        </p:txBody>
      </p:sp>
      <p:sp>
        <p:nvSpPr>
          <p:cNvPr id="264" name="Google Shape;264;p39"/>
          <p:cNvSpPr txBox="1"/>
          <p:nvPr>
            <p:ph idx="2" type="title"/>
          </p:nvPr>
        </p:nvSpPr>
        <p:spPr>
          <a:xfrm>
            <a:off x="5675995" y="1768438"/>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265" name="Google Shape;265;p39"/>
          <p:cNvSpPr txBox="1"/>
          <p:nvPr>
            <p:ph idx="1" type="body"/>
          </p:nvPr>
        </p:nvSpPr>
        <p:spPr>
          <a:xfrm>
            <a:off x="5675995" y="2094463"/>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266" name="Google Shape;266;p39"/>
          <p:cNvSpPr txBox="1"/>
          <p:nvPr>
            <p:ph idx="3" type="title"/>
          </p:nvPr>
        </p:nvSpPr>
        <p:spPr>
          <a:xfrm>
            <a:off x="5675995" y="3148188"/>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267" name="Google Shape;267;p39"/>
          <p:cNvSpPr txBox="1"/>
          <p:nvPr>
            <p:ph idx="4" type="body"/>
          </p:nvPr>
        </p:nvSpPr>
        <p:spPr>
          <a:xfrm>
            <a:off x="5675995" y="3474213"/>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268" name="Google Shape;268;p39"/>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69" name="Google Shape;269;p39"/>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70" name="Google Shape;270;p39"/>
          <p:cNvSpPr txBox="1"/>
          <p:nvPr>
            <p:ph idx="5"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271" name="Google Shape;271;p39"/>
          <p:cNvSpPr txBox="1"/>
          <p:nvPr>
            <p:ph idx="6"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wo column 1">
  <p:cSld name="ONE_COLUMN_TEXT">
    <p:bg>
      <p:bgPr>
        <a:solidFill>
          <a:schemeClr val="dk2"/>
        </a:solidFill>
      </p:bgPr>
    </p:bg>
    <p:spTree>
      <p:nvGrpSpPr>
        <p:cNvPr id="272" name="Shape 272"/>
        <p:cNvGrpSpPr/>
        <p:nvPr/>
      </p:nvGrpSpPr>
      <p:grpSpPr>
        <a:xfrm>
          <a:off x="0" y="0"/>
          <a:ext cx="0" cy="0"/>
          <a:chOff x="0" y="0"/>
          <a:chExt cx="0" cy="0"/>
        </a:xfrm>
      </p:grpSpPr>
      <p:sp>
        <p:nvSpPr>
          <p:cNvPr id="273" name="Google Shape;273;p40"/>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74" name="Google Shape;274;p40"/>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275" name="Google Shape;275;p40"/>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grpSp>
        <p:nvGrpSpPr>
          <p:cNvPr id="276" name="Google Shape;276;p40"/>
          <p:cNvGrpSpPr/>
          <p:nvPr/>
        </p:nvGrpSpPr>
        <p:grpSpPr>
          <a:xfrm>
            <a:off x="1675" y="656598"/>
            <a:ext cx="9143766" cy="4268100"/>
            <a:chOff x="1675" y="656598"/>
            <a:chExt cx="9143766" cy="4268100"/>
          </a:xfrm>
        </p:grpSpPr>
        <p:sp>
          <p:nvSpPr>
            <p:cNvPr id="277" name="Google Shape;277;p40"/>
            <p:cNvSpPr/>
            <p:nvPr/>
          </p:nvSpPr>
          <p:spPr>
            <a:xfrm>
              <a:off x="1675" y="656598"/>
              <a:ext cx="31917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78" name="Google Shape;278;p40"/>
            <p:cNvSpPr/>
            <p:nvPr/>
          </p:nvSpPr>
          <p:spPr>
            <a:xfrm>
              <a:off x="2977708" y="656598"/>
              <a:ext cx="31917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79" name="Google Shape;279;p40"/>
            <p:cNvSpPr/>
            <p:nvPr/>
          </p:nvSpPr>
          <p:spPr>
            <a:xfrm>
              <a:off x="5953741" y="656598"/>
              <a:ext cx="31917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sp>
        <p:nvSpPr>
          <p:cNvPr id="280" name="Google Shape;280;p4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 </a:t>
            </a:r>
            <a:endParaRPr>
              <a:solidFill>
                <a:schemeClr val="dk1"/>
              </a:solidFill>
            </a:endParaRPr>
          </a:p>
        </p:txBody>
      </p:sp>
      <p:sp>
        <p:nvSpPr>
          <p:cNvPr id="281" name="Google Shape;281;p40"/>
          <p:cNvSpPr txBox="1"/>
          <p:nvPr>
            <p:ph type="title"/>
          </p:nvPr>
        </p:nvSpPr>
        <p:spPr>
          <a:xfrm>
            <a:off x="434800" y="2593849"/>
            <a:ext cx="2325600" cy="393600"/>
          </a:xfrm>
          <a:prstGeom prst="rect">
            <a:avLst/>
          </a:prstGeom>
        </p:spPr>
        <p:txBody>
          <a:bodyPr anchorCtr="0" anchor="ctr" bIns="0" lIns="0" spcFirstLastPara="1" rIns="0" wrap="square" tIns="0">
            <a:noAutofit/>
          </a:bodyPr>
          <a:lstStyle>
            <a:lvl1pPr lvl="0">
              <a:spcBef>
                <a:spcPts val="0"/>
              </a:spcBef>
              <a:spcAft>
                <a:spcPts val="0"/>
              </a:spcAft>
              <a:buSzPts val="2600"/>
              <a:buFont typeface="Figtree"/>
              <a:buNone/>
              <a:defRPr sz="2600"/>
            </a:lvl1pPr>
            <a:lvl2pPr lvl="1">
              <a:spcBef>
                <a:spcPts val="0"/>
              </a:spcBef>
              <a:spcAft>
                <a:spcPts val="0"/>
              </a:spcAft>
              <a:buSzPts val="2600"/>
              <a:buFont typeface="Figtree"/>
              <a:buNone/>
              <a:defRPr sz="2600"/>
            </a:lvl2pPr>
            <a:lvl3pPr lvl="2">
              <a:spcBef>
                <a:spcPts val="0"/>
              </a:spcBef>
              <a:spcAft>
                <a:spcPts val="0"/>
              </a:spcAft>
              <a:buSzPts val="2600"/>
              <a:buFont typeface="Figtree"/>
              <a:buNone/>
              <a:defRPr sz="2600"/>
            </a:lvl3pPr>
            <a:lvl4pPr lvl="3">
              <a:spcBef>
                <a:spcPts val="0"/>
              </a:spcBef>
              <a:spcAft>
                <a:spcPts val="0"/>
              </a:spcAft>
              <a:buSzPts val="2600"/>
              <a:buFont typeface="Figtree"/>
              <a:buNone/>
              <a:defRPr sz="2600"/>
            </a:lvl4pPr>
            <a:lvl5pPr lvl="4">
              <a:spcBef>
                <a:spcPts val="0"/>
              </a:spcBef>
              <a:spcAft>
                <a:spcPts val="0"/>
              </a:spcAft>
              <a:buSzPts val="2600"/>
              <a:buFont typeface="Figtree"/>
              <a:buNone/>
              <a:defRPr sz="2600"/>
            </a:lvl5pPr>
            <a:lvl6pPr lvl="5">
              <a:spcBef>
                <a:spcPts val="0"/>
              </a:spcBef>
              <a:spcAft>
                <a:spcPts val="0"/>
              </a:spcAft>
              <a:buSzPts val="2600"/>
              <a:buFont typeface="Figtree"/>
              <a:buNone/>
              <a:defRPr sz="2600"/>
            </a:lvl6pPr>
            <a:lvl7pPr lvl="6">
              <a:spcBef>
                <a:spcPts val="0"/>
              </a:spcBef>
              <a:spcAft>
                <a:spcPts val="0"/>
              </a:spcAft>
              <a:buSzPts val="2600"/>
              <a:buFont typeface="Figtree"/>
              <a:buNone/>
              <a:defRPr sz="2600"/>
            </a:lvl7pPr>
            <a:lvl8pPr lvl="7">
              <a:spcBef>
                <a:spcPts val="0"/>
              </a:spcBef>
              <a:spcAft>
                <a:spcPts val="0"/>
              </a:spcAft>
              <a:buSzPts val="2600"/>
              <a:buFont typeface="Figtree"/>
              <a:buNone/>
              <a:defRPr sz="2600"/>
            </a:lvl8pPr>
            <a:lvl9pPr lvl="8">
              <a:spcBef>
                <a:spcPts val="0"/>
              </a:spcBef>
              <a:spcAft>
                <a:spcPts val="0"/>
              </a:spcAft>
              <a:buSzPts val="2600"/>
              <a:buFont typeface="Figtree"/>
              <a:buNone/>
              <a:defRPr sz="2600"/>
            </a:lvl9pPr>
          </a:lstStyle>
          <a:p/>
        </p:txBody>
      </p:sp>
      <p:sp>
        <p:nvSpPr>
          <p:cNvPr id="282" name="Google Shape;282;p40"/>
          <p:cNvSpPr txBox="1"/>
          <p:nvPr>
            <p:ph idx="2" type="title"/>
          </p:nvPr>
        </p:nvSpPr>
        <p:spPr>
          <a:xfrm>
            <a:off x="3410831" y="2280747"/>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283" name="Google Shape;283;p40"/>
          <p:cNvSpPr txBox="1"/>
          <p:nvPr>
            <p:ph idx="1" type="body"/>
          </p:nvPr>
        </p:nvSpPr>
        <p:spPr>
          <a:xfrm>
            <a:off x="3410831" y="2606773"/>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284" name="Google Shape;284;p40"/>
          <p:cNvSpPr txBox="1"/>
          <p:nvPr>
            <p:ph idx="3" type="title"/>
          </p:nvPr>
        </p:nvSpPr>
        <p:spPr>
          <a:xfrm>
            <a:off x="6454256" y="2280747"/>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285" name="Google Shape;285;p40"/>
          <p:cNvSpPr txBox="1"/>
          <p:nvPr>
            <p:ph idx="4" type="body"/>
          </p:nvPr>
        </p:nvSpPr>
        <p:spPr>
          <a:xfrm>
            <a:off x="6454256" y="2606773"/>
            <a:ext cx="2325600" cy="677400"/>
          </a:xfrm>
          <a:prstGeom prst="rect">
            <a:avLst/>
          </a:prstGeom>
          <a:noFill/>
          <a:ln>
            <a:noFill/>
          </a:ln>
        </p:spPr>
        <p:txBody>
          <a:bodyPr anchorCtr="0" anchor="t" bIns="0" lIns="0" spcFirstLastPara="1" rIns="0" wrap="square" tIns="0">
            <a:noAutofit/>
          </a:bodyPr>
          <a:lstStyle>
            <a:lvl1pPr indent="-323850" lvl="0" marL="4572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286" name="Google Shape;286;p40"/>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87" name="Google Shape;287;p40"/>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88" name="Google Shape;288;p40"/>
          <p:cNvSpPr txBox="1"/>
          <p:nvPr>
            <p:ph idx="5"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289" name="Google Shape;289;p40"/>
          <p:cNvSpPr txBox="1"/>
          <p:nvPr>
            <p:ph idx="6"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wo column 2">
  <p:cSld name="MAIN_POINT">
    <p:bg>
      <p:bgPr>
        <a:solidFill>
          <a:schemeClr val="lt2"/>
        </a:solidFill>
      </p:bgPr>
    </p:bg>
    <p:spTree>
      <p:nvGrpSpPr>
        <p:cNvPr id="290" name="Shape 290"/>
        <p:cNvGrpSpPr/>
        <p:nvPr/>
      </p:nvGrpSpPr>
      <p:grpSpPr>
        <a:xfrm>
          <a:off x="0" y="0"/>
          <a:ext cx="0" cy="0"/>
          <a:chOff x="0" y="0"/>
          <a:chExt cx="0" cy="0"/>
        </a:xfrm>
      </p:grpSpPr>
      <p:grpSp>
        <p:nvGrpSpPr>
          <p:cNvPr id="291" name="Google Shape;291;p41"/>
          <p:cNvGrpSpPr/>
          <p:nvPr/>
        </p:nvGrpSpPr>
        <p:grpSpPr>
          <a:xfrm>
            <a:off x="-25" y="656852"/>
            <a:ext cx="9144036" cy="4268100"/>
            <a:chOff x="-25" y="656852"/>
            <a:chExt cx="9144036" cy="4268100"/>
          </a:xfrm>
        </p:grpSpPr>
        <p:sp>
          <p:nvSpPr>
            <p:cNvPr id="292" name="Google Shape;292;p41"/>
            <p:cNvSpPr/>
            <p:nvPr/>
          </p:nvSpPr>
          <p:spPr>
            <a:xfrm rot="-5400000">
              <a:off x="3345537" y="1749752"/>
              <a:ext cx="4268100" cy="2082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293" name="Google Shape;293;p41"/>
            <p:cNvSpPr/>
            <p:nvPr/>
          </p:nvSpPr>
          <p:spPr>
            <a:xfrm rot="-5400000">
              <a:off x="4657144" y="1749752"/>
              <a:ext cx="4268100" cy="2082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294" name="Google Shape;294;p41"/>
            <p:cNvSpPr/>
            <p:nvPr/>
          </p:nvSpPr>
          <p:spPr>
            <a:xfrm rot="-5400000">
              <a:off x="5968811" y="1749752"/>
              <a:ext cx="4268100" cy="2082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295" name="Google Shape;295;p41"/>
            <p:cNvSpPr/>
            <p:nvPr/>
          </p:nvSpPr>
          <p:spPr>
            <a:xfrm rot="-5400000">
              <a:off x="-1092925" y="1749752"/>
              <a:ext cx="4268100" cy="2082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296" name="Google Shape;296;p41"/>
            <p:cNvSpPr/>
            <p:nvPr/>
          </p:nvSpPr>
          <p:spPr>
            <a:xfrm rot="-5400000">
              <a:off x="218682" y="1749752"/>
              <a:ext cx="4268100" cy="2082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297" name="Google Shape;297;p41"/>
            <p:cNvSpPr/>
            <p:nvPr/>
          </p:nvSpPr>
          <p:spPr>
            <a:xfrm rot="-5400000">
              <a:off x="1530349" y="1749752"/>
              <a:ext cx="4268100" cy="2082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grpSp>
      <p:sp>
        <p:nvSpPr>
          <p:cNvPr id="298" name="Google Shape;298;p41"/>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299" name="Google Shape;299;p41"/>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300" name="Google Shape;300;p41"/>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301" name="Google Shape;301;p41"/>
          <p:cNvSpPr txBox="1"/>
          <p:nvPr>
            <p:ph type="title"/>
          </p:nvPr>
        </p:nvSpPr>
        <p:spPr>
          <a:xfrm>
            <a:off x="420375" y="2504337"/>
            <a:ext cx="3731100" cy="572700"/>
          </a:xfrm>
          <a:prstGeom prst="rect">
            <a:avLst/>
          </a:prstGeom>
        </p:spPr>
        <p:txBody>
          <a:bodyPr anchorCtr="0" anchor="ctr" bIns="0" lIns="0" spcFirstLastPara="1" rIns="0" wrap="square" tIns="0">
            <a:noAutofit/>
          </a:bodyPr>
          <a:lstStyle>
            <a:lvl1pPr lvl="0">
              <a:spcBef>
                <a:spcPts val="0"/>
              </a:spcBef>
              <a:spcAft>
                <a:spcPts val="0"/>
              </a:spcAft>
              <a:buSzPts val="3500"/>
              <a:buFont typeface="Figtree"/>
              <a:buNone/>
              <a:defRPr/>
            </a:lvl1pPr>
            <a:lvl2pPr lvl="1">
              <a:spcBef>
                <a:spcPts val="0"/>
              </a:spcBef>
              <a:spcAft>
                <a:spcPts val="0"/>
              </a:spcAft>
              <a:buSzPts val="3500"/>
              <a:buFont typeface="Figtree"/>
              <a:buNone/>
              <a:defRPr/>
            </a:lvl2pPr>
            <a:lvl3pPr lvl="2">
              <a:spcBef>
                <a:spcPts val="0"/>
              </a:spcBef>
              <a:spcAft>
                <a:spcPts val="0"/>
              </a:spcAft>
              <a:buSzPts val="3500"/>
              <a:buFont typeface="Figtree"/>
              <a:buNone/>
              <a:defRPr/>
            </a:lvl3pPr>
            <a:lvl4pPr lvl="3">
              <a:spcBef>
                <a:spcPts val="0"/>
              </a:spcBef>
              <a:spcAft>
                <a:spcPts val="0"/>
              </a:spcAft>
              <a:buSzPts val="3500"/>
              <a:buFont typeface="Figtree"/>
              <a:buNone/>
              <a:defRPr/>
            </a:lvl4pPr>
            <a:lvl5pPr lvl="4">
              <a:spcBef>
                <a:spcPts val="0"/>
              </a:spcBef>
              <a:spcAft>
                <a:spcPts val="0"/>
              </a:spcAft>
              <a:buSzPts val="3500"/>
              <a:buFont typeface="Figtree"/>
              <a:buNone/>
              <a:defRPr/>
            </a:lvl5pPr>
            <a:lvl6pPr lvl="5">
              <a:spcBef>
                <a:spcPts val="0"/>
              </a:spcBef>
              <a:spcAft>
                <a:spcPts val="0"/>
              </a:spcAft>
              <a:buSzPts val="3500"/>
              <a:buFont typeface="Figtree"/>
              <a:buNone/>
              <a:defRPr/>
            </a:lvl6pPr>
            <a:lvl7pPr lvl="6">
              <a:spcBef>
                <a:spcPts val="0"/>
              </a:spcBef>
              <a:spcAft>
                <a:spcPts val="0"/>
              </a:spcAft>
              <a:buSzPts val="3500"/>
              <a:buFont typeface="Figtree"/>
              <a:buNone/>
              <a:defRPr/>
            </a:lvl7pPr>
            <a:lvl8pPr lvl="7">
              <a:spcBef>
                <a:spcPts val="0"/>
              </a:spcBef>
              <a:spcAft>
                <a:spcPts val="0"/>
              </a:spcAft>
              <a:buSzPts val="3500"/>
              <a:buFont typeface="Figtree"/>
              <a:buNone/>
              <a:defRPr/>
            </a:lvl8pPr>
            <a:lvl9pPr lvl="8">
              <a:spcBef>
                <a:spcPts val="0"/>
              </a:spcBef>
              <a:spcAft>
                <a:spcPts val="0"/>
              </a:spcAft>
              <a:buSzPts val="3500"/>
              <a:buFont typeface="Figtree"/>
              <a:buNone/>
              <a:defRPr/>
            </a:lvl9pPr>
          </a:lstStyle>
          <a:p/>
        </p:txBody>
      </p:sp>
      <p:sp>
        <p:nvSpPr>
          <p:cNvPr id="302" name="Google Shape;302;p41"/>
          <p:cNvSpPr txBox="1"/>
          <p:nvPr>
            <p:ph idx="2" type="title"/>
          </p:nvPr>
        </p:nvSpPr>
        <p:spPr>
          <a:xfrm>
            <a:off x="5675995" y="1768438"/>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03" name="Google Shape;303;p41"/>
          <p:cNvSpPr txBox="1"/>
          <p:nvPr>
            <p:ph idx="1" type="body"/>
          </p:nvPr>
        </p:nvSpPr>
        <p:spPr>
          <a:xfrm>
            <a:off x="5675995" y="2094463"/>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04" name="Google Shape;304;p41"/>
          <p:cNvSpPr txBox="1"/>
          <p:nvPr>
            <p:ph idx="3" type="title"/>
          </p:nvPr>
        </p:nvSpPr>
        <p:spPr>
          <a:xfrm>
            <a:off x="5675995" y="3148188"/>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05" name="Google Shape;305;p41"/>
          <p:cNvSpPr txBox="1"/>
          <p:nvPr>
            <p:ph idx="4" type="body"/>
          </p:nvPr>
        </p:nvSpPr>
        <p:spPr>
          <a:xfrm>
            <a:off x="5675995" y="3474213"/>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06" name="Google Shape;306;p41"/>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07" name="Google Shape;307;p41"/>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08" name="Google Shape;308;p41"/>
          <p:cNvSpPr txBox="1"/>
          <p:nvPr>
            <p:ph idx="5"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309" name="Google Shape;309;p41"/>
          <p:cNvSpPr txBox="1"/>
          <p:nvPr>
            <p:ph idx="6"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wo column 2">
  <p:cSld name="SECTION_TITLE_AND_DESCRIPTION_1">
    <p:bg>
      <p:bgPr>
        <a:solidFill>
          <a:schemeClr val="accent1"/>
        </a:solidFill>
      </p:bgPr>
    </p:bg>
    <p:spTree>
      <p:nvGrpSpPr>
        <p:cNvPr id="310" name="Shape 310"/>
        <p:cNvGrpSpPr/>
        <p:nvPr/>
      </p:nvGrpSpPr>
      <p:grpSpPr>
        <a:xfrm>
          <a:off x="0" y="0"/>
          <a:ext cx="0" cy="0"/>
          <a:chOff x="0" y="0"/>
          <a:chExt cx="0" cy="0"/>
        </a:xfrm>
      </p:grpSpPr>
      <p:grpSp>
        <p:nvGrpSpPr>
          <p:cNvPr id="311" name="Google Shape;311;p42"/>
          <p:cNvGrpSpPr/>
          <p:nvPr/>
        </p:nvGrpSpPr>
        <p:grpSpPr>
          <a:xfrm>
            <a:off x="0" y="655700"/>
            <a:ext cx="9143980" cy="4282350"/>
            <a:chOff x="0" y="655700"/>
            <a:chExt cx="9143980" cy="4282350"/>
          </a:xfrm>
        </p:grpSpPr>
        <p:sp>
          <p:nvSpPr>
            <p:cNvPr id="312" name="Google Shape;312;p42"/>
            <p:cNvSpPr/>
            <p:nvPr/>
          </p:nvSpPr>
          <p:spPr>
            <a:xfrm>
              <a:off x="0" y="655700"/>
              <a:ext cx="3108000" cy="2484000"/>
            </a:xfrm>
            <a:prstGeom prst="snip2Same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13" name="Google Shape;313;p42"/>
            <p:cNvSpPr/>
            <p:nvPr/>
          </p:nvSpPr>
          <p:spPr>
            <a:xfrm flipH="1" rot="10800000">
              <a:off x="0" y="2454050"/>
              <a:ext cx="3108000" cy="2484000"/>
            </a:xfrm>
            <a:prstGeom prst="snip2Same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14" name="Google Shape;314;p42"/>
            <p:cNvSpPr/>
            <p:nvPr/>
          </p:nvSpPr>
          <p:spPr>
            <a:xfrm>
              <a:off x="3017990" y="655700"/>
              <a:ext cx="3108000" cy="2484000"/>
            </a:xfrm>
            <a:prstGeom prst="snip2Same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15" name="Google Shape;315;p42"/>
            <p:cNvSpPr/>
            <p:nvPr/>
          </p:nvSpPr>
          <p:spPr>
            <a:xfrm flipH="1" rot="10800000">
              <a:off x="3017990" y="2454050"/>
              <a:ext cx="3108000" cy="2484000"/>
            </a:xfrm>
            <a:prstGeom prst="snip2Same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16" name="Google Shape;316;p42"/>
            <p:cNvSpPr/>
            <p:nvPr/>
          </p:nvSpPr>
          <p:spPr>
            <a:xfrm>
              <a:off x="6035980" y="655700"/>
              <a:ext cx="3108000" cy="2484000"/>
            </a:xfrm>
            <a:prstGeom prst="snip2Same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17" name="Google Shape;317;p42"/>
            <p:cNvSpPr/>
            <p:nvPr/>
          </p:nvSpPr>
          <p:spPr>
            <a:xfrm flipH="1" rot="10800000">
              <a:off x="6035980" y="2454050"/>
              <a:ext cx="3108000" cy="2484000"/>
            </a:xfrm>
            <a:prstGeom prst="snip2Same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sp>
        <p:nvSpPr>
          <p:cNvPr id="318" name="Google Shape;318;p42"/>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19" name="Google Shape;319;p42"/>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320" name="Google Shape;320;p42"/>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321" name="Google Shape;321;p42"/>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 </a:t>
            </a:r>
            <a:endParaRPr>
              <a:solidFill>
                <a:schemeClr val="dk1"/>
              </a:solidFill>
            </a:endParaRPr>
          </a:p>
        </p:txBody>
      </p:sp>
      <p:sp>
        <p:nvSpPr>
          <p:cNvPr id="322" name="Google Shape;322;p42"/>
          <p:cNvSpPr txBox="1"/>
          <p:nvPr>
            <p:ph type="title"/>
          </p:nvPr>
        </p:nvSpPr>
        <p:spPr>
          <a:xfrm>
            <a:off x="434800" y="2593849"/>
            <a:ext cx="2325600" cy="393600"/>
          </a:xfrm>
          <a:prstGeom prst="rect">
            <a:avLst/>
          </a:prstGeom>
        </p:spPr>
        <p:txBody>
          <a:bodyPr anchorCtr="0" anchor="ctr" bIns="0" lIns="0" spcFirstLastPara="1" rIns="0" wrap="square" tIns="0">
            <a:noAutofit/>
          </a:bodyPr>
          <a:lstStyle>
            <a:lvl1pPr lvl="0">
              <a:spcBef>
                <a:spcPts val="0"/>
              </a:spcBef>
              <a:spcAft>
                <a:spcPts val="0"/>
              </a:spcAft>
              <a:buSzPts val="2600"/>
              <a:buFont typeface="Figtree"/>
              <a:buNone/>
              <a:defRPr sz="2600"/>
            </a:lvl1pPr>
            <a:lvl2pPr lvl="1">
              <a:spcBef>
                <a:spcPts val="0"/>
              </a:spcBef>
              <a:spcAft>
                <a:spcPts val="0"/>
              </a:spcAft>
              <a:buSzPts val="2600"/>
              <a:buFont typeface="Figtree"/>
              <a:buNone/>
              <a:defRPr sz="2600"/>
            </a:lvl2pPr>
            <a:lvl3pPr lvl="2">
              <a:spcBef>
                <a:spcPts val="0"/>
              </a:spcBef>
              <a:spcAft>
                <a:spcPts val="0"/>
              </a:spcAft>
              <a:buSzPts val="2600"/>
              <a:buFont typeface="Figtree"/>
              <a:buNone/>
              <a:defRPr sz="2600"/>
            </a:lvl3pPr>
            <a:lvl4pPr lvl="3">
              <a:spcBef>
                <a:spcPts val="0"/>
              </a:spcBef>
              <a:spcAft>
                <a:spcPts val="0"/>
              </a:spcAft>
              <a:buSzPts val="2600"/>
              <a:buFont typeface="Figtree"/>
              <a:buNone/>
              <a:defRPr sz="2600"/>
            </a:lvl4pPr>
            <a:lvl5pPr lvl="4">
              <a:spcBef>
                <a:spcPts val="0"/>
              </a:spcBef>
              <a:spcAft>
                <a:spcPts val="0"/>
              </a:spcAft>
              <a:buSzPts val="2600"/>
              <a:buFont typeface="Figtree"/>
              <a:buNone/>
              <a:defRPr sz="2600"/>
            </a:lvl5pPr>
            <a:lvl6pPr lvl="5">
              <a:spcBef>
                <a:spcPts val="0"/>
              </a:spcBef>
              <a:spcAft>
                <a:spcPts val="0"/>
              </a:spcAft>
              <a:buSzPts val="2600"/>
              <a:buFont typeface="Figtree"/>
              <a:buNone/>
              <a:defRPr sz="2600"/>
            </a:lvl6pPr>
            <a:lvl7pPr lvl="6">
              <a:spcBef>
                <a:spcPts val="0"/>
              </a:spcBef>
              <a:spcAft>
                <a:spcPts val="0"/>
              </a:spcAft>
              <a:buSzPts val="2600"/>
              <a:buFont typeface="Figtree"/>
              <a:buNone/>
              <a:defRPr sz="2600"/>
            </a:lvl7pPr>
            <a:lvl8pPr lvl="7">
              <a:spcBef>
                <a:spcPts val="0"/>
              </a:spcBef>
              <a:spcAft>
                <a:spcPts val="0"/>
              </a:spcAft>
              <a:buSzPts val="2600"/>
              <a:buFont typeface="Figtree"/>
              <a:buNone/>
              <a:defRPr sz="2600"/>
            </a:lvl8pPr>
            <a:lvl9pPr lvl="8">
              <a:spcBef>
                <a:spcPts val="0"/>
              </a:spcBef>
              <a:spcAft>
                <a:spcPts val="0"/>
              </a:spcAft>
              <a:buSzPts val="2600"/>
              <a:buFont typeface="Figtree"/>
              <a:buNone/>
              <a:defRPr sz="2600"/>
            </a:lvl9pPr>
          </a:lstStyle>
          <a:p/>
        </p:txBody>
      </p:sp>
      <p:sp>
        <p:nvSpPr>
          <p:cNvPr id="323" name="Google Shape;323;p42"/>
          <p:cNvSpPr txBox="1"/>
          <p:nvPr>
            <p:ph idx="2" type="title"/>
          </p:nvPr>
        </p:nvSpPr>
        <p:spPr>
          <a:xfrm>
            <a:off x="3410831" y="2280747"/>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24" name="Google Shape;324;p42"/>
          <p:cNvSpPr txBox="1"/>
          <p:nvPr>
            <p:ph idx="1" type="body"/>
          </p:nvPr>
        </p:nvSpPr>
        <p:spPr>
          <a:xfrm>
            <a:off x="3410831" y="2606773"/>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25" name="Google Shape;325;p42"/>
          <p:cNvSpPr txBox="1"/>
          <p:nvPr>
            <p:ph idx="3" type="title"/>
          </p:nvPr>
        </p:nvSpPr>
        <p:spPr>
          <a:xfrm>
            <a:off x="6454256" y="2280747"/>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26" name="Google Shape;326;p42"/>
          <p:cNvSpPr txBox="1"/>
          <p:nvPr>
            <p:ph idx="4" type="body"/>
          </p:nvPr>
        </p:nvSpPr>
        <p:spPr>
          <a:xfrm>
            <a:off x="6454256" y="2606773"/>
            <a:ext cx="2325600" cy="677400"/>
          </a:xfrm>
          <a:prstGeom prst="rect">
            <a:avLst/>
          </a:prstGeom>
          <a:noFill/>
          <a:ln>
            <a:noFill/>
          </a:ln>
        </p:spPr>
        <p:txBody>
          <a:bodyPr anchorCtr="0" anchor="t" bIns="0" lIns="0" spcFirstLastPara="1" rIns="0" wrap="square" tIns="0">
            <a:noAutofit/>
          </a:bodyPr>
          <a:lstStyle>
            <a:lvl1pPr indent="-323850" lvl="0" marL="4572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327" name="Google Shape;327;p42"/>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28" name="Google Shape;328;p42"/>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29" name="Google Shape;329;p42"/>
          <p:cNvSpPr txBox="1"/>
          <p:nvPr>
            <p:ph idx="5"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330" name="Google Shape;330;p42"/>
          <p:cNvSpPr txBox="1"/>
          <p:nvPr>
            <p:ph idx="6"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wo column 3">
  <p:cSld name="CAPTION_ONLY_1">
    <p:bg>
      <p:bgPr>
        <a:solidFill>
          <a:schemeClr val="accent2"/>
        </a:solidFill>
      </p:bgPr>
    </p:bg>
    <p:spTree>
      <p:nvGrpSpPr>
        <p:cNvPr id="331" name="Shape 331"/>
        <p:cNvGrpSpPr/>
        <p:nvPr/>
      </p:nvGrpSpPr>
      <p:grpSpPr>
        <a:xfrm>
          <a:off x="0" y="0"/>
          <a:ext cx="0" cy="0"/>
          <a:chOff x="0" y="0"/>
          <a:chExt cx="0" cy="0"/>
        </a:xfrm>
      </p:grpSpPr>
      <p:grpSp>
        <p:nvGrpSpPr>
          <p:cNvPr id="332" name="Google Shape;332;p43"/>
          <p:cNvGrpSpPr/>
          <p:nvPr/>
        </p:nvGrpSpPr>
        <p:grpSpPr>
          <a:xfrm>
            <a:off x="45" y="656725"/>
            <a:ext cx="9144010" cy="4268100"/>
            <a:chOff x="45" y="656725"/>
            <a:chExt cx="9144010" cy="4268100"/>
          </a:xfrm>
        </p:grpSpPr>
        <p:sp>
          <p:nvSpPr>
            <p:cNvPr id="333" name="Google Shape;333;p43"/>
            <p:cNvSpPr/>
            <p:nvPr/>
          </p:nvSpPr>
          <p:spPr>
            <a:xfrm flipH="1" rot="-5400000">
              <a:off x="1202555" y="1549075"/>
              <a:ext cx="4268100" cy="2483400"/>
            </a:xfrm>
            <a:prstGeom prst="round2Diag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34" name="Google Shape;334;p43"/>
            <p:cNvSpPr/>
            <p:nvPr/>
          </p:nvSpPr>
          <p:spPr>
            <a:xfrm rot="5400000">
              <a:off x="-892305" y="1549075"/>
              <a:ext cx="4268100" cy="2483400"/>
            </a:xfrm>
            <a:prstGeom prst="round2Diag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35" name="Google Shape;335;p43"/>
            <p:cNvSpPr/>
            <p:nvPr/>
          </p:nvSpPr>
          <p:spPr>
            <a:xfrm flipH="1" rot="5400000">
              <a:off x="3673445" y="1549075"/>
              <a:ext cx="4268100" cy="2483400"/>
            </a:xfrm>
            <a:prstGeom prst="round2Diag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36" name="Google Shape;336;p43"/>
            <p:cNvSpPr/>
            <p:nvPr/>
          </p:nvSpPr>
          <p:spPr>
            <a:xfrm rot="-5400000">
              <a:off x="5768305" y="1549075"/>
              <a:ext cx="4268100" cy="2483400"/>
            </a:xfrm>
            <a:prstGeom prst="round2Diag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sp>
        <p:nvSpPr>
          <p:cNvPr id="337" name="Google Shape;337;p43"/>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38" name="Google Shape;338;p43"/>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339" name="Google Shape;339;p43"/>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340" name="Google Shape;340;p43"/>
          <p:cNvSpPr txBox="1"/>
          <p:nvPr>
            <p:ph type="title"/>
          </p:nvPr>
        </p:nvSpPr>
        <p:spPr>
          <a:xfrm>
            <a:off x="420375" y="2504337"/>
            <a:ext cx="3731100" cy="572700"/>
          </a:xfrm>
          <a:prstGeom prst="rect">
            <a:avLst/>
          </a:prstGeom>
        </p:spPr>
        <p:txBody>
          <a:bodyPr anchorCtr="0" anchor="ctr" bIns="0" lIns="0" spcFirstLastPara="1" rIns="0" wrap="square" tIns="0">
            <a:noAutofit/>
          </a:bodyPr>
          <a:lstStyle>
            <a:lvl1pPr lvl="0">
              <a:spcBef>
                <a:spcPts val="0"/>
              </a:spcBef>
              <a:spcAft>
                <a:spcPts val="0"/>
              </a:spcAft>
              <a:buSzPts val="3500"/>
              <a:buFont typeface="Figtree"/>
              <a:buNone/>
              <a:defRPr/>
            </a:lvl1pPr>
            <a:lvl2pPr lvl="1">
              <a:spcBef>
                <a:spcPts val="0"/>
              </a:spcBef>
              <a:spcAft>
                <a:spcPts val="0"/>
              </a:spcAft>
              <a:buSzPts val="3500"/>
              <a:buFont typeface="Figtree"/>
              <a:buNone/>
              <a:defRPr/>
            </a:lvl2pPr>
            <a:lvl3pPr lvl="2">
              <a:spcBef>
                <a:spcPts val="0"/>
              </a:spcBef>
              <a:spcAft>
                <a:spcPts val="0"/>
              </a:spcAft>
              <a:buSzPts val="3500"/>
              <a:buFont typeface="Figtree"/>
              <a:buNone/>
              <a:defRPr/>
            </a:lvl3pPr>
            <a:lvl4pPr lvl="3">
              <a:spcBef>
                <a:spcPts val="0"/>
              </a:spcBef>
              <a:spcAft>
                <a:spcPts val="0"/>
              </a:spcAft>
              <a:buSzPts val="3500"/>
              <a:buFont typeface="Figtree"/>
              <a:buNone/>
              <a:defRPr/>
            </a:lvl4pPr>
            <a:lvl5pPr lvl="4">
              <a:spcBef>
                <a:spcPts val="0"/>
              </a:spcBef>
              <a:spcAft>
                <a:spcPts val="0"/>
              </a:spcAft>
              <a:buSzPts val="3500"/>
              <a:buFont typeface="Figtree"/>
              <a:buNone/>
              <a:defRPr/>
            </a:lvl5pPr>
            <a:lvl6pPr lvl="5">
              <a:spcBef>
                <a:spcPts val="0"/>
              </a:spcBef>
              <a:spcAft>
                <a:spcPts val="0"/>
              </a:spcAft>
              <a:buSzPts val="3500"/>
              <a:buFont typeface="Figtree"/>
              <a:buNone/>
              <a:defRPr/>
            </a:lvl6pPr>
            <a:lvl7pPr lvl="6">
              <a:spcBef>
                <a:spcPts val="0"/>
              </a:spcBef>
              <a:spcAft>
                <a:spcPts val="0"/>
              </a:spcAft>
              <a:buSzPts val="3500"/>
              <a:buFont typeface="Figtree"/>
              <a:buNone/>
              <a:defRPr/>
            </a:lvl7pPr>
            <a:lvl8pPr lvl="7">
              <a:spcBef>
                <a:spcPts val="0"/>
              </a:spcBef>
              <a:spcAft>
                <a:spcPts val="0"/>
              </a:spcAft>
              <a:buSzPts val="3500"/>
              <a:buFont typeface="Figtree"/>
              <a:buNone/>
              <a:defRPr/>
            </a:lvl8pPr>
            <a:lvl9pPr lvl="8">
              <a:spcBef>
                <a:spcPts val="0"/>
              </a:spcBef>
              <a:spcAft>
                <a:spcPts val="0"/>
              </a:spcAft>
              <a:buSzPts val="3500"/>
              <a:buFont typeface="Figtree"/>
              <a:buNone/>
              <a:defRPr/>
            </a:lvl9pPr>
          </a:lstStyle>
          <a:p/>
        </p:txBody>
      </p:sp>
      <p:sp>
        <p:nvSpPr>
          <p:cNvPr id="341" name="Google Shape;341;p43"/>
          <p:cNvSpPr txBox="1"/>
          <p:nvPr>
            <p:ph idx="2" type="title"/>
          </p:nvPr>
        </p:nvSpPr>
        <p:spPr>
          <a:xfrm>
            <a:off x="5675995" y="1768438"/>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42" name="Google Shape;342;p43"/>
          <p:cNvSpPr txBox="1"/>
          <p:nvPr>
            <p:ph idx="1" type="body"/>
          </p:nvPr>
        </p:nvSpPr>
        <p:spPr>
          <a:xfrm>
            <a:off x="5675995" y="2094463"/>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43" name="Google Shape;343;p43"/>
          <p:cNvSpPr txBox="1"/>
          <p:nvPr>
            <p:ph idx="3" type="title"/>
          </p:nvPr>
        </p:nvSpPr>
        <p:spPr>
          <a:xfrm>
            <a:off x="5675995" y="3148188"/>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44" name="Google Shape;344;p43"/>
          <p:cNvSpPr txBox="1"/>
          <p:nvPr>
            <p:ph idx="4" type="body"/>
          </p:nvPr>
        </p:nvSpPr>
        <p:spPr>
          <a:xfrm>
            <a:off x="5675995" y="3474213"/>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45" name="Google Shape;345;p43"/>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46" name="Google Shape;346;p43"/>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47" name="Google Shape;347;p43"/>
          <p:cNvSpPr txBox="1"/>
          <p:nvPr>
            <p:ph idx="5"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348" name="Google Shape;348;p43"/>
          <p:cNvSpPr txBox="1"/>
          <p:nvPr>
            <p:ph idx="6"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wo column 3">
  <p:cSld name="BIG_NUMBER_2">
    <p:bg>
      <p:bgPr>
        <a:solidFill>
          <a:schemeClr val="accent3"/>
        </a:solidFill>
      </p:bgPr>
    </p:bg>
    <p:spTree>
      <p:nvGrpSpPr>
        <p:cNvPr id="349" name="Shape 349"/>
        <p:cNvGrpSpPr/>
        <p:nvPr/>
      </p:nvGrpSpPr>
      <p:grpSpPr>
        <a:xfrm>
          <a:off x="0" y="0"/>
          <a:ext cx="0" cy="0"/>
          <a:chOff x="0" y="0"/>
          <a:chExt cx="0" cy="0"/>
        </a:xfrm>
      </p:grpSpPr>
      <p:grpSp>
        <p:nvGrpSpPr>
          <p:cNvPr id="350" name="Google Shape;350;p44"/>
          <p:cNvGrpSpPr/>
          <p:nvPr/>
        </p:nvGrpSpPr>
        <p:grpSpPr>
          <a:xfrm>
            <a:off x="0" y="650025"/>
            <a:ext cx="9143966" cy="4268100"/>
            <a:chOff x="0" y="650025"/>
            <a:chExt cx="9143966" cy="4268100"/>
          </a:xfrm>
        </p:grpSpPr>
        <p:sp>
          <p:nvSpPr>
            <p:cNvPr id="351" name="Google Shape;351;p44"/>
            <p:cNvSpPr/>
            <p:nvPr/>
          </p:nvSpPr>
          <p:spPr>
            <a:xfrm>
              <a:off x="0" y="650025"/>
              <a:ext cx="3068700" cy="4268100"/>
            </a:xfrm>
            <a:prstGeom prst="plaque">
              <a:avLst>
                <a:gd fmla="val 21361"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52" name="Google Shape;352;p44"/>
            <p:cNvSpPr/>
            <p:nvPr/>
          </p:nvSpPr>
          <p:spPr>
            <a:xfrm>
              <a:off x="3037633" y="650025"/>
              <a:ext cx="3068700" cy="4268100"/>
            </a:xfrm>
            <a:prstGeom prst="plaque">
              <a:avLst>
                <a:gd fmla="val 21361"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53" name="Google Shape;353;p44"/>
            <p:cNvSpPr/>
            <p:nvPr/>
          </p:nvSpPr>
          <p:spPr>
            <a:xfrm>
              <a:off x="6075266" y="650025"/>
              <a:ext cx="3068700" cy="4268100"/>
            </a:xfrm>
            <a:prstGeom prst="plaque">
              <a:avLst>
                <a:gd fmla="val 21361"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sp>
        <p:nvSpPr>
          <p:cNvPr id="354" name="Google Shape;354;p44"/>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55" name="Google Shape;355;p44"/>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356" name="Google Shape;356;p44"/>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357" name="Google Shape;357;p44"/>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 </a:t>
            </a:r>
            <a:endParaRPr>
              <a:solidFill>
                <a:schemeClr val="dk1"/>
              </a:solidFill>
            </a:endParaRPr>
          </a:p>
        </p:txBody>
      </p:sp>
      <p:sp>
        <p:nvSpPr>
          <p:cNvPr id="358" name="Google Shape;358;p44"/>
          <p:cNvSpPr txBox="1"/>
          <p:nvPr>
            <p:ph type="title"/>
          </p:nvPr>
        </p:nvSpPr>
        <p:spPr>
          <a:xfrm>
            <a:off x="434800" y="2593849"/>
            <a:ext cx="2325600" cy="393600"/>
          </a:xfrm>
          <a:prstGeom prst="rect">
            <a:avLst/>
          </a:prstGeom>
        </p:spPr>
        <p:txBody>
          <a:bodyPr anchorCtr="0" anchor="ctr" bIns="0" lIns="0" spcFirstLastPara="1" rIns="0" wrap="square" tIns="0">
            <a:noAutofit/>
          </a:bodyPr>
          <a:lstStyle>
            <a:lvl1pPr lvl="0">
              <a:spcBef>
                <a:spcPts val="0"/>
              </a:spcBef>
              <a:spcAft>
                <a:spcPts val="0"/>
              </a:spcAft>
              <a:buSzPts val="2600"/>
              <a:buFont typeface="Figtree"/>
              <a:buNone/>
              <a:defRPr sz="2600"/>
            </a:lvl1pPr>
            <a:lvl2pPr lvl="1">
              <a:spcBef>
                <a:spcPts val="0"/>
              </a:spcBef>
              <a:spcAft>
                <a:spcPts val="0"/>
              </a:spcAft>
              <a:buSzPts val="2600"/>
              <a:buFont typeface="Figtree"/>
              <a:buNone/>
              <a:defRPr sz="2600"/>
            </a:lvl2pPr>
            <a:lvl3pPr lvl="2">
              <a:spcBef>
                <a:spcPts val="0"/>
              </a:spcBef>
              <a:spcAft>
                <a:spcPts val="0"/>
              </a:spcAft>
              <a:buSzPts val="2600"/>
              <a:buFont typeface="Figtree"/>
              <a:buNone/>
              <a:defRPr sz="2600"/>
            </a:lvl3pPr>
            <a:lvl4pPr lvl="3">
              <a:spcBef>
                <a:spcPts val="0"/>
              </a:spcBef>
              <a:spcAft>
                <a:spcPts val="0"/>
              </a:spcAft>
              <a:buSzPts val="2600"/>
              <a:buFont typeface="Figtree"/>
              <a:buNone/>
              <a:defRPr sz="2600"/>
            </a:lvl4pPr>
            <a:lvl5pPr lvl="4">
              <a:spcBef>
                <a:spcPts val="0"/>
              </a:spcBef>
              <a:spcAft>
                <a:spcPts val="0"/>
              </a:spcAft>
              <a:buSzPts val="2600"/>
              <a:buFont typeface="Figtree"/>
              <a:buNone/>
              <a:defRPr sz="2600"/>
            </a:lvl5pPr>
            <a:lvl6pPr lvl="5">
              <a:spcBef>
                <a:spcPts val="0"/>
              </a:spcBef>
              <a:spcAft>
                <a:spcPts val="0"/>
              </a:spcAft>
              <a:buSzPts val="2600"/>
              <a:buFont typeface="Figtree"/>
              <a:buNone/>
              <a:defRPr sz="2600"/>
            </a:lvl6pPr>
            <a:lvl7pPr lvl="6">
              <a:spcBef>
                <a:spcPts val="0"/>
              </a:spcBef>
              <a:spcAft>
                <a:spcPts val="0"/>
              </a:spcAft>
              <a:buSzPts val="2600"/>
              <a:buFont typeface="Figtree"/>
              <a:buNone/>
              <a:defRPr sz="2600"/>
            </a:lvl7pPr>
            <a:lvl8pPr lvl="7">
              <a:spcBef>
                <a:spcPts val="0"/>
              </a:spcBef>
              <a:spcAft>
                <a:spcPts val="0"/>
              </a:spcAft>
              <a:buSzPts val="2600"/>
              <a:buFont typeface="Figtree"/>
              <a:buNone/>
              <a:defRPr sz="2600"/>
            </a:lvl8pPr>
            <a:lvl9pPr lvl="8">
              <a:spcBef>
                <a:spcPts val="0"/>
              </a:spcBef>
              <a:spcAft>
                <a:spcPts val="0"/>
              </a:spcAft>
              <a:buSzPts val="2600"/>
              <a:buFont typeface="Figtree"/>
              <a:buNone/>
              <a:defRPr sz="2600"/>
            </a:lvl9pPr>
          </a:lstStyle>
          <a:p/>
        </p:txBody>
      </p:sp>
      <p:sp>
        <p:nvSpPr>
          <p:cNvPr id="359" name="Google Shape;359;p44"/>
          <p:cNvSpPr txBox="1"/>
          <p:nvPr>
            <p:ph idx="2" type="title"/>
          </p:nvPr>
        </p:nvSpPr>
        <p:spPr>
          <a:xfrm>
            <a:off x="3410831" y="2280747"/>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60" name="Google Shape;360;p44"/>
          <p:cNvSpPr txBox="1"/>
          <p:nvPr>
            <p:ph idx="1" type="body"/>
          </p:nvPr>
        </p:nvSpPr>
        <p:spPr>
          <a:xfrm>
            <a:off x="3410831" y="2606773"/>
            <a:ext cx="2325600" cy="677400"/>
          </a:xfrm>
          <a:prstGeom prst="rect">
            <a:avLst/>
          </a:prstGeom>
          <a:noFill/>
          <a:ln>
            <a:noFill/>
          </a:ln>
        </p:spPr>
        <p:txBody>
          <a:bodyPr anchorCtr="0" anchor="t" bIns="0" lIns="0" spcFirstLastPara="1" rIns="0" wrap="square" tIns="0">
            <a:no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61" name="Google Shape;361;p44"/>
          <p:cNvSpPr txBox="1"/>
          <p:nvPr>
            <p:ph idx="3" type="title"/>
          </p:nvPr>
        </p:nvSpPr>
        <p:spPr>
          <a:xfrm>
            <a:off x="6454256" y="2280747"/>
            <a:ext cx="2325600" cy="200100"/>
          </a:xfrm>
          <a:prstGeom prst="rect">
            <a:avLst/>
          </a:prstGeom>
        </p:spPr>
        <p:txBody>
          <a:bodyPr anchorCtr="0" anchor="b" bIns="0" lIns="0" spcFirstLastPara="1" rIns="0" wrap="square" tIns="0">
            <a:noAutofit/>
          </a:bodyPr>
          <a:lstStyle>
            <a:lvl1pPr lvl="0">
              <a:spcBef>
                <a:spcPts val="0"/>
              </a:spcBef>
              <a:spcAft>
                <a:spcPts val="0"/>
              </a:spcAft>
              <a:buSzPts val="1300"/>
              <a:buFont typeface="Figtree ExtraBold"/>
              <a:buNone/>
              <a:defRPr b="0" sz="1300">
                <a:latin typeface="Figtree ExtraBold"/>
                <a:ea typeface="Figtree ExtraBold"/>
                <a:cs typeface="Figtree ExtraBold"/>
                <a:sym typeface="Figtree ExtraBold"/>
              </a:defRPr>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62" name="Google Shape;362;p44"/>
          <p:cNvSpPr txBox="1"/>
          <p:nvPr>
            <p:ph idx="4" type="body"/>
          </p:nvPr>
        </p:nvSpPr>
        <p:spPr>
          <a:xfrm>
            <a:off x="6454256" y="2606773"/>
            <a:ext cx="2325600" cy="677400"/>
          </a:xfrm>
          <a:prstGeom prst="rect">
            <a:avLst/>
          </a:prstGeom>
          <a:noFill/>
          <a:ln>
            <a:noFill/>
          </a:ln>
        </p:spPr>
        <p:txBody>
          <a:bodyPr anchorCtr="0" anchor="t" bIns="0" lIns="0" spcFirstLastPara="1" rIns="0" wrap="square" tIns="0">
            <a:noAutofit/>
          </a:bodyPr>
          <a:lstStyle>
            <a:lvl1pPr indent="-323850" lvl="0" marL="4572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363" name="Google Shape;363;p44"/>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64" name="Google Shape;364;p44"/>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65" name="Google Shape;365;p44"/>
          <p:cNvSpPr txBox="1"/>
          <p:nvPr>
            <p:ph idx="5"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366" name="Google Shape;366;p44"/>
          <p:cNvSpPr txBox="1"/>
          <p:nvPr>
            <p:ph idx="6"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points 2">
  <p:cSld name="BIG_NUMBER_1_2">
    <p:bg>
      <p:bgPr>
        <a:solidFill>
          <a:schemeClr val="dk2"/>
        </a:solidFill>
      </p:bgPr>
    </p:bg>
    <p:spTree>
      <p:nvGrpSpPr>
        <p:cNvPr id="367" name="Shape 367"/>
        <p:cNvGrpSpPr/>
        <p:nvPr/>
      </p:nvGrpSpPr>
      <p:grpSpPr>
        <a:xfrm>
          <a:off x="0" y="0"/>
          <a:ext cx="0" cy="0"/>
          <a:chOff x="0" y="0"/>
          <a:chExt cx="0" cy="0"/>
        </a:xfrm>
      </p:grpSpPr>
      <p:grpSp>
        <p:nvGrpSpPr>
          <p:cNvPr id="368" name="Google Shape;368;p45"/>
          <p:cNvGrpSpPr/>
          <p:nvPr/>
        </p:nvGrpSpPr>
        <p:grpSpPr>
          <a:xfrm>
            <a:off x="0" y="1477575"/>
            <a:ext cx="9145300" cy="3447050"/>
            <a:chOff x="0" y="1477575"/>
            <a:chExt cx="9145300" cy="3447050"/>
          </a:xfrm>
        </p:grpSpPr>
        <p:sp>
          <p:nvSpPr>
            <p:cNvPr id="369" name="Google Shape;369;p45"/>
            <p:cNvSpPr/>
            <p:nvPr/>
          </p:nvSpPr>
          <p:spPr>
            <a:xfrm>
              <a:off x="0" y="3195412"/>
              <a:ext cx="3048000" cy="1729213"/>
            </a:xfrm>
            <a:prstGeom prst="flowChartPreparation">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0" name="Google Shape;370;p45"/>
            <p:cNvSpPr/>
            <p:nvPr/>
          </p:nvSpPr>
          <p:spPr>
            <a:xfrm>
              <a:off x="0" y="1477575"/>
              <a:ext cx="3048000" cy="1729213"/>
            </a:xfrm>
            <a:prstGeom prst="flowChartPreparation">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1" name="Google Shape;371;p45"/>
            <p:cNvSpPr/>
            <p:nvPr/>
          </p:nvSpPr>
          <p:spPr>
            <a:xfrm>
              <a:off x="6097300" y="3195412"/>
              <a:ext cx="3048000" cy="1729213"/>
            </a:xfrm>
            <a:prstGeom prst="flowChartPreparation">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2" name="Google Shape;372;p45"/>
            <p:cNvSpPr/>
            <p:nvPr/>
          </p:nvSpPr>
          <p:spPr>
            <a:xfrm>
              <a:off x="6097300" y="1477575"/>
              <a:ext cx="3048000" cy="1729213"/>
            </a:xfrm>
            <a:prstGeom prst="flowChartPreparation">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3" name="Google Shape;373;p45"/>
            <p:cNvSpPr/>
            <p:nvPr/>
          </p:nvSpPr>
          <p:spPr>
            <a:xfrm>
              <a:off x="3048000" y="3195412"/>
              <a:ext cx="3048000" cy="1729213"/>
            </a:xfrm>
            <a:prstGeom prst="flowChartPreparation">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4" name="Google Shape;374;p45"/>
            <p:cNvSpPr/>
            <p:nvPr/>
          </p:nvSpPr>
          <p:spPr>
            <a:xfrm>
              <a:off x="3048000" y="1477575"/>
              <a:ext cx="3048000" cy="1729213"/>
            </a:xfrm>
            <a:prstGeom prst="flowChartPreparation">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375" name="Google Shape;375;p45"/>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76" name="Google Shape;376;p45"/>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377" name="Google Shape;377;p45"/>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378" name="Google Shape;378;p45"/>
          <p:cNvSpPr txBox="1"/>
          <p:nvPr>
            <p:ph type="title"/>
          </p:nvPr>
        </p:nvSpPr>
        <p:spPr>
          <a:xfrm>
            <a:off x="437250" y="768288"/>
            <a:ext cx="8269500" cy="384900"/>
          </a:xfrm>
          <a:prstGeom prst="rect">
            <a:avLst/>
          </a:prstGeom>
        </p:spPr>
        <p:txBody>
          <a:bodyPr anchorCtr="0" anchor="t" bIns="0" lIns="0" spcFirstLastPara="1" rIns="0" wrap="square" tIns="0">
            <a:noAutofit/>
          </a:bodyPr>
          <a:lstStyle>
            <a:lvl1pPr lvl="0">
              <a:spcBef>
                <a:spcPts val="0"/>
              </a:spcBef>
              <a:spcAft>
                <a:spcPts val="0"/>
              </a:spcAft>
              <a:buSzPts val="2500"/>
              <a:buFont typeface="Figtree"/>
              <a:buNone/>
              <a:defRPr sz="2500"/>
            </a:lvl1pPr>
            <a:lvl2pPr lvl="1">
              <a:spcBef>
                <a:spcPts val="0"/>
              </a:spcBef>
              <a:spcAft>
                <a:spcPts val="0"/>
              </a:spcAft>
              <a:buSzPts val="2500"/>
              <a:buFont typeface="Figtree"/>
              <a:buNone/>
              <a:defRPr sz="2500"/>
            </a:lvl2pPr>
            <a:lvl3pPr lvl="2">
              <a:spcBef>
                <a:spcPts val="0"/>
              </a:spcBef>
              <a:spcAft>
                <a:spcPts val="0"/>
              </a:spcAft>
              <a:buSzPts val="2500"/>
              <a:buFont typeface="Figtree"/>
              <a:buNone/>
              <a:defRPr sz="2500"/>
            </a:lvl3pPr>
            <a:lvl4pPr lvl="3">
              <a:spcBef>
                <a:spcPts val="0"/>
              </a:spcBef>
              <a:spcAft>
                <a:spcPts val="0"/>
              </a:spcAft>
              <a:buSzPts val="2500"/>
              <a:buFont typeface="Figtree"/>
              <a:buNone/>
              <a:defRPr sz="2500"/>
            </a:lvl4pPr>
            <a:lvl5pPr lvl="4">
              <a:spcBef>
                <a:spcPts val="0"/>
              </a:spcBef>
              <a:spcAft>
                <a:spcPts val="0"/>
              </a:spcAft>
              <a:buSzPts val="2500"/>
              <a:buFont typeface="Figtree"/>
              <a:buNone/>
              <a:defRPr sz="2500"/>
            </a:lvl5pPr>
            <a:lvl6pPr lvl="5">
              <a:spcBef>
                <a:spcPts val="0"/>
              </a:spcBef>
              <a:spcAft>
                <a:spcPts val="0"/>
              </a:spcAft>
              <a:buSzPts val="2500"/>
              <a:buFont typeface="Figtree"/>
              <a:buNone/>
              <a:defRPr sz="2500"/>
            </a:lvl6pPr>
            <a:lvl7pPr lvl="6">
              <a:spcBef>
                <a:spcPts val="0"/>
              </a:spcBef>
              <a:spcAft>
                <a:spcPts val="0"/>
              </a:spcAft>
              <a:buSzPts val="2500"/>
              <a:buFont typeface="Figtree"/>
              <a:buNone/>
              <a:defRPr sz="2500"/>
            </a:lvl7pPr>
            <a:lvl8pPr lvl="7">
              <a:spcBef>
                <a:spcPts val="0"/>
              </a:spcBef>
              <a:spcAft>
                <a:spcPts val="0"/>
              </a:spcAft>
              <a:buSzPts val="2500"/>
              <a:buFont typeface="Figtree"/>
              <a:buNone/>
              <a:defRPr sz="2500"/>
            </a:lvl8pPr>
            <a:lvl9pPr lvl="8">
              <a:spcBef>
                <a:spcPts val="0"/>
              </a:spcBef>
              <a:spcAft>
                <a:spcPts val="0"/>
              </a:spcAft>
              <a:buSzPts val="2500"/>
              <a:buFont typeface="Figtree"/>
              <a:buNone/>
              <a:defRPr sz="2500"/>
            </a:lvl9pPr>
          </a:lstStyle>
          <a:p/>
        </p:txBody>
      </p:sp>
      <p:sp>
        <p:nvSpPr>
          <p:cNvPr id="379" name="Google Shape;379;p45"/>
          <p:cNvSpPr txBox="1"/>
          <p:nvPr>
            <p:ph idx="2" type="title"/>
          </p:nvPr>
        </p:nvSpPr>
        <p:spPr>
          <a:xfrm>
            <a:off x="3409838" y="2026475"/>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80" name="Google Shape;380;p45"/>
          <p:cNvSpPr txBox="1"/>
          <p:nvPr>
            <p:ph idx="1" type="body"/>
          </p:nvPr>
        </p:nvSpPr>
        <p:spPr>
          <a:xfrm>
            <a:off x="3409838" y="2352500"/>
            <a:ext cx="2325600" cy="677400"/>
          </a:xfrm>
          <a:prstGeom prst="rect">
            <a:avLst/>
          </a:prstGeom>
          <a:noFill/>
          <a:ln>
            <a:noFill/>
          </a:ln>
        </p:spPr>
        <p:txBody>
          <a:bodyPr anchorCtr="0" anchor="t" bIns="0" lIns="0" spcFirstLastPara="1" rIns="0" wrap="square" tIns="0">
            <a:sp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81" name="Google Shape;381;p45"/>
          <p:cNvSpPr txBox="1"/>
          <p:nvPr>
            <p:ph idx="3" type="title"/>
          </p:nvPr>
        </p:nvSpPr>
        <p:spPr>
          <a:xfrm>
            <a:off x="362475" y="2026475"/>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82" name="Google Shape;382;p45"/>
          <p:cNvSpPr txBox="1"/>
          <p:nvPr>
            <p:ph idx="4" type="body"/>
          </p:nvPr>
        </p:nvSpPr>
        <p:spPr>
          <a:xfrm>
            <a:off x="362475" y="2352500"/>
            <a:ext cx="2325600" cy="677400"/>
          </a:xfrm>
          <a:prstGeom prst="rect">
            <a:avLst/>
          </a:prstGeom>
          <a:noFill/>
          <a:ln>
            <a:noFill/>
          </a:ln>
        </p:spPr>
        <p:txBody>
          <a:bodyPr anchorCtr="0" anchor="t" bIns="0" lIns="0" spcFirstLastPara="1" rIns="0" wrap="square" tIns="0">
            <a:sp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83" name="Google Shape;383;p45"/>
          <p:cNvSpPr txBox="1"/>
          <p:nvPr>
            <p:ph idx="5" type="title"/>
          </p:nvPr>
        </p:nvSpPr>
        <p:spPr>
          <a:xfrm>
            <a:off x="6457200" y="2026475"/>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84" name="Google Shape;384;p45"/>
          <p:cNvSpPr txBox="1"/>
          <p:nvPr>
            <p:ph idx="6" type="body"/>
          </p:nvPr>
        </p:nvSpPr>
        <p:spPr>
          <a:xfrm>
            <a:off x="6457200" y="2352500"/>
            <a:ext cx="2325600" cy="677400"/>
          </a:xfrm>
          <a:prstGeom prst="rect">
            <a:avLst/>
          </a:prstGeom>
          <a:noFill/>
          <a:ln>
            <a:noFill/>
          </a:ln>
        </p:spPr>
        <p:txBody>
          <a:bodyPr anchorCtr="0" anchor="t" bIns="0" lIns="0" spcFirstLastPara="1" rIns="0" wrap="square" tIns="0">
            <a:sp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85" name="Google Shape;385;p45"/>
          <p:cNvSpPr txBox="1"/>
          <p:nvPr>
            <p:ph idx="7" type="title"/>
          </p:nvPr>
        </p:nvSpPr>
        <p:spPr>
          <a:xfrm>
            <a:off x="362475" y="3711025"/>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86" name="Google Shape;386;p45"/>
          <p:cNvSpPr txBox="1"/>
          <p:nvPr>
            <p:ph idx="8" type="body"/>
          </p:nvPr>
        </p:nvSpPr>
        <p:spPr>
          <a:xfrm>
            <a:off x="362475" y="4037050"/>
            <a:ext cx="2325600" cy="677400"/>
          </a:xfrm>
          <a:prstGeom prst="rect">
            <a:avLst/>
          </a:prstGeom>
          <a:noFill/>
          <a:ln>
            <a:noFill/>
          </a:ln>
        </p:spPr>
        <p:txBody>
          <a:bodyPr anchorCtr="0" anchor="t" bIns="0" lIns="0" spcFirstLastPara="1" rIns="0" wrap="square" tIns="0">
            <a:sp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87" name="Google Shape;387;p45"/>
          <p:cNvSpPr txBox="1"/>
          <p:nvPr>
            <p:ph idx="9" type="title"/>
          </p:nvPr>
        </p:nvSpPr>
        <p:spPr>
          <a:xfrm>
            <a:off x="3409200" y="3711025"/>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88" name="Google Shape;388;p45"/>
          <p:cNvSpPr txBox="1"/>
          <p:nvPr>
            <p:ph idx="13" type="body"/>
          </p:nvPr>
        </p:nvSpPr>
        <p:spPr>
          <a:xfrm>
            <a:off x="3409200" y="4037050"/>
            <a:ext cx="2325600" cy="677400"/>
          </a:xfrm>
          <a:prstGeom prst="rect">
            <a:avLst/>
          </a:prstGeom>
          <a:noFill/>
          <a:ln>
            <a:noFill/>
          </a:ln>
        </p:spPr>
        <p:txBody>
          <a:bodyPr anchorCtr="0" anchor="t" bIns="0" lIns="0" spcFirstLastPara="1" rIns="0" wrap="square" tIns="0">
            <a:sp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89" name="Google Shape;389;p45"/>
          <p:cNvSpPr txBox="1"/>
          <p:nvPr>
            <p:ph idx="14" type="title"/>
          </p:nvPr>
        </p:nvSpPr>
        <p:spPr>
          <a:xfrm>
            <a:off x="6381150" y="3711025"/>
            <a:ext cx="2325600" cy="200100"/>
          </a:xfrm>
          <a:prstGeom prst="rect">
            <a:avLst/>
          </a:prstGeom>
        </p:spPr>
        <p:txBody>
          <a:bodyPr anchorCtr="0" anchor="t" bIns="0" lIns="0" spcFirstLastPara="1" rIns="0" wrap="square" tIns="0">
            <a:noAutofit/>
          </a:bodyPr>
          <a:lstStyle>
            <a:lvl1pPr lvl="0">
              <a:spcBef>
                <a:spcPts val="0"/>
              </a:spcBef>
              <a:spcAft>
                <a:spcPts val="0"/>
              </a:spcAft>
              <a:buSzPts val="1300"/>
              <a:buFont typeface="Figtree"/>
              <a:buNone/>
              <a:defRPr sz="1300"/>
            </a:lvl1pPr>
            <a:lvl2pPr lvl="1">
              <a:spcBef>
                <a:spcPts val="0"/>
              </a:spcBef>
              <a:spcAft>
                <a:spcPts val="0"/>
              </a:spcAft>
              <a:buSzPts val="1300"/>
              <a:buFont typeface="Figtree"/>
              <a:buNone/>
              <a:defRPr sz="1300"/>
            </a:lvl2pPr>
            <a:lvl3pPr lvl="2">
              <a:spcBef>
                <a:spcPts val="0"/>
              </a:spcBef>
              <a:spcAft>
                <a:spcPts val="0"/>
              </a:spcAft>
              <a:buSzPts val="1300"/>
              <a:buFont typeface="Figtree"/>
              <a:buNone/>
              <a:defRPr sz="1300"/>
            </a:lvl3pPr>
            <a:lvl4pPr lvl="3">
              <a:spcBef>
                <a:spcPts val="0"/>
              </a:spcBef>
              <a:spcAft>
                <a:spcPts val="0"/>
              </a:spcAft>
              <a:buSzPts val="1300"/>
              <a:buFont typeface="Figtree"/>
              <a:buNone/>
              <a:defRPr sz="1300"/>
            </a:lvl4pPr>
            <a:lvl5pPr lvl="4">
              <a:spcBef>
                <a:spcPts val="0"/>
              </a:spcBef>
              <a:spcAft>
                <a:spcPts val="0"/>
              </a:spcAft>
              <a:buSzPts val="1300"/>
              <a:buFont typeface="Figtree"/>
              <a:buNone/>
              <a:defRPr sz="1300"/>
            </a:lvl5pPr>
            <a:lvl6pPr lvl="5">
              <a:spcBef>
                <a:spcPts val="0"/>
              </a:spcBef>
              <a:spcAft>
                <a:spcPts val="0"/>
              </a:spcAft>
              <a:buSzPts val="1300"/>
              <a:buFont typeface="Figtree"/>
              <a:buNone/>
              <a:defRPr sz="1300"/>
            </a:lvl6pPr>
            <a:lvl7pPr lvl="6">
              <a:spcBef>
                <a:spcPts val="0"/>
              </a:spcBef>
              <a:spcAft>
                <a:spcPts val="0"/>
              </a:spcAft>
              <a:buSzPts val="1300"/>
              <a:buFont typeface="Figtree"/>
              <a:buNone/>
              <a:defRPr sz="1300"/>
            </a:lvl7pPr>
            <a:lvl8pPr lvl="7">
              <a:spcBef>
                <a:spcPts val="0"/>
              </a:spcBef>
              <a:spcAft>
                <a:spcPts val="0"/>
              </a:spcAft>
              <a:buSzPts val="1300"/>
              <a:buFont typeface="Figtree"/>
              <a:buNone/>
              <a:defRPr sz="1300"/>
            </a:lvl8pPr>
            <a:lvl9pPr lvl="8">
              <a:spcBef>
                <a:spcPts val="0"/>
              </a:spcBef>
              <a:spcAft>
                <a:spcPts val="0"/>
              </a:spcAft>
              <a:buSzPts val="1300"/>
              <a:buFont typeface="Figtree"/>
              <a:buNone/>
              <a:defRPr sz="1300"/>
            </a:lvl9pPr>
          </a:lstStyle>
          <a:p/>
        </p:txBody>
      </p:sp>
      <p:sp>
        <p:nvSpPr>
          <p:cNvPr id="390" name="Google Shape;390;p45"/>
          <p:cNvSpPr txBox="1"/>
          <p:nvPr>
            <p:ph idx="15" type="body"/>
          </p:nvPr>
        </p:nvSpPr>
        <p:spPr>
          <a:xfrm>
            <a:off x="6381150" y="4037050"/>
            <a:ext cx="2325600" cy="677400"/>
          </a:xfrm>
          <a:prstGeom prst="rect">
            <a:avLst/>
          </a:prstGeom>
          <a:noFill/>
          <a:ln>
            <a:noFill/>
          </a:ln>
        </p:spPr>
        <p:txBody>
          <a:bodyPr anchorCtr="0" anchor="t" bIns="0" lIns="0" spcFirstLastPara="1" rIns="0" wrap="square" tIns="0">
            <a:spAutoFit/>
          </a:bodyPr>
          <a:lstStyle>
            <a:lvl1pPr indent="-298450" lvl="0" marL="457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1pPr>
            <a:lvl2pPr indent="-298450" lvl="1" marL="914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2pPr>
            <a:lvl3pPr indent="-298450" lvl="2" marL="1371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3pPr>
            <a:lvl4pPr indent="-298450" lvl="3" marL="1828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4pPr>
            <a:lvl5pPr indent="-298450" lvl="4" marL="22860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5pPr>
            <a:lvl6pPr indent="-298450" lvl="5" marL="27432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6pPr>
            <a:lvl7pPr indent="-298450" lvl="6" marL="32004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7pPr>
            <a:lvl8pPr indent="-298450" lvl="7" marL="36576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8pPr>
            <a:lvl9pPr indent="-298450" lvl="8" marL="4114800" algn="ctr">
              <a:spcBef>
                <a:spcPts val="0"/>
              </a:spcBef>
              <a:spcAft>
                <a:spcPts val="0"/>
              </a:spcAft>
              <a:buClr>
                <a:schemeClr val="dk1"/>
              </a:buClr>
              <a:buSzPts val="1100"/>
              <a:buFont typeface="Figtree"/>
              <a:buChar char="■"/>
              <a:defRPr sz="1100">
                <a:solidFill>
                  <a:schemeClr val="dk1"/>
                </a:solidFill>
                <a:latin typeface="Figtree"/>
                <a:ea typeface="Figtree"/>
                <a:cs typeface="Figtree"/>
                <a:sym typeface="Figtree"/>
              </a:defRPr>
            </a:lvl9pPr>
          </a:lstStyle>
          <a:p/>
        </p:txBody>
      </p:sp>
      <p:sp>
        <p:nvSpPr>
          <p:cNvPr id="391" name="Google Shape;391;p45"/>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92" name="Google Shape;392;p45"/>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93" name="Google Shape;393;p45"/>
          <p:cNvSpPr txBox="1"/>
          <p:nvPr>
            <p:ph idx="16"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394" name="Google Shape;394;p45"/>
          <p:cNvSpPr txBox="1"/>
          <p:nvPr>
            <p:ph idx="17"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ext">
  <p:cSld name="BIG_NUMBER_1_1">
    <p:bg>
      <p:bgPr>
        <a:solidFill>
          <a:schemeClr val="lt2"/>
        </a:solidFill>
      </p:bgPr>
    </p:bg>
    <p:spTree>
      <p:nvGrpSpPr>
        <p:cNvPr id="395" name="Shape 395"/>
        <p:cNvGrpSpPr/>
        <p:nvPr/>
      </p:nvGrpSpPr>
      <p:grpSpPr>
        <a:xfrm>
          <a:off x="0" y="0"/>
          <a:ext cx="0" cy="0"/>
          <a:chOff x="0" y="0"/>
          <a:chExt cx="0" cy="0"/>
        </a:xfrm>
      </p:grpSpPr>
      <p:sp>
        <p:nvSpPr>
          <p:cNvPr id="396" name="Google Shape;396;p46"/>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397" name="Google Shape;397;p46"/>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398" name="Google Shape;398;p46"/>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399" name="Google Shape;399;p46"/>
          <p:cNvSpPr/>
          <p:nvPr/>
        </p:nvSpPr>
        <p:spPr>
          <a:xfrm>
            <a:off x="-150" y="656513"/>
            <a:ext cx="9144300" cy="4268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400" name="Google Shape;400;p46"/>
          <p:cNvSpPr txBox="1"/>
          <p:nvPr>
            <p:ph type="ctrTitle"/>
          </p:nvPr>
        </p:nvSpPr>
        <p:spPr>
          <a:xfrm>
            <a:off x="1313250" y="2109413"/>
            <a:ext cx="6517500" cy="1362300"/>
          </a:xfrm>
          <a:prstGeom prst="rect">
            <a:avLst/>
          </a:prstGeom>
        </p:spPr>
        <p:txBody>
          <a:bodyPr anchorCtr="0" anchor="ctr" bIns="91425" lIns="91425" spcFirstLastPara="1" rIns="91425" wrap="square" tIns="91425">
            <a:normAutofit/>
          </a:bodyPr>
          <a:lstStyle>
            <a:lvl1pPr lvl="0">
              <a:spcBef>
                <a:spcPts val="0"/>
              </a:spcBef>
              <a:spcAft>
                <a:spcPts val="0"/>
              </a:spcAft>
              <a:buSzPts val="5000"/>
              <a:buNone/>
              <a:defRPr sz="5000"/>
            </a:lvl1pPr>
            <a:lvl2pPr lvl="1">
              <a:spcBef>
                <a:spcPts val="0"/>
              </a:spcBef>
              <a:spcAft>
                <a:spcPts val="0"/>
              </a:spcAft>
              <a:buSzPts val="5000"/>
              <a:buNone/>
              <a:defRPr sz="5000"/>
            </a:lvl2pPr>
            <a:lvl3pPr lvl="2">
              <a:spcBef>
                <a:spcPts val="0"/>
              </a:spcBef>
              <a:spcAft>
                <a:spcPts val="0"/>
              </a:spcAft>
              <a:buSzPts val="5000"/>
              <a:buNone/>
              <a:defRPr sz="5000"/>
            </a:lvl3pPr>
            <a:lvl4pPr lvl="3">
              <a:spcBef>
                <a:spcPts val="0"/>
              </a:spcBef>
              <a:spcAft>
                <a:spcPts val="0"/>
              </a:spcAft>
              <a:buSzPts val="5000"/>
              <a:buNone/>
              <a:defRPr sz="5000"/>
            </a:lvl4pPr>
            <a:lvl5pPr lvl="4">
              <a:spcBef>
                <a:spcPts val="0"/>
              </a:spcBef>
              <a:spcAft>
                <a:spcPts val="0"/>
              </a:spcAft>
              <a:buSzPts val="5000"/>
              <a:buNone/>
              <a:defRPr sz="5000"/>
            </a:lvl5pPr>
            <a:lvl6pPr lvl="5">
              <a:spcBef>
                <a:spcPts val="0"/>
              </a:spcBef>
              <a:spcAft>
                <a:spcPts val="0"/>
              </a:spcAft>
              <a:buSzPts val="5000"/>
              <a:buNone/>
              <a:defRPr sz="5000"/>
            </a:lvl6pPr>
            <a:lvl7pPr lvl="6">
              <a:spcBef>
                <a:spcPts val="0"/>
              </a:spcBef>
              <a:spcAft>
                <a:spcPts val="0"/>
              </a:spcAft>
              <a:buSzPts val="5000"/>
              <a:buNone/>
              <a:defRPr sz="5000"/>
            </a:lvl7pPr>
            <a:lvl8pPr lvl="7">
              <a:spcBef>
                <a:spcPts val="0"/>
              </a:spcBef>
              <a:spcAft>
                <a:spcPts val="0"/>
              </a:spcAft>
              <a:buSzPts val="5000"/>
              <a:buNone/>
              <a:defRPr sz="5000"/>
            </a:lvl8pPr>
            <a:lvl9pPr lvl="8">
              <a:spcBef>
                <a:spcPts val="0"/>
              </a:spcBef>
              <a:spcAft>
                <a:spcPts val="0"/>
              </a:spcAft>
              <a:buSzPts val="5000"/>
              <a:buNone/>
              <a:defRPr sz="5000"/>
            </a:lvl9pPr>
          </a:lstStyle>
          <a:p/>
        </p:txBody>
      </p:sp>
      <p:sp>
        <p:nvSpPr>
          <p:cNvPr id="401" name="Google Shape;401;p46"/>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02" name="Google Shape;402;p46"/>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03" name="Google Shape;403;p46"/>
          <p:cNvSpPr txBox="1"/>
          <p:nvPr>
            <p:ph idx="1"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404" name="Google Shape;404;p46"/>
          <p:cNvSpPr txBox="1"/>
          <p:nvPr>
            <p:ph idx="2"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iz 1">
  <p:cSld name="BIG_NUMBER_1_1_1_1">
    <p:bg>
      <p:bgPr>
        <a:solidFill>
          <a:schemeClr val="accent2"/>
        </a:solidFill>
      </p:bgPr>
    </p:bg>
    <p:spTree>
      <p:nvGrpSpPr>
        <p:cNvPr id="405" name="Shape 405"/>
        <p:cNvGrpSpPr/>
        <p:nvPr/>
      </p:nvGrpSpPr>
      <p:grpSpPr>
        <a:xfrm>
          <a:off x="0" y="0"/>
          <a:ext cx="0" cy="0"/>
          <a:chOff x="0" y="0"/>
          <a:chExt cx="0" cy="0"/>
        </a:xfrm>
      </p:grpSpPr>
      <p:grpSp>
        <p:nvGrpSpPr>
          <p:cNvPr id="406" name="Google Shape;406;p47"/>
          <p:cNvGrpSpPr/>
          <p:nvPr/>
        </p:nvGrpSpPr>
        <p:grpSpPr>
          <a:xfrm>
            <a:off x="-968" y="656650"/>
            <a:ext cx="9145937" cy="4268100"/>
            <a:chOff x="1666" y="656650"/>
            <a:chExt cx="9144108" cy="4268100"/>
          </a:xfrm>
        </p:grpSpPr>
        <p:sp>
          <p:nvSpPr>
            <p:cNvPr id="407" name="Google Shape;407;p47"/>
            <p:cNvSpPr/>
            <p:nvPr/>
          </p:nvSpPr>
          <p:spPr>
            <a:xfrm>
              <a:off x="1666" y="656650"/>
              <a:ext cx="19158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08" name="Google Shape;408;p47"/>
            <p:cNvSpPr/>
            <p:nvPr/>
          </p:nvSpPr>
          <p:spPr>
            <a:xfrm>
              <a:off x="1808746" y="656650"/>
              <a:ext cx="19158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09" name="Google Shape;409;p47"/>
            <p:cNvSpPr/>
            <p:nvPr/>
          </p:nvSpPr>
          <p:spPr>
            <a:xfrm>
              <a:off x="3615827" y="656650"/>
              <a:ext cx="19158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10" name="Google Shape;410;p47"/>
            <p:cNvSpPr/>
            <p:nvPr/>
          </p:nvSpPr>
          <p:spPr>
            <a:xfrm>
              <a:off x="5422907" y="656650"/>
              <a:ext cx="19158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11" name="Google Shape;411;p47"/>
            <p:cNvSpPr/>
            <p:nvPr/>
          </p:nvSpPr>
          <p:spPr>
            <a:xfrm>
              <a:off x="7229974" y="656650"/>
              <a:ext cx="19158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sp>
        <p:nvSpPr>
          <p:cNvPr id="412" name="Google Shape;412;p47"/>
          <p:cNvSpPr txBox="1"/>
          <p:nvPr>
            <p:ph idx="1" type="body"/>
          </p:nvPr>
        </p:nvSpPr>
        <p:spPr>
          <a:xfrm>
            <a:off x="3513750" y="3270238"/>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13" name="Google Shape;413;p47"/>
          <p:cNvSpPr txBox="1"/>
          <p:nvPr>
            <p:ph idx="2" type="body"/>
          </p:nvPr>
        </p:nvSpPr>
        <p:spPr>
          <a:xfrm>
            <a:off x="3513750" y="3502400"/>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14" name="Google Shape;414;p47"/>
          <p:cNvSpPr txBox="1"/>
          <p:nvPr>
            <p:ph idx="3" type="body"/>
          </p:nvPr>
        </p:nvSpPr>
        <p:spPr>
          <a:xfrm>
            <a:off x="932400" y="2487400"/>
            <a:ext cx="7279200" cy="6465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SzPts val="1500"/>
              <a:buFont typeface="Figtree"/>
              <a:buChar char="●"/>
              <a:defRPr/>
            </a:lvl1pPr>
            <a:lvl2pPr indent="-323850" lvl="1" marL="914400">
              <a:spcBef>
                <a:spcPts val="0"/>
              </a:spcBef>
              <a:spcAft>
                <a:spcPts val="0"/>
              </a:spcAft>
              <a:buSzPts val="1500"/>
              <a:buFont typeface="Figtree"/>
              <a:buChar char="○"/>
              <a:defRPr/>
            </a:lvl2pPr>
            <a:lvl3pPr indent="-323850" lvl="2" marL="1371600">
              <a:spcBef>
                <a:spcPts val="0"/>
              </a:spcBef>
              <a:spcAft>
                <a:spcPts val="0"/>
              </a:spcAft>
              <a:buSzPts val="1500"/>
              <a:buFont typeface="Figtree"/>
              <a:buChar char="■"/>
              <a:defRPr/>
            </a:lvl3pPr>
            <a:lvl4pPr indent="-323850" lvl="3" marL="1828800">
              <a:spcBef>
                <a:spcPts val="0"/>
              </a:spcBef>
              <a:spcAft>
                <a:spcPts val="0"/>
              </a:spcAft>
              <a:buSzPts val="1500"/>
              <a:buFont typeface="Figtree"/>
              <a:buChar char="●"/>
              <a:defRPr/>
            </a:lvl4pPr>
            <a:lvl5pPr indent="-323850" lvl="4" marL="2286000">
              <a:spcBef>
                <a:spcPts val="0"/>
              </a:spcBef>
              <a:spcAft>
                <a:spcPts val="0"/>
              </a:spcAft>
              <a:buSzPts val="1500"/>
              <a:buFont typeface="Figtree"/>
              <a:buChar char="○"/>
              <a:defRPr/>
            </a:lvl5pPr>
            <a:lvl6pPr indent="-323850" lvl="5" marL="2743200">
              <a:spcBef>
                <a:spcPts val="0"/>
              </a:spcBef>
              <a:spcAft>
                <a:spcPts val="0"/>
              </a:spcAft>
              <a:buSzPts val="1500"/>
              <a:buFont typeface="Figtree"/>
              <a:buChar char="■"/>
              <a:defRPr/>
            </a:lvl6pPr>
            <a:lvl7pPr indent="-323850" lvl="6" marL="3200400">
              <a:spcBef>
                <a:spcPts val="0"/>
              </a:spcBef>
              <a:spcAft>
                <a:spcPts val="0"/>
              </a:spcAft>
              <a:buSzPts val="1500"/>
              <a:buFont typeface="Figtree"/>
              <a:buChar char="●"/>
              <a:defRPr/>
            </a:lvl7pPr>
            <a:lvl8pPr indent="-323850" lvl="7" marL="3657600">
              <a:spcBef>
                <a:spcPts val="0"/>
              </a:spcBef>
              <a:spcAft>
                <a:spcPts val="0"/>
              </a:spcAft>
              <a:buSzPts val="1500"/>
              <a:buFont typeface="Figtree"/>
              <a:buChar char="○"/>
              <a:defRPr/>
            </a:lvl8pPr>
            <a:lvl9pPr indent="-323850" lvl="8" marL="4114800">
              <a:spcBef>
                <a:spcPts val="0"/>
              </a:spcBef>
              <a:spcAft>
                <a:spcPts val="0"/>
              </a:spcAft>
              <a:buSzPts val="1500"/>
              <a:buFont typeface="Figtree"/>
              <a:buChar char="■"/>
              <a:defRPr/>
            </a:lvl9pPr>
          </a:lstStyle>
          <a:p/>
        </p:txBody>
      </p:sp>
      <p:sp>
        <p:nvSpPr>
          <p:cNvPr id="415" name="Google Shape;415;p47"/>
          <p:cNvSpPr txBox="1"/>
          <p:nvPr>
            <p:ph idx="4" type="body"/>
          </p:nvPr>
        </p:nvSpPr>
        <p:spPr>
          <a:xfrm>
            <a:off x="6095150" y="3270238"/>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16" name="Google Shape;416;p47"/>
          <p:cNvSpPr txBox="1"/>
          <p:nvPr>
            <p:ph idx="5" type="body"/>
          </p:nvPr>
        </p:nvSpPr>
        <p:spPr>
          <a:xfrm>
            <a:off x="6095150" y="3502400"/>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17" name="Google Shape;417;p47"/>
          <p:cNvSpPr txBox="1"/>
          <p:nvPr>
            <p:ph type="title"/>
          </p:nvPr>
        </p:nvSpPr>
        <p:spPr>
          <a:xfrm>
            <a:off x="932400" y="1634950"/>
            <a:ext cx="7279200" cy="572700"/>
          </a:xfrm>
          <a:prstGeom prst="rect">
            <a:avLst/>
          </a:prstGeom>
        </p:spPr>
        <p:txBody>
          <a:bodyPr anchorCtr="0" anchor="b" bIns="0" lIns="0" spcFirstLastPara="1" rIns="0" wrap="square" tIns="0">
            <a:noAutofit/>
          </a:bodyPr>
          <a:lstStyle>
            <a:lvl1pPr lvl="0">
              <a:spcBef>
                <a:spcPts val="0"/>
              </a:spcBef>
              <a:spcAft>
                <a:spcPts val="0"/>
              </a:spcAft>
              <a:buSzPts val="3500"/>
              <a:buFont typeface="Figtree"/>
              <a:buNone/>
              <a:defRPr/>
            </a:lvl1pPr>
            <a:lvl2pPr lvl="1">
              <a:spcBef>
                <a:spcPts val="0"/>
              </a:spcBef>
              <a:spcAft>
                <a:spcPts val="0"/>
              </a:spcAft>
              <a:buSzPts val="3500"/>
              <a:buFont typeface="Figtree"/>
              <a:buNone/>
              <a:defRPr/>
            </a:lvl2pPr>
            <a:lvl3pPr lvl="2">
              <a:spcBef>
                <a:spcPts val="0"/>
              </a:spcBef>
              <a:spcAft>
                <a:spcPts val="0"/>
              </a:spcAft>
              <a:buSzPts val="3500"/>
              <a:buFont typeface="Figtree"/>
              <a:buNone/>
              <a:defRPr/>
            </a:lvl3pPr>
            <a:lvl4pPr lvl="3">
              <a:spcBef>
                <a:spcPts val="0"/>
              </a:spcBef>
              <a:spcAft>
                <a:spcPts val="0"/>
              </a:spcAft>
              <a:buSzPts val="3500"/>
              <a:buFont typeface="Figtree"/>
              <a:buNone/>
              <a:defRPr/>
            </a:lvl4pPr>
            <a:lvl5pPr lvl="4">
              <a:spcBef>
                <a:spcPts val="0"/>
              </a:spcBef>
              <a:spcAft>
                <a:spcPts val="0"/>
              </a:spcAft>
              <a:buSzPts val="3500"/>
              <a:buFont typeface="Figtree"/>
              <a:buNone/>
              <a:defRPr/>
            </a:lvl5pPr>
            <a:lvl6pPr lvl="5">
              <a:spcBef>
                <a:spcPts val="0"/>
              </a:spcBef>
              <a:spcAft>
                <a:spcPts val="0"/>
              </a:spcAft>
              <a:buSzPts val="3500"/>
              <a:buFont typeface="Figtree"/>
              <a:buNone/>
              <a:defRPr/>
            </a:lvl6pPr>
            <a:lvl7pPr lvl="6">
              <a:spcBef>
                <a:spcPts val="0"/>
              </a:spcBef>
              <a:spcAft>
                <a:spcPts val="0"/>
              </a:spcAft>
              <a:buSzPts val="3500"/>
              <a:buFont typeface="Figtree"/>
              <a:buNone/>
              <a:defRPr/>
            </a:lvl7pPr>
            <a:lvl8pPr lvl="7">
              <a:spcBef>
                <a:spcPts val="0"/>
              </a:spcBef>
              <a:spcAft>
                <a:spcPts val="0"/>
              </a:spcAft>
              <a:buSzPts val="3500"/>
              <a:buFont typeface="Figtree"/>
              <a:buNone/>
              <a:defRPr/>
            </a:lvl8pPr>
            <a:lvl9pPr lvl="8">
              <a:spcBef>
                <a:spcPts val="0"/>
              </a:spcBef>
              <a:spcAft>
                <a:spcPts val="0"/>
              </a:spcAft>
              <a:buSzPts val="3500"/>
              <a:buFont typeface="Figtree"/>
              <a:buNone/>
              <a:defRPr/>
            </a:lvl9pPr>
          </a:lstStyle>
          <a:p/>
        </p:txBody>
      </p:sp>
      <p:sp>
        <p:nvSpPr>
          <p:cNvPr id="418" name="Google Shape;418;p47"/>
          <p:cNvSpPr txBox="1"/>
          <p:nvPr>
            <p:ph idx="6" type="body"/>
          </p:nvPr>
        </p:nvSpPr>
        <p:spPr>
          <a:xfrm>
            <a:off x="932450" y="3270238"/>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19" name="Google Shape;419;p47"/>
          <p:cNvSpPr txBox="1"/>
          <p:nvPr>
            <p:ph idx="7" type="body"/>
          </p:nvPr>
        </p:nvSpPr>
        <p:spPr>
          <a:xfrm>
            <a:off x="932450" y="3502400"/>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20" name="Google Shape;420;p47"/>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21" name="Google Shape;421;p47"/>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
        <p:nvSpPr>
          <p:cNvPr id="422" name="Google Shape;422;p47"/>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23" name="Google Shape;423;p47"/>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cxnSp>
        <p:nvCxnSpPr>
          <p:cNvPr id="424" name="Google Shape;424;p47"/>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425" name="Google Shape;425;p47"/>
          <p:cNvSpPr txBox="1"/>
          <p:nvPr>
            <p:ph idx="8"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426" name="Google Shape;426;p47"/>
          <p:cNvSpPr txBox="1"/>
          <p:nvPr>
            <p:ph idx="9"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iz 1, response">
  <p:cSld name="BIG_NUMBER_1_1_1_1_1">
    <p:bg>
      <p:bgPr>
        <a:solidFill>
          <a:schemeClr val="accent3"/>
        </a:solidFill>
      </p:bgPr>
    </p:bg>
    <p:spTree>
      <p:nvGrpSpPr>
        <p:cNvPr id="427" name="Shape 427"/>
        <p:cNvGrpSpPr/>
        <p:nvPr/>
      </p:nvGrpSpPr>
      <p:grpSpPr>
        <a:xfrm>
          <a:off x="0" y="0"/>
          <a:ext cx="0" cy="0"/>
          <a:chOff x="0" y="0"/>
          <a:chExt cx="0" cy="0"/>
        </a:xfrm>
      </p:grpSpPr>
      <p:grpSp>
        <p:nvGrpSpPr>
          <p:cNvPr id="428" name="Google Shape;428;p48"/>
          <p:cNvGrpSpPr/>
          <p:nvPr/>
        </p:nvGrpSpPr>
        <p:grpSpPr>
          <a:xfrm>
            <a:off x="-968" y="656650"/>
            <a:ext cx="9145937" cy="4268100"/>
            <a:chOff x="1666" y="656650"/>
            <a:chExt cx="9144108" cy="4268100"/>
          </a:xfrm>
        </p:grpSpPr>
        <p:sp>
          <p:nvSpPr>
            <p:cNvPr id="429" name="Google Shape;429;p48"/>
            <p:cNvSpPr/>
            <p:nvPr/>
          </p:nvSpPr>
          <p:spPr>
            <a:xfrm>
              <a:off x="1666" y="656650"/>
              <a:ext cx="19158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30" name="Google Shape;430;p48"/>
            <p:cNvSpPr/>
            <p:nvPr/>
          </p:nvSpPr>
          <p:spPr>
            <a:xfrm>
              <a:off x="1808746" y="656650"/>
              <a:ext cx="19158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31" name="Google Shape;431;p48"/>
            <p:cNvSpPr/>
            <p:nvPr/>
          </p:nvSpPr>
          <p:spPr>
            <a:xfrm>
              <a:off x="3615827" y="656650"/>
              <a:ext cx="19158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32" name="Google Shape;432;p48"/>
            <p:cNvSpPr/>
            <p:nvPr/>
          </p:nvSpPr>
          <p:spPr>
            <a:xfrm>
              <a:off x="5422907" y="656650"/>
              <a:ext cx="19158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33" name="Google Shape;433;p48"/>
            <p:cNvSpPr/>
            <p:nvPr/>
          </p:nvSpPr>
          <p:spPr>
            <a:xfrm>
              <a:off x="7229974" y="656650"/>
              <a:ext cx="1915800" cy="4268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sp>
        <p:nvSpPr>
          <p:cNvPr id="434" name="Google Shape;434;p48"/>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35" name="Google Shape;435;p48"/>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436" name="Google Shape;436;p48"/>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437" name="Google Shape;437;p48"/>
          <p:cNvSpPr txBox="1"/>
          <p:nvPr>
            <p:ph type="ctrTitle"/>
          </p:nvPr>
        </p:nvSpPr>
        <p:spPr>
          <a:xfrm>
            <a:off x="1313250" y="2109413"/>
            <a:ext cx="6517500" cy="1362300"/>
          </a:xfrm>
          <a:prstGeom prst="rect">
            <a:avLst/>
          </a:prstGeom>
        </p:spPr>
        <p:txBody>
          <a:bodyPr anchorCtr="0" anchor="ctr" bIns="91425" lIns="91425" spcFirstLastPara="1" rIns="91425" wrap="square" tIns="91425">
            <a:normAutofit/>
          </a:bodyPr>
          <a:lstStyle>
            <a:lvl1pPr lvl="0">
              <a:spcBef>
                <a:spcPts val="0"/>
              </a:spcBef>
              <a:spcAft>
                <a:spcPts val="0"/>
              </a:spcAft>
              <a:buSzPts val="5000"/>
              <a:buNone/>
              <a:defRPr sz="5000"/>
            </a:lvl1pPr>
            <a:lvl2pPr lvl="1">
              <a:spcBef>
                <a:spcPts val="0"/>
              </a:spcBef>
              <a:spcAft>
                <a:spcPts val="0"/>
              </a:spcAft>
              <a:buSzPts val="5000"/>
              <a:buNone/>
              <a:defRPr sz="5000"/>
            </a:lvl2pPr>
            <a:lvl3pPr lvl="2">
              <a:spcBef>
                <a:spcPts val="0"/>
              </a:spcBef>
              <a:spcAft>
                <a:spcPts val="0"/>
              </a:spcAft>
              <a:buSzPts val="5000"/>
              <a:buNone/>
              <a:defRPr sz="5000"/>
            </a:lvl3pPr>
            <a:lvl4pPr lvl="3">
              <a:spcBef>
                <a:spcPts val="0"/>
              </a:spcBef>
              <a:spcAft>
                <a:spcPts val="0"/>
              </a:spcAft>
              <a:buSzPts val="5000"/>
              <a:buNone/>
              <a:defRPr sz="5000"/>
            </a:lvl4pPr>
            <a:lvl5pPr lvl="4">
              <a:spcBef>
                <a:spcPts val="0"/>
              </a:spcBef>
              <a:spcAft>
                <a:spcPts val="0"/>
              </a:spcAft>
              <a:buSzPts val="5000"/>
              <a:buNone/>
              <a:defRPr sz="5000"/>
            </a:lvl5pPr>
            <a:lvl6pPr lvl="5">
              <a:spcBef>
                <a:spcPts val="0"/>
              </a:spcBef>
              <a:spcAft>
                <a:spcPts val="0"/>
              </a:spcAft>
              <a:buSzPts val="5000"/>
              <a:buNone/>
              <a:defRPr sz="5000"/>
            </a:lvl6pPr>
            <a:lvl7pPr lvl="6">
              <a:spcBef>
                <a:spcPts val="0"/>
              </a:spcBef>
              <a:spcAft>
                <a:spcPts val="0"/>
              </a:spcAft>
              <a:buSzPts val="5000"/>
              <a:buNone/>
              <a:defRPr sz="5000"/>
            </a:lvl7pPr>
            <a:lvl8pPr lvl="7">
              <a:spcBef>
                <a:spcPts val="0"/>
              </a:spcBef>
              <a:spcAft>
                <a:spcPts val="0"/>
              </a:spcAft>
              <a:buSzPts val="5000"/>
              <a:buNone/>
              <a:defRPr sz="5000"/>
            </a:lvl8pPr>
            <a:lvl9pPr lvl="8">
              <a:spcBef>
                <a:spcPts val="0"/>
              </a:spcBef>
              <a:spcAft>
                <a:spcPts val="0"/>
              </a:spcAft>
              <a:buSzPts val="5000"/>
              <a:buNone/>
              <a:defRPr sz="5000"/>
            </a:lvl9pPr>
          </a:lstStyle>
          <a:p/>
        </p:txBody>
      </p:sp>
      <p:sp>
        <p:nvSpPr>
          <p:cNvPr id="438" name="Google Shape;438;p48"/>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39" name="Google Shape;439;p48"/>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40" name="Google Shape;440;p48"/>
          <p:cNvSpPr txBox="1"/>
          <p:nvPr>
            <p:ph idx="1"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441" name="Google Shape;441;p48"/>
          <p:cNvSpPr txBox="1"/>
          <p:nvPr>
            <p:ph idx="2"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iz 2">
  <p:cSld name="BIG_NUMBER_1_1_1_1_2">
    <p:bg>
      <p:bgPr>
        <a:solidFill>
          <a:schemeClr val="accent2"/>
        </a:solidFill>
      </p:bgPr>
    </p:bg>
    <p:spTree>
      <p:nvGrpSpPr>
        <p:cNvPr id="442" name="Shape 442"/>
        <p:cNvGrpSpPr/>
        <p:nvPr/>
      </p:nvGrpSpPr>
      <p:grpSpPr>
        <a:xfrm>
          <a:off x="0" y="0"/>
          <a:ext cx="0" cy="0"/>
          <a:chOff x="0" y="0"/>
          <a:chExt cx="0" cy="0"/>
        </a:xfrm>
      </p:grpSpPr>
      <p:grpSp>
        <p:nvGrpSpPr>
          <p:cNvPr id="443" name="Google Shape;443;p49"/>
          <p:cNvGrpSpPr/>
          <p:nvPr/>
        </p:nvGrpSpPr>
        <p:grpSpPr>
          <a:xfrm>
            <a:off x="-25" y="656526"/>
            <a:ext cx="9143972" cy="4268100"/>
            <a:chOff x="-25" y="656526"/>
            <a:chExt cx="9143972" cy="4268100"/>
          </a:xfrm>
        </p:grpSpPr>
        <p:sp>
          <p:nvSpPr>
            <p:cNvPr id="444" name="Google Shape;444;p49"/>
            <p:cNvSpPr/>
            <p:nvPr/>
          </p:nvSpPr>
          <p:spPr>
            <a:xfrm rot="-5400000">
              <a:off x="-110875" y="767376"/>
              <a:ext cx="4268100" cy="4046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445" name="Google Shape;445;p49"/>
            <p:cNvSpPr/>
            <p:nvPr/>
          </p:nvSpPr>
          <p:spPr>
            <a:xfrm rot="-5400000">
              <a:off x="2437854" y="767376"/>
              <a:ext cx="4268100" cy="4046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sp>
          <p:nvSpPr>
            <p:cNvPr id="446" name="Google Shape;446;p49"/>
            <p:cNvSpPr/>
            <p:nvPr/>
          </p:nvSpPr>
          <p:spPr>
            <a:xfrm rot="-5400000">
              <a:off x="4986697" y="767376"/>
              <a:ext cx="4268100" cy="4046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igtree SemiBold"/>
                <a:ea typeface="Figtree SemiBold"/>
                <a:cs typeface="Figtree SemiBold"/>
                <a:sym typeface="Figtree SemiBold"/>
              </a:endParaRPr>
            </a:p>
          </p:txBody>
        </p:sp>
      </p:grpSp>
      <p:sp>
        <p:nvSpPr>
          <p:cNvPr id="447" name="Google Shape;447;p49"/>
          <p:cNvSpPr txBox="1"/>
          <p:nvPr>
            <p:ph idx="1" type="body"/>
          </p:nvPr>
        </p:nvSpPr>
        <p:spPr>
          <a:xfrm>
            <a:off x="932400" y="2487400"/>
            <a:ext cx="7279200" cy="6465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SzPts val="1500"/>
              <a:buFont typeface="Figtree"/>
              <a:buChar char="●"/>
              <a:defRPr/>
            </a:lvl1pPr>
            <a:lvl2pPr indent="-323850" lvl="1" marL="914400">
              <a:spcBef>
                <a:spcPts val="0"/>
              </a:spcBef>
              <a:spcAft>
                <a:spcPts val="0"/>
              </a:spcAft>
              <a:buSzPts val="1500"/>
              <a:buFont typeface="Figtree"/>
              <a:buChar char="○"/>
              <a:defRPr/>
            </a:lvl2pPr>
            <a:lvl3pPr indent="-323850" lvl="2" marL="1371600">
              <a:spcBef>
                <a:spcPts val="0"/>
              </a:spcBef>
              <a:spcAft>
                <a:spcPts val="0"/>
              </a:spcAft>
              <a:buSzPts val="1500"/>
              <a:buFont typeface="Figtree"/>
              <a:buChar char="■"/>
              <a:defRPr/>
            </a:lvl3pPr>
            <a:lvl4pPr indent="-323850" lvl="3" marL="1828800">
              <a:spcBef>
                <a:spcPts val="0"/>
              </a:spcBef>
              <a:spcAft>
                <a:spcPts val="0"/>
              </a:spcAft>
              <a:buSzPts val="1500"/>
              <a:buFont typeface="Figtree"/>
              <a:buChar char="●"/>
              <a:defRPr/>
            </a:lvl4pPr>
            <a:lvl5pPr indent="-323850" lvl="4" marL="2286000">
              <a:spcBef>
                <a:spcPts val="0"/>
              </a:spcBef>
              <a:spcAft>
                <a:spcPts val="0"/>
              </a:spcAft>
              <a:buSzPts val="1500"/>
              <a:buFont typeface="Figtree"/>
              <a:buChar char="○"/>
              <a:defRPr/>
            </a:lvl5pPr>
            <a:lvl6pPr indent="-323850" lvl="5" marL="2743200">
              <a:spcBef>
                <a:spcPts val="0"/>
              </a:spcBef>
              <a:spcAft>
                <a:spcPts val="0"/>
              </a:spcAft>
              <a:buSzPts val="1500"/>
              <a:buFont typeface="Figtree"/>
              <a:buChar char="■"/>
              <a:defRPr/>
            </a:lvl6pPr>
            <a:lvl7pPr indent="-323850" lvl="6" marL="3200400">
              <a:spcBef>
                <a:spcPts val="0"/>
              </a:spcBef>
              <a:spcAft>
                <a:spcPts val="0"/>
              </a:spcAft>
              <a:buSzPts val="1500"/>
              <a:buFont typeface="Figtree"/>
              <a:buChar char="●"/>
              <a:defRPr/>
            </a:lvl7pPr>
            <a:lvl8pPr indent="-323850" lvl="7" marL="3657600">
              <a:spcBef>
                <a:spcPts val="0"/>
              </a:spcBef>
              <a:spcAft>
                <a:spcPts val="0"/>
              </a:spcAft>
              <a:buSzPts val="1500"/>
              <a:buFont typeface="Figtree"/>
              <a:buChar char="○"/>
              <a:defRPr/>
            </a:lvl8pPr>
            <a:lvl9pPr indent="-323850" lvl="8" marL="4114800">
              <a:spcBef>
                <a:spcPts val="0"/>
              </a:spcBef>
              <a:spcAft>
                <a:spcPts val="0"/>
              </a:spcAft>
              <a:buSzPts val="1500"/>
              <a:buFont typeface="Figtree"/>
              <a:buChar char="■"/>
              <a:defRPr/>
            </a:lvl9pPr>
          </a:lstStyle>
          <a:p/>
        </p:txBody>
      </p:sp>
      <p:sp>
        <p:nvSpPr>
          <p:cNvPr id="448" name="Google Shape;448;p49"/>
          <p:cNvSpPr txBox="1"/>
          <p:nvPr>
            <p:ph type="title"/>
          </p:nvPr>
        </p:nvSpPr>
        <p:spPr>
          <a:xfrm>
            <a:off x="932400" y="1634950"/>
            <a:ext cx="7279200" cy="572700"/>
          </a:xfrm>
          <a:prstGeom prst="rect">
            <a:avLst/>
          </a:prstGeom>
        </p:spPr>
        <p:txBody>
          <a:bodyPr anchorCtr="0" anchor="b" bIns="0" lIns="0" spcFirstLastPara="1" rIns="0" wrap="square" tIns="0">
            <a:noAutofit/>
          </a:bodyPr>
          <a:lstStyle>
            <a:lvl1pPr lvl="0">
              <a:spcBef>
                <a:spcPts val="0"/>
              </a:spcBef>
              <a:spcAft>
                <a:spcPts val="0"/>
              </a:spcAft>
              <a:buSzPts val="3500"/>
              <a:buFont typeface="Figtree"/>
              <a:buNone/>
              <a:defRPr/>
            </a:lvl1pPr>
            <a:lvl2pPr lvl="1">
              <a:spcBef>
                <a:spcPts val="0"/>
              </a:spcBef>
              <a:spcAft>
                <a:spcPts val="0"/>
              </a:spcAft>
              <a:buSzPts val="3500"/>
              <a:buFont typeface="Figtree"/>
              <a:buNone/>
              <a:defRPr/>
            </a:lvl2pPr>
            <a:lvl3pPr lvl="2">
              <a:spcBef>
                <a:spcPts val="0"/>
              </a:spcBef>
              <a:spcAft>
                <a:spcPts val="0"/>
              </a:spcAft>
              <a:buSzPts val="3500"/>
              <a:buFont typeface="Figtree"/>
              <a:buNone/>
              <a:defRPr/>
            </a:lvl3pPr>
            <a:lvl4pPr lvl="3">
              <a:spcBef>
                <a:spcPts val="0"/>
              </a:spcBef>
              <a:spcAft>
                <a:spcPts val="0"/>
              </a:spcAft>
              <a:buSzPts val="3500"/>
              <a:buFont typeface="Figtree"/>
              <a:buNone/>
              <a:defRPr/>
            </a:lvl4pPr>
            <a:lvl5pPr lvl="4">
              <a:spcBef>
                <a:spcPts val="0"/>
              </a:spcBef>
              <a:spcAft>
                <a:spcPts val="0"/>
              </a:spcAft>
              <a:buSzPts val="3500"/>
              <a:buFont typeface="Figtree"/>
              <a:buNone/>
              <a:defRPr/>
            </a:lvl5pPr>
            <a:lvl6pPr lvl="5">
              <a:spcBef>
                <a:spcPts val="0"/>
              </a:spcBef>
              <a:spcAft>
                <a:spcPts val="0"/>
              </a:spcAft>
              <a:buSzPts val="3500"/>
              <a:buFont typeface="Figtree"/>
              <a:buNone/>
              <a:defRPr/>
            </a:lvl6pPr>
            <a:lvl7pPr lvl="6">
              <a:spcBef>
                <a:spcPts val="0"/>
              </a:spcBef>
              <a:spcAft>
                <a:spcPts val="0"/>
              </a:spcAft>
              <a:buSzPts val="3500"/>
              <a:buFont typeface="Figtree"/>
              <a:buNone/>
              <a:defRPr/>
            </a:lvl7pPr>
            <a:lvl8pPr lvl="7">
              <a:spcBef>
                <a:spcPts val="0"/>
              </a:spcBef>
              <a:spcAft>
                <a:spcPts val="0"/>
              </a:spcAft>
              <a:buSzPts val="3500"/>
              <a:buFont typeface="Figtree"/>
              <a:buNone/>
              <a:defRPr/>
            </a:lvl8pPr>
            <a:lvl9pPr lvl="8">
              <a:spcBef>
                <a:spcPts val="0"/>
              </a:spcBef>
              <a:spcAft>
                <a:spcPts val="0"/>
              </a:spcAft>
              <a:buSzPts val="3500"/>
              <a:buFont typeface="Figtree"/>
              <a:buNone/>
              <a:defRPr/>
            </a:lvl9pPr>
          </a:lstStyle>
          <a:p/>
        </p:txBody>
      </p:sp>
      <p:sp>
        <p:nvSpPr>
          <p:cNvPr id="449" name="Google Shape;449;p49"/>
          <p:cNvSpPr txBox="1"/>
          <p:nvPr>
            <p:ph idx="2" type="body"/>
          </p:nvPr>
        </p:nvSpPr>
        <p:spPr>
          <a:xfrm>
            <a:off x="932450" y="3270238"/>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50" name="Google Shape;450;p49"/>
          <p:cNvSpPr txBox="1"/>
          <p:nvPr>
            <p:ph idx="3" type="body"/>
          </p:nvPr>
        </p:nvSpPr>
        <p:spPr>
          <a:xfrm>
            <a:off x="932450" y="3502400"/>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51" name="Google Shape;451;p49"/>
          <p:cNvSpPr txBox="1"/>
          <p:nvPr>
            <p:ph idx="4" type="body"/>
          </p:nvPr>
        </p:nvSpPr>
        <p:spPr>
          <a:xfrm>
            <a:off x="3513750" y="3270238"/>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52" name="Google Shape;452;p49"/>
          <p:cNvSpPr txBox="1"/>
          <p:nvPr>
            <p:ph idx="5" type="body"/>
          </p:nvPr>
        </p:nvSpPr>
        <p:spPr>
          <a:xfrm>
            <a:off x="3513750" y="3502400"/>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53" name="Google Shape;453;p49"/>
          <p:cNvSpPr txBox="1"/>
          <p:nvPr>
            <p:ph idx="6" type="body"/>
          </p:nvPr>
        </p:nvSpPr>
        <p:spPr>
          <a:xfrm>
            <a:off x="6095150" y="3270238"/>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54" name="Google Shape;454;p49"/>
          <p:cNvSpPr txBox="1"/>
          <p:nvPr>
            <p:ph idx="7" type="body"/>
          </p:nvPr>
        </p:nvSpPr>
        <p:spPr>
          <a:xfrm>
            <a:off x="6095150" y="3502400"/>
            <a:ext cx="2116500" cy="226800"/>
          </a:xfrm>
          <a:prstGeom prst="rect">
            <a:avLst/>
          </a:prstGeom>
          <a:noFill/>
          <a:ln>
            <a:noFill/>
          </a:ln>
        </p:spPr>
        <p:txBody>
          <a:bodyPr anchorCtr="0" anchor="ctr" bIns="91425" lIns="91425" spcFirstLastPara="1" rIns="91425" wrap="square" tIns="91425">
            <a:noAutofit/>
          </a:bodyPr>
          <a:lstStyle>
            <a:lvl1pPr indent="-323850" lvl="0" marL="457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455" name="Google Shape;455;p49"/>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56" name="Google Shape;456;p49"/>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
        <p:nvSpPr>
          <p:cNvPr id="457" name="Google Shape;457;p49"/>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58" name="Google Shape;458;p49"/>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cxnSp>
        <p:nvCxnSpPr>
          <p:cNvPr id="459" name="Google Shape;459;p49"/>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460" name="Google Shape;460;p49"/>
          <p:cNvSpPr txBox="1"/>
          <p:nvPr>
            <p:ph idx="8"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461" name="Google Shape;461;p49"/>
          <p:cNvSpPr txBox="1"/>
          <p:nvPr>
            <p:ph idx="9"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iz 2, response">
  <p:cSld name="BIG_NUMBER_1_1_1_1_1_2">
    <p:bg>
      <p:bgPr>
        <a:solidFill>
          <a:schemeClr val="accent3"/>
        </a:solidFill>
      </p:bgPr>
    </p:bg>
    <p:spTree>
      <p:nvGrpSpPr>
        <p:cNvPr id="462" name="Shape 462"/>
        <p:cNvGrpSpPr/>
        <p:nvPr/>
      </p:nvGrpSpPr>
      <p:grpSpPr>
        <a:xfrm>
          <a:off x="0" y="0"/>
          <a:ext cx="0" cy="0"/>
          <a:chOff x="0" y="0"/>
          <a:chExt cx="0" cy="0"/>
        </a:xfrm>
      </p:grpSpPr>
      <p:grpSp>
        <p:nvGrpSpPr>
          <p:cNvPr id="463" name="Google Shape;463;p50"/>
          <p:cNvGrpSpPr/>
          <p:nvPr/>
        </p:nvGrpSpPr>
        <p:grpSpPr>
          <a:xfrm>
            <a:off x="-25" y="656526"/>
            <a:ext cx="9143972" cy="4268100"/>
            <a:chOff x="-25" y="656526"/>
            <a:chExt cx="9143972" cy="4268100"/>
          </a:xfrm>
        </p:grpSpPr>
        <p:sp>
          <p:nvSpPr>
            <p:cNvPr id="464" name="Google Shape;464;p50"/>
            <p:cNvSpPr/>
            <p:nvPr/>
          </p:nvSpPr>
          <p:spPr>
            <a:xfrm rot="-5400000">
              <a:off x="-110875" y="767376"/>
              <a:ext cx="4268100" cy="4046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SemiBold"/>
                <a:ea typeface="Figtree SemiBold"/>
                <a:cs typeface="Figtree SemiBold"/>
                <a:sym typeface="Figtree SemiBold"/>
              </a:endParaRPr>
            </a:p>
          </p:txBody>
        </p:sp>
        <p:sp>
          <p:nvSpPr>
            <p:cNvPr id="465" name="Google Shape;465;p50"/>
            <p:cNvSpPr/>
            <p:nvPr/>
          </p:nvSpPr>
          <p:spPr>
            <a:xfrm rot="-5400000">
              <a:off x="2437854" y="767376"/>
              <a:ext cx="4268100" cy="4046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SemiBold"/>
                <a:ea typeface="Figtree SemiBold"/>
                <a:cs typeface="Figtree SemiBold"/>
                <a:sym typeface="Figtree SemiBold"/>
              </a:endParaRPr>
            </a:p>
          </p:txBody>
        </p:sp>
        <p:sp>
          <p:nvSpPr>
            <p:cNvPr id="466" name="Google Shape;466;p50"/>
            <p:cNvSpPr/>
            <p:nvPr/>
          </p:nvSpPr>
          <p:spPr>
            <a:xfrm rot="-5400000">
              <a:off x="4986697" y="767376"/>
              <a:ext cx="4268100" cy="4046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SemiBold"/>
                <a:ea typeface="Figtree SemiBold"/>
                <a:cs typeface="Figtree SemiBold"/>
                <a:sym typeface="Figtree SemiBold"/>
              </a:endParaRPr>
            </a:p>
          </p:txBody>
        </p:sp>
      </p:grpSp>
      <p:sp>
        <p:nvSpPr>
          <p:cNvPr id="467" name="Google Shape;467;p50"/>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68" name="Google Shape;468;p50"/>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469" name="Google Shape;469;p50"/>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470" name="Google Shape;470;p50"/>
          <p:cNvSpPr txBox="1"/>
          <p:nvPr>
            <p:ph type="ctrTitle"/>
          </p:nvPr>
        </p:nvSpPr>
        <p:spPr>
          <a:xfrm>
            <a:off x="1313250" y="2109413"/>
            <a:ext cx="6517500" cy="1362300"/>
          </a:xfrm>
          <a:prstGeom prst="rect">
            <a:avLst/>
          </a:prstGeom>
        </p:spPr>
        <p:txBody>
          <a:bodyPr anchorCtr="0" anchor="ctr" bIns="91425" lIns="91425" spcFirstLastPara="1" rIns="91425" wrap="square" tIns="91425">
            <a:normAutofit/>
          </a:bodyPr>
          <a:lstStyle>
            <a:lvl1pPr lvl="0">
              <a:spcBef>
                <a:spcPts val="0"/>
              </a:spcBef>
              <a:spcAft>
                <a:spcPts val="0"/>
              </a:spcAft>
              <a:buSzPts val="5000"/>
              <a:buNone/>
              <a:defRPr sz="5000"/>
            </a:lvl1pPr>
            <a:lvl2pPr lvl="1">
              <a:spcBef>
                <a:spcPts val="0"/>
              </a:spcBef>
              <a:spcAft>
                <a:spcPts val="0"/>
              </a:spcAft>
              <a:buSzPts val="5000"/>
              <a:buNone/>
              <a:defRPr sz="5000"/>
            </a:lvl2pPr>
            <a:lvl3pPr lvl="2">
              <a:spcBef>
                <a:spcPts val="0"/>
              </a:spcBef>
              <a:spcAft>
                <a:spcPts val="0"/>
              </a:spcAft>
              <a:buSzPts val="5000"/>
              <a:buNone/>
              <a:defRPr sz="5000"/>
            </a:lvl3pPr>
            <a:lvl4pPr lvl="3">
              <a:spcBef>
                <a:spcPts val="0"/>
              </a:spcBef>
              <a:spcAft>
                <a:spcPts val="0"/>
              </a:spcAft>
              <a:buSzPts val="5000"/>
              <a:buNone/>
              <a:defRPr sz="5000"/>
            </a:lvl4pPr>
            <a:lvl5pPr lvl="4">
              <a:spcBef>
                <a:spcPts val="0"/>
              </a:spcBef>
              <a:spcAft>
                <a:spcPts val="0"/>
              </a:spcAft>
              <a:buSzPts val="5000"/>
              <a:buNone/>
              <a:defRPr sz="5000"/>
            </a:lvl5pPr>
            <a:lvl6pPr lvl="5">
              <a:spcBef>
                <a:spcPts val="0"/>
              </a:spcBef>
              <a:spcAft>
                <a:spcPts val="0"/>
              </a:spcAft>
              <a:buSzPts val="5000"/>
              <a:buNone/>
              <a:defRPr sz="5000"/>
            </a:lvl6pPr>
            <a:lvl7pPr lvl="6">
              <a:spcBef>
                <a:spcPts val="0"/>
              </a:spcBef>
              <a:spcAft>
                <a:spcPts val="0"/>
              </a:spcAft>
              <a:buSzPts val="5000"/>
              <a:buNone/>
              <a:defRPr sz="5000"/>
            </a:lvl7pPr>
            <a:lvl8pPr lvl="7">
              <a:spcBef>
                <a:spcPts val="0"/>
              </a:spcBef>
              <a:spcAft>
                <a:spcPts val="0"/>
              </a:spcAft>
              <a:buSzPts val="5000"/>
              <a:buNone/>
              <a:defRPr sz="5000"/>
            </a:lvl8pPr>
            <a:lvl9pPr lvl="8">
              <a:spcBef>
                <a:spcPts val="0"/>
              </a:spcBef>
              <a:spcAft>
                <a:spcPts val="0"/>
              </a:spcAft>
              <a:buSzPts val="5000"/>
              <a:buNone/>
              <a:defRPr sz="5000"/>
            </a:lvl9pPr>
          </a:lstStyle>
          <a:p/>
        </p:txBody>
      </p:sp>
      <p:sp>
        <p:nvSpPr>
          <p:cNvPr id="471" name="Google Shape;471;p50"/>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72" name="Google Shape;472;p50"/>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73" name="Google Shape;473;p50"/>
          <p:cNvSpPr txBox="1"/>
          <p:nvPr>
            <p:ph idx="1"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474" name="Google Shape;474;p50"/>
          <p:cNvSpPr txBox="1"/>
          <p:nvPr>
            <p:ph idx="2"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blank" type="blank">
  <p:cSld name="BLANK">
    <p:bg>
      <p:bgPr>
        <a:solidFill>
          <a:schemeClr val="dk2"/>
        </a:solidFill>
      </p:bgPr>
    </p:bg>
    <p:spTree>
      <p:nvGrpSpPr>
        <p:cNvPr id="475" name="Shape 475"/>
        <p:cNvGrpSpPr/>
        <p:nvPr/>
      </p:nvGrpSpPr>
      <p:grpSpPr>
        <a:xfrm>
          <a:off x="0" y="0"/>
          <a:ext cx="0" cy="0"/>
          <a:chOff x="0" y="0"/>
          <a:chExt cx="0" cy="0"/>
        </a:xfrm>
      </p:grpSpPr>
      <p:sp>
        <p:nvSpPr>
          <p:cNvPr id="476" name="Google Shape;476;p51"/>
          <p:cNvSpPr/>
          <p:nvPr/>
        </p:nvSpPr>
        <p:spPr>
          <a:xfrm>
            <a:off x="110838" y="113400"/>
            <a:ext cx="7947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77" name="Google Shape;477;p51"/>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cxnSp>
        <p:nvCxnSpPr>
          <p:cNvPr id="478" name="Google Shape;478;p51"/>
          <p:cNvCxnSpPr/>
          <p:nvPr/>
        </p:nvCxnSpPr>
        <p:spPr>
          <a:xfrm>
            <a:off x="111000" y="443900"/>
            <a:ext cx="8922000" cy="0"/>
          </a:xfrm>
          <a:prstGeom prst="straightConnector1">
            <a:avLst/>
          </a:prstGeom>
          <a:noFill/>
          <a:ln cap="flat" cmpd="sng" w="9525">
            <a:solidFill>
              <a:schemeClr val="lt1"/>
            </a:solidFill>
            <a:prstDash val="solid"/>
            <a:round/>
            <a:headEnd len="med" w="med" type="none"/>
            <a:tailEnd len="med" w="med" type="none"/>
          </a:ln>
        </p:spPr>
      </p:cxnSp>
      <p:sp>
        <p:nvSpPr>
          <p:cNvPr id="479" name="Google Shape;479;p51"/>
          <p:cNvSpPr/>
          <p:nvPr/>
        </p:nvSpPr>
        <p:spPr>
          <a:xfrm>
            <a:off x="74437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80" name="Google Shape;480;p51"/>
          <p:cNvSpPr/>
          <p:nvPr/>
        </p:nvSpPr>
        <p:spPr>
          <a:xfrm>
            <a:off x="5776463" y="113400"/>
            <a:ext cx="1589400" cy="2268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Figtree SemiBold"/>
              <a:ea typeface="Figtree SemiBold"/>
              <a:cs typeface="Figtree SemiBold"/>
              <a:sym typeface="Figtree SemiBold"/>
            </a:endParaRPr>
          </a:p>
        </p:txBody>
      </p:sp>
      <p:sp>
        <p:nvSpPr>
          <p:cNvPr id="481" name="Google Shape;481;p51"/>
          <p:cNvSpPr txBox="1"/>
          <p:nvPr>
            <p:ph idx="1" type="subTitle"/>
          </p:nvPr>
        </p:nvSpPr>
        <p:spPr>
          <a:xfrm>
            <a:off x="5809350"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482" name="Google Shape;482;p51"/>
          <p:cNvSpPr txBox="1"/>
          <p:nvPr>
            <p:ph idx="2" type="subTitle"/>
          </p:nvPr>
        </p:nvSpPr>
        <p:spPr>
          <a:xfrm>
            <a:off x="7476775" y="58800"/>
            <a:ext cx="1556400" cy="338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theme" Target="../theme/theme3.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idx="12" type="sldNum"/>
          </p:nvPr>
        </p:nvSpPr>
        <p:spPr>
          <a:xfrm>
            <a:off x="143700" y="102475"/>
            <a:ext cx="548700" cy="248700"/>
          </a:xfrm>
          <a:prstGeom prst="rect">
            <a:avLst/>
          </a:prstGeom>
          <a:noFill/>
          <a:ln>
            <a:noFill/>
          </a:ln>
        </p:spPr>
        <p:txBody>
          <a:bodyPr anchorCtr="0" anchor="ctr" bIns="91425" lIns="91425" spcFirstLastPara="1" rIns="91425" wrap="square" tIns="91425">
            <a:noAutofit/>
          </a:bodyPr>
          <a:lstStyle>
            <a:lvl1pPr lvl="0">
              <a:buNone/>
              <a:defRPr sz="1000">
                <a:solidFill>
                  <a:schemeClr val="dk1"/>
                </a:solidFill>
                <a:latin typeface="Figtree SemiBold"/>
                <a:ea typeface="Figtree SemiBold"/>
                <a:cs typeface="Figtree SemiBold"/>
                <a:sym typeface="Figtree SemiBold"/>
              </a:defRPr>
            </a:lvl1pPr>
            <a:lvl2pPr lvl="1">
              <a:buNone/>
              <a:defRPr sz="1000">
                <a:solidFill>
                  <a:schemeClr val="dk1"/>
                </a:solidFill>
                <a:latin typeface="Figtree SemiBold"/>
                <a:ea typeface="Figtree SemiBold"/>
                <a:cs typeface="Figtree SemiBold"/>
                <a:sym typeface="Figtree SemiBold"/>
              </a:defRPr>
            </a:lvl2pPr>
            <a:lvl3pPr lvl="2">
              <a:buNone/>
              <a:defRPr sz="1000">
                <a:solidFill>
                  <a:schemeClr val="dk1"/>
                </a:solidFill>
                <a:latin typeface="Figtree SemiBold"/>
                <a:ea typeface="Figtree SemiBold"/>
                <a:cs typeface="Figtree SemiBold"/>
                <a:sym typeface="Figtree SemiBold"/>
              </a:defRPr>
            </a:lvl3pPr>
            <a:lvl4pPr lvl="3">
              <a:buNone/>
              <a:defRPr sz="1000">
                <a:solidFill>
                  <a:schemeClr val="dk1"/>
                </a:solidFill>
                <a:latin typeface="Figtree SemiBold"/>
                <a:ea typeface="Figtree SemiBold"/>
                <a:cs typeface="Figtree SemiBold"/>
                <a:sym typeface="Figtree SemiBold"/>
              </a:defRPr>
            </a:lvl4pPr>
            <a:lvl5pPr lvl="4">
              <a:buNone/>
              <a:defRPr sz="1000">
                <a:solidFill>
                  <a:schemeClr val="dk1"/>
                </a:solidFill>
                <a:latin typeface="Figtree SemiBold"/>
                <a:ea typeface="Figtree SemiBold"/>
                <a:cs typeface="Figtree SemiBold"/>
                <a:sym typeface="Figtree SemiBold"/>
              </a:defRPr>
            </a:lvl5pPr>
            <a:lvl6pPr lvl="5">
              <a:buNone/>
              <a:defRPr sz="1000">
                <a:solidFill>
                  <a:schemeClr val="dk1"/>
                </a:solidFill>
                <a:latin typeface="Figtree SemiBold"/>
                <a:ea typeface="Figtree SemiBold"/>
                <a:cs typeface="Figtree SemiBold"/>
                <a:sym typeface="Figtree SemiBold"/>
              </a:defRPr>
            </a:lvl6pPr>
            <a:lvl7pPr lvl="6">
              <a:buNone/>
              <a:defRPr sz="1000">
                <a:solidFill>
                  <a:schemeClr val="dk1"/>
                </a:solidFill>
                <a:latin typeface="Figtree SemiBold"/>
                <a:ea typeface="Figtree SemiBold"/>
                <a:cs typeface="Figtree SemiBold"/>
                <a:sym typeface="Figtree SemiBold"/>
              </a:defRPr>
            </a:lvl7pPr>
            <a:lvl8pPr lvl="7">
              <a:buNone/>
              <a:defRPr sz="1000">
                <a:solidFill>
                  <a:schemeClr val="dk1"/>
                </a:solidFill>
                <a:latin typeface="Figtree SemiBold"/>
                <a:ea typeface="Figtree SemiBold"/>
                <a:cs typeface="Figtree SemiBold"/>
                <a:sym typeface="Figtree SemiBold"/>
              </a:defRPr>
            </a:lvl8pPr>
            <a:lvl9pPr lvl="8">
              <a:buNone/>
              <a:defRPr sz="1000">
                <a:solidFill>
                  <a:schemeClr val="dk1"/>
                </a:solidFill>
                <a:latin typeface="Figtree SemiBold"/>
                <a:ea typeface="Figtree SemiBold"/>
                <a:cs typeface="Figtree SemiBold"/>
                <a:sym typeface="Figtree SemiBold"/>
              </a:defRPr>
            </a:lvl9pPr>
          </a:lstStyle>
          <a:p>
            <a:pPr indent="0" lvl="0" marL="0" rtl="0" algn="l">
              <a:spcBef>
                <a:spcPts val="0"/>
              </a:spcBef>
              <a:spcAft>
                <a:spcPts val="0"/>
              </a:spcAft>
              <a:buNone/>
            </a:pPr>
            <a:fld id="{00000000-1234-1234-1234-123412341234}" type="slidenum">
              <a:rPr lang="en"/>
              <a:t>‹#›</a:t>
            </a:fld>
            <a:endParaRPr/>
          </a:p>
        </p:txBody>
      </p:sp>
      <p:sp>
        <p:nvSpPr>
          <p:cNvPr id="52" name="Google Shape;52;p13"/>
          <p:cNvSpPr txBox="1"/>
          <p:nvPr>
            <p:ph idx="1" type="body"/>
          </p:nvPr>
        </p:nvSpPr>
        <p:spPr>
          <a:xfrm>
            <a:off x="932400" y="2949400"/>
            <a:ext cx="7279200" cy="877200"/>
          </a:xfrm>
          <a:prstGeom prst="rect">
            <a:avLst/>
          </a:prstGeom>
          <a:noFill/>
          <a:ln>
            <a:noFill/>
          </a:ln>
        </p:spPr>
        <p:txBody>
          <a:bodyPr anchorCtr="0" anchor="t" bIns="91425" lIns="91425" spcFirstLastPara="1" rIns="91425" wrap="square" tIns="91425">
            <a:normAutofit/>
          </a:bodyPr>
          <a:lstStyle>
            <a:lvl1pPr indent="-323850" lvl="0" marL="4572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1pPr>
            <a:lvl2pPr indent="-323850" lvl="1" marL="9144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2pPr>
            <a:lvl3pPr indent="-323850" lvl="2" marL="13716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3pPr>
            <a:lvl4pPr indent="-323850" lvl="3" marL="18288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4pPr>
            <a:lvl5pPr indent="-323850" lvl="4" marL="22860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5pPr>
            <a:lvl6pPr indent="-323850" lvl="5" marL="27432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6pPr>
            <a:lvl7pPr indent="-323850" lvl="6" marL="32004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7pPr>
            <a:lvl8pPr indent="-323850" lvl="7" marL="36576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8pPr>
            <a:lvl9pPr indent="-323850" lvl="8" marL="4114800" algn="ctr">
              <a:spcBef>
                <a:spcPts val="0"/>
              </a:spcBef>
              <a:spcAft>
                <a:spcPts val="0"/>
              </a:spcAft>
              <a:buClr>
                <a:schemeClr val="dk1"/>
              </a:buClr>
              <a:buSzPts val="1500"/>
              <a:buFont typeface="Figtree"/>
              <a:buChar char="■"/>
              <a:defRPr sz="1500">
                <a:solidFill>
                  <a:schemeClr val="dk1"/>
                </a:solidFill>
                <a:latin typeface="Figtree"/>
                <a:ea typeface="Figtree"/>
                <a:cs typeface="Figtree"/>
                <a:sym typeface="Figtree"/>
              </a:defRPr>
            </a:lvl9pPr>
          </a:lstStyle>
          <a:p/>
        </p:txBody>
      </p:sp>
      <p:sp>
        <p:nvSpPr>
          <p:cNvPr id="53" name="Google Shape;53;p13"/>
          <p:cNvSpPr txBox="1"/>
          <p:nvPr>
            <p:ph type="title"/>
          </p:nvPr>
        </p:nvSpPr>
        <p:spPr>
          <a:xfrm>
            <a:off x="932400" y="1881350"/>
            <a:ext cx="7279200" cy="572700"/>
          </a:xfrm>
          <a:prstGeom prst="rect">
            <a:avLst/>
          </a:prstGeom>
          <a:noFill/>
          <a:ln>
            <a:noFill/>
          </a:ln>
        </p:spPr>
        <p:txBody>
          <a:bodyPr anchorCtr="0" anchor="b" bIns="0" lIns="0" spcFirstLastPara="1" rIns="0" wrap="square" tIns="0">
            <a:normAutofit/>
          </a:bodyPr>
          <a:lstStyle>
            <a:lvl1pPr lvl="0" algn="ctr">
              <a:lnSpc>
                <a:spcPct val="85000"/>
              </a:lnSpc>
              <a:spcBef>
                <a:spcPts val="0"/>
              </a:spcBef>
              <a:spcAft>
                <a:spcPts val="0"/>
              </a:spcAft>
              <a:buClr>
                <a:schemeClr val="dk1"/>
              </a:buClr>
              <a:buSzPts val="3500"/>
              <a:buFont typeface="Figtree"/>
              <a:buNone/>
              <a:defRPr b="1" sz="3500">
                <a:solidFill>
                  <a:schemeClr val="dk1"/>
                </a:solidFill>
                <a:latin typeface="Figtree"/>
                <a:ea typeface="Figtree"/>
                <a:cs typeface="Figtree"/>
                <a:sym typeface="Figtree"/>
              </a:defRPr>
            </a:lvl1pPr>
            <a:lvl2pPr lvl="1" algn="ctr">
              <a:lnSpc>
                <a:spcPct val="85000"/>
              </a:lnSpc>
              <a:spcBef>
                <a:spcPts val="0"/>
              </a:spcBef>
              <a:spcAft>
                <a:spcPts val="0"/>
              </a:spcAft>
              <a:buClr>
                <a:schemeClr val="dk1"/>
              </a:buClr>
              <a:buSzPts val="3500"/>
              <a:buFont typeface="Figtree"/>
              <a:buNone/>
              <a:defRPr b="1" sz="3500">
                <a:solidFill>
                  <a:schemeClr val="dk1"/>
                </a:solidFill>
                <a:latin typeface="Figtree"/>
                <a:ea typeface="Figtree"/>
                <a:cs typeface="Figtree"/>
                <a:sym typeface="Figtree"/>
              </a:defRPr>
            </a:lvl2pPr>
            <a:lvl3pPr lvl="2" algn="ctr">
              <a:lnSpc>
                <a:spcPct val="85000"/>
              </a:lnSpc>
              <a:spcBef>
                <a:spcPts val="0"/>
              </a:spcBef>
              <a:spcAft>
                <a:spcPts val="0"/>
              </a:spcAft>
              <a:buClr>
                <a:schemeClr val="dk1"/>
              </a:buClr>
              <a:buSzPts val="3500"/>
              <a:buFont typeface="Figtree"/>
              <a:buNone/>
              <a:defRPr b="1" sz="3500">
                <a:solidFill>
                  <a:schemeClr val="dk1"/>
                </a:solidFill>
                <a:latin typeface="Figtree"/>
                <a:ea typeface="Figtree"/>
                <a:cs typeface="Figtree"/>
                <a:sym typeface="Figtree"/>
              </a:defRPr>
            </a:lvl3pPr>
            <a:lvl4pPr lvl="3" algn="ctr">
              <a:lnSpc>
                <a:spcPct val="85000"/>
              </a:lnSpc>
              <a:spcBef>
                <a:spcPts val="0"/>
              </a:spcBef>
              <a:spcAft>
                <a:spcPts val="0"/>
              </a:spcAft>
              <a:buClr>
                <a:schemeClr val="dk1"/>
              </a:buClr>
              <a:buSzPts val="3500"/>
              <a:buFont typeface="Figtree"/>
              <a:buNone/>
              <a:defRPr b="1" sz="3500">
                <a:solidFill>
                  <a:schemeClr val="dk1"/>
                </a:solidFill>
                <a:latin typeface="Figtree"/>
                <a:ea typeface="Figtree"/>
                <a:cs typeface="Figtree"/>
                <a:sym typeface="Figtree"/>
              </a:defRPr>
            </a:lvl4pPr>
            <a:lvl5pPr lvl="4" algn="ctr">
              <a:lnSpc>
                <a:spcPct val="85000"/>
              </a:lnSpc>
              <a:spcBef>
                <a:spcPts val="0"/>
              </a:spcBef>
              <a:spcAft>
                <a:spcPts val="0"/>
              </a:spcAft>
              <a:buClr>
                <a:schemeClr val="dk1"/>
              </a:buClr>
              <a:buSzPts val="3500"/>
              <a:buFont typeface="Figtree"/>
              <a:buNone/>
              <a:defRPr b="1" sz="3500">
                <a:solidFill>
                  <a:schemeClr val="dk1"/>
                </a:solidFill>
                <a:latin typeface="Figtree"/>
                <a:ea typeface="Figtree"/>
                <a:cs typeface="Figtree"/>
                <a:sym typeface="Figtree"/>
              </a:defRPr>
            </a:lvl5pPr>
            <a:lvl6pPr lvl="5" algn="ctr">
              <a:lnSpc>
                <a:spcPct val="85000"/>
              </a:lnSpc>
              <a:spcBef>
                <a:spcPts val="0"/>
              </a:spcBef>
              <a:spcAft>
                <a:spcPts val="0"/>
              </a:spcAft>
              <a:buClr>
                <a:schemeClr val="dk1"/>
              </a:buClr>
              <a:buSzPts val="3500"/>
              <a:buFont typeface="Figtree"/>
              <a:buNone/>
              <a:defRPr b="1" sz="3500">
                <a:solidFill>
                  <a:schemeClr val="dk1"/>
                </a:solidFill>
                <a:latin typeface="Figtree"/>
                <a:ea typeface="Figtree"/>
                <a:cs typeface="Figtree"/>
                <a:sym typeface="Figtree"/>
              </a:defRPr>
            </a:lvl6pPr>
            <a:lvl7pPr lvl="6" algn="ctr">
              <a:lnSpc>
                <a:spcPct val="85000"/>
              </a:lnSpc>
              <a:spcBef>
                <a:spcPts val="0"/>
              </a:spcBef>
              <a:spcAft>
                <a:spcPts val="0"/>
              </a:spcAft>
              <a:buClr>
                <a:schemeClr val="dk1"/>
              </a:buClr>
              <a:buSzPts val="3500"/>
              <a:buFont typeface="Figtree"/>
              <a:buNone/>
              <a:defRPr b="1" sz="3500">
                <a:solidFill>
                  <a:schemeClr val="dk1"/>
                </a:solidFill>
                <a:latin typeface="Figtree"/>
                <a:ea typeface="Figtree"/>
                <a:cs typeface="Figtree"/>
                <a:sym typeface="Figtree"/>
              </a:defRPr>
            </a:lvl7pPr>
            <a:lvl8pPr lvl="7" algn="ctr">
              <a:lnSpc>
                <a:spcPct val="85000"/>
              </a:lnSpc>
              <a:spcBef>
                <a:spcPts val="0"/>
              </a:spcBef>
              <a:spcAft>
                <a:spcPts val="0"/>
              </a:spcAft>
              <a:buClr>
                <a:schemeClr val="dk1"/>
              </a:buClr>
              <a:buSzPts val="3500"/>
              <a:buFont typeface="Figtree"/>
              <a:buNone/>
              <a:defRPr b="1" sz="3500">
                <a:solidFill>
                  <a:schemeClr val="dk1"/>
                </a:solidFill>
                <a:latin typeface="Figtree"/>
                <a:ea typeface="Figtree"/>
                <a:cs typeface="Figtree"/>
                <a:sym typeface="Figtree"/>
              </a:defRPr>
            </a:lvl8pPr>
            <a:lvl9pPr lvl="8" algn="ctr">
              <a:lnSpc>
                <a:spcPct val="85000"/>
              </a:lnSpc>
              <a:spcBef>
                <a:spcPts val="0"/>
              </a:spcBef>
              <a:spcAft>
                <a:spcPts val="0"/>
              </a:spcAft>
              <a:buClr>
                <a:schemeClr val="dk1"/>
              </a:buClr>
              <a:buSzPts val="3500"/>
              <a:buFont typeface="Figtree"/>
              <a:buNone/>
              <a:defRPr b="1" sz="3500">
                <a:solidFill>
                  <a:schemeClr val="dk1"/>
                </a:solidFill>
                <a:latin typeface="Figtree"/>
                <a:ea typeface="Figtree"/>
                <a:cs typeface="Figtree"/>
                <a:sym typeface="Figtree"/>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52"/>
          <p:cNvSpPr txBox="1"/>
          <p:nvPr>
            <p:ph type="ctrTitle"/>
          </p:nvPr>
        </p:nvSpPr>
        <p:spPr>
          <a:xfrm>
            <a:off x="429300" y="1681700"/>
            <a:ext cx="8285400" cy="136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RANGE OF MOTION</a:t>
            </a:r>
            <a:endParaRPr/>
          </a:p>
        </p:txBody>
      </p:sp>
      <p:sp>
        <p:nvSpPr>
          <p:cNvPr id="488" name="Google Shape;488;p52"/>
          <p:cNvSpPr txBox="1"/>
          <p:nvPr>
            <p:ph idx="1" type="subTitle"/>
          </p:nvPr>
        </p:nvSpPr>
        <p:spPr>
          <a:xfrm>
            <a:off x="429300" y="3116325"/>
            <a:ext cx="8285400" cy="64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Language Arts</a:t>
            </a:r>
            <a:endParaRPr/>
          </a:p>
          <a:p>
            <a:pPr indent="0" lvl="0" marL="0" rtl="0" algn="ctr">
              <a:spcBef>
                <a:spcPts val="0"/>
              </a:spcBef>
              <a:spcAft>
                <a:spcPts val="0"/>
              </a:spcAft>
              <a:buNone/>
            </a:pPr>
            <a:r>
              <a:rPr lang="en"/>
              <a:t>Name, Date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53"/>
          <p:cNvSpPr txBox="1"/>
          <p:nvPr>
            <p:ph type="ctrTitle"/>
          </p:nvPr>
        </p:nvSpPr>
        <p:spPr>
          <a:xfrm>
            <a:off x="429300" y="843850"/>
            <a:ext cx="8285400" cy="3161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RANGE OF MOTION (ROM) IS ONE OF THE 3 MAIN CATEGORIES  OF REMEDIAL EXERCISE.</a:t>
            </a:r>
            <a:endParaRPr/>
          </a:p>
        </p:txBody>
      </p:sp>
      <p:sp>
        <p:nvSpPr>
          <p:cNvPr id="494" name="Google Shape;494;p53"/>
          <p:cNvSpPr txBox="1"/>
          <p:nvPr>
            <p:ph idx="1" type="subTitle"/>
          </p:nvPr>
        </p:nvSpPr>
        <p:spPr>
          <a:xfrm>
            <a:off x="429300" y="3116325"/>
            <a:ext cx="8285400" cy="64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Language Arts</a:t>
            </a:r>
            <a:endParaRPr/>
          </a:p>
          <a:p>
            <a:pPr indent="0" lvl="0" marL="0" rtl="0" algn="ctr">
              <a:spcBef>
                <a:spcPts val="0"/>
              </a:spcBef>
              <a:spcAft>
                <a:spcPts val="0"/>
              </a:spcAft>
              <a:buNone/>
            </a:pPr>
            <a:r>
              <a:rPr lang="en"/>
              <a:t>Name, Date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54"/>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500" name="Google Shape;500;p54"/>
          <p:cNvSpPr txBox="1"/>
          <p:nvPr>
            <p:ph idx="1" type="body"/>
          </p:nvPr>
        </p:nvSpPr>
        <p:spPr>
          <a:xfrm>
            <a:off x="932400" y="1660925"/>
            <a:ext cx="7279200" cy="2638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2600"/>
              <a:t>THE RANGE OF MOTION OF A JT IS THE MOTION ALLOWED BY THE SPACE OF THE JT AND THE SOFT TISSUE SURROUNDING IT.  EACH JT IS CAPABLE OF A SPECIFIC ROM AND HAS AN AMOUNT OF MOVEMENT AVAILABLE IN THAT RANGE</a:t>
            </a:r>
            <a:endParaRPr sz="2600"/>
          </a:p>
        </p:txBody>
      </p:sp>
      <p:sp>
        <p:nvSpPr>
          <p:cNvPr id="501" name="Google Shape;501;p54"/>
          <p:cNvSpPr txBox="1"/>
          <p:nvPr>
            <p:ph type="title"/>
          </p:nvPr>
        </p:nvSpPr>
        <p:spPr>
          <a:xfrm>
            <a:off x="495600" y="881825"/>
            <a:ext cx="2611800" cy="591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WHAT IS IT?</a:t>
            </a:r>
            <a:endParaRPr/>
          </a:p>
        </p:txBody>
      </p:sp>
      <p:sp>
        <p:nvSpPr>
          <p:cNvPr id="502" name="Google Shape;502;p54"/>
          <p:cNvSpPr txBox="1"/>
          <p:nvPr>
            <p:ph idx="2" type="subTitle"/>
          </p:nvPr>
        </p:nvSpPr>
        <p:spPr>
          <a:xfrm>
            <a:off x="5809350"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Presentation Title</a:t>
            </a:r>
            <a:endParaRPr/>
          </a:p>
        </p:txBody>
      </p:sp>
      <p:sp>
        <p:nvSpPr>
          <p:cNvPr id="503" name="Google Shape;503;p54"/>
          <p:cNvSpPr txBox="1"/>
          <p:nvPr>
            <p:ph idx="3" type="subTitle"/>
          </p:nvPr>
        </p:nvSpPr>
        <p:spPr>
          <a:xfrm>
            <a:off x="7476775"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Slide Title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55"/>
          <p:cNvSpPr txBox="1"/>
          <p:nvPr>
            <p:ph type="title"/>
          </p:nvPr>
        </p:nvSpPr>
        <p:spPr>
          <a:xfrm>
            <a:off x="437250" y="768288"/>
            <a:ext cx="8269500" cy="384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ROM OCCURS IN PLANES OF:</a:t>
            </a:r>
            <a:endParaRPr/>
          </a:p>
        </p:txBody>
      </p:sp>
      <p:sp>
        <p:nvSpPr>
          <p:cNvPr id="509" name="Google Shape;509;p55"/>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510" name="Google Shape;510;p55"/>
          <p:cNvSpPr txBox="1"/>
          <p:nvPr>
            <p:ph idx="2" type="title"/>
          </p:nvPr>
        </p:nvSpPr>
        <p:spPr>
          <a:xfrm>
            <a:off x="3409838" y="1857100"/>
            <a:ext cx="2325600" cy="2001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Subtitle here</a:t>
            </a:r>
            <a:endParaRPr/>
          </a:p>
        </p:txBody>
      </p:sp>
      <p:sp>
        <p:nvSpPr>
          <p:cNvPr id="511" name="Google Shape;511;p55"/>
          <p:cNvSpPr txBox="1"/>
          <p:nvPr>
            <p:ph idx="1" type="body"/>
          </p:nvPr>
        </p:nvSpPr>
        <p:spPr>
          <a:xfrm>
            <a:off x="3409838" y="2183125"/>
            <a:ext cx="23256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b="1" i="1" lang="en" sz="2500"/>
              <a:t>EXTENSION</a:t>
            </a:r>
            <a:endParaRPr b="1" i="1" sz="2500"/>
          </a:p>
        </p:txBody>
      </p:sp>
      <p:sp>
        <p:nvSpPr>
          <p:cNvPr id="512" name="Google Shape;512;p55"/>
          <p:cNvSpPr txBox="1"/>
          <p:nvPr>
            <p:ph idx="3" type="title"/>
          </p:nvPr>
        </p:nvSpPr>
        <p:spPr>
          <a:xfrm>
            <a:off x="362475" y="1857100"/>
            <a:ext cx="2325600" cy="2001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Subtitle here</a:t>
            </a:r>
            <a:endParaRPr/>
          </a:p>
        </p:txBody>
      </p:sp>
      <p:sp>
        <p:nvSpPr>
          <p:cNvPr id="513" name="Google Shape;513;p55"/>
          <p:cNvSpPr txBox="1"/>
          <p:nvPr>
            <p:ph idx="4" type="body"/>
          </p:nvPr>
        </p:nvSpPr>
        <p:spPr>
          <a:xfrm>
            <a:off x="362475" y="2183125"/>
            <a:ext cx="23256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b="1" i="1" lang="en" sz="2500"/>
              <a:t>FLEXION</a:t>
            </a:r>
            <a:endParaRPr b="1" i="1" sz="2500"/>
          </a:p>
        </p:txBody>
      </p:sp>
      <p:sp>
        <p:nvSpPr>
          <p:cNvPr id="514" name="Google Shape;514;p55"/>
          <p:cNvSpPr txBox="1"/>
          <p:nvPr>
            <p:ph idx="5" type="title"/>
          </p:nvPr>
        </p:nvSpPr>
        <p:spPr>
          <a:xfrm>
            <a:off x="6457200" y="1857100"/>
            <a:ext cx="2325600" cy="2001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Subtitle here</a:t>
            </a:r>
            <a:endParaRPr/>
          </a:p>
        </p:txBody>
      </p:sp>
      <p:sp>
        <p:nvSpPr>
          <p:cNvPr id="515" name="Google Shape;515;p55"/>
          <p:cNvSpPr txBox="1"/>
          <p:nvPr>
            <p:ph idx="6" type="body"/>
          </p:nvPr>
        </p:nvSpPr>
        <p:spPr>
          <a:xfrm>
            <a:off x="6457200" y="2183125"/>
            <a:ext cx="23256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b="1" i="1" lang="en" sz="2500"/>
              <a:t>INTERNAL ROT</a:t>
            </a:r>
            <a:endParaRPr b="1" i="1" sz="2500"/>
          </a:p>
        </p:txBody>
      </p:sp>
      <p:sp>
        <p:nvSpPr>
          <p:cNvPr id="516" name="Google Shape;516;p55"/>
          <p:cNvSpPr txBox="1"/>
          <p:nvPr>
            <p:ph idx="7" type="title"/>
          </p:nvPr>
        </p:nvSpPr>
        <p:spPr>
          <a:xfrm>
            <a:off x="362475" y="3541650"/>
            <a:ext cx="2325600" cy="2001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Subtitle here</a:t>
            </a:r>
            <a:endParaRPr/>
          </a:p>
        </p:txBody>
      </p:sp>
      <p:sp>
        <p:nvSpPr>
          <p:cNvPr id="517" name="Google Shape;517;p55"/>
          <p:cNvSpPr txBox="1"/>
          <p:nvPr>
            <p:ph idx="8" type="body"/>
          </p:nvPr>
        </p:nvSpPr>
        <p:spPr>
          <a:xfrm>
            <a:off x="362475" y="3867675"/>
            <a:ext cx="23256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b="1" i="1" lang="en" sz="2500"/>
              <a:t>ADDUCTION</a:t>
            </a:r>
            <a:endParaRPr b="1" i="1" sz="2500"/>
          </a:p>
        </p:txBody>
      </p:sp>
      <p:sp>
        <p:nvSpPr>
          <p:cNvPr id="518" name="Google Shape;518;p55"/>
          <p:cNvSpPr txBox="1"/>
          <p:nvPr>
            <p:ph idx="9" type="title"/>
          </p:nvPr>
        </p:nvSpPr>
        <p:spPr>
          <a:xfrm>
            <a:off x="3409200" y="3541650"/>
            <a:ext cx="2325600" cy="2001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Subtitle here</a:t>
            </a:r>
            <a:endParaRPr/>
          </a:p>
        </p:txBody>
      </p:sp>
      <p:sp>
        <p:nvSpPr>
          <p:cNvPr id="519" name="Google Shape;519;p55"/>
          <p:cNvSpPr txBox="1"/>
          <p:nvPr>
            <p:ph idx="13" type="body"/>
          </p:nvPr>
        </p:nvSpPr>
        <p:spPr>
          <a:xfrm>
            <a:off x="3409200" y="3867675"/>
            <a:ext cx="23256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b="1" i="1" lang="en" sz="2500"/>
              <a:t>ABDUCTION</a:t>
            </a:r>
            <a:endParaRPr b="1" i="1" sz="2500"/>
          </a:p>
        </p:txBody>
      </p:sp>
      <p:sp>
        <p:nvSpPr>
          <p:cNvPr id="520" name="Google Shape;520;p55"/>
          <p:cNvSpPr txBox="1"/>
          <p:nvPr>
            <p:ph idx="14" type="title"/>
          </p:nvPr>
        </p:nvSpPr>
        <p:spPr>
          <a:xfrm>
            <a:off x="6381150" y="3541650"/>
            <a:ext cx="2325600" cy="2001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Subtitle here</a:t>
            </a:r>
            <a:endParaRPr/>
          </a:p>
        </p:txBody>
      </p:sp>
      <p:sp>
        <p:nvSpPr>
          <p:cNvPr id="521" name="Google Shape;521;p55"/>
          <p:cNvSpPr txBox="1"/>
          <p:nvPr>
            <p:ph idx="15" type="body"/>
          </p:nvPr>
        </p:nvSpPr>
        <p:spPr>
          <a:xfrm>
            <a:off x="6381150" y="3867675"/>
            <a:ext cx="25530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b="1" i="1" lang="en" sz="2500"/>
              <a:t>EXTERNAL ROT</a:t>
            </a:r>
            <a:endParaRPr b="1" i="1" sz="2500"/>
          </a:p>
        </p:txBody>
      </p:sp>
      <p:sp>
        <p:nvSpPr>
          <p:cNvPr id="522" name="Google Shape;522;p55"/>
          <p:cNvSpPr txBox="1"/>
          <p:nvPr>
            <p:ph idx="16" type="subTitle"/>
          </p:nvPr>
        </p:nvSpPr>
        <p:spPr>
          <a:xfrm>
            <a:off x="5809350"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Presentation Title</a:t>
            </a:r>
            <a:endParaRPr/>
          </a:p>
        </p:txBody>
      </p:sp>
      <p:sp>
        <p:nvSpPr>
          <p:cNvPr id="523" name="Google Shape;523;p55"/>
          <p:cNvSpPr txBox="1"/>
          <p:nvPr>
            <p:ph idx="17" type="subTitle"/>
          </p:nvPr>
        </p:nvSpPr>
        <p:spPr>
          <a:xfrm>
            <a:off x="7476775"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Slide Title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56"/>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529" name="Google Shape;529;p56"/>
          <p:cNvSpPr txBox="1"/>
          <p:nvPr>
            <p:ph type="title"/>
          </p:nvPr>
        </p:nvSpPr>
        <p:spPr>
          <a:xfrm>
            <a:off x="420375" y="2504337"/>
            <a:ext cx="3731100" cy="572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Simile</a:t>
            </a:r>
            <a:endParaRPr/>
          </a:p>
        </p:txBody>
      </p:sp>
      <p:sp>
        <p:nvSpPr>
          <p:cNvPr id="530" name="Google Shape;530;p56"/>
          <p:cNvSpPr txBox="1"/>
          <p:nvPr>
            <p:ph idx="2" type="title"/>
          </p:nvPr>
        </p:nvSpPr>
        <p:spPr>
          <a:xfrm>
            <a:off x="5675995" y="1768438"/>
            <a:ext cx="2325600" cy="200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Purpose</a:t>
            </a:r>
            <a:endParaRPr/>
          </a:p>
        </p:txBody>
      </p:sp>
      <p:sp>
        <p:nvSpPr>
          <p:cNvPr id="531" name="Google Shape;531;p56"/>
          <p:cNvSpPr txBox="1"/>
          <p:nvPr>
            <p:ph idx="1" type="body"/>
          </p:nvPr>
        </p:nvSpPr>
        <p:spPr>
          <a:xfrm>
            <a:off x="5675995" y="2094463"/>
            <a:ext cx="23256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lang="en"/>
              <a:t>Lorem ipsum dolor sit amet, consectetur adipiscing elit, sed do eiusmod tempor incididunt ut labore et dolore magna aliqua. </a:t>
            </a:r>
            <a:endParaRPr/>
          </a:p>
        </p:txBody>
      </p:sp>
      <p:sp>
        <p:nvSpPr>
          <p:cNvPr id="532" name="Google Shape;532;p56"/>
          <p:cNvSpPr txBox="1"/>
          <p:nvPr>
            <p:ph idx="3" type="title"/>
          </p:nvPr>
        </p:nvSpPr>
        <p:spPr>
          <a:xfrm>
            <a:off x="5675995" y="3148188"/>
            <a:ext cx="2325600" cy="200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Example</a:t>
            </a:r>
            <a:endParaRPr/>
          </a:p>
        </p:txBody>
      </p:sp>
      <p:sp>
        <p:nvSpPr>
          <p:cNvPr id="533" name="Google Shape;533;p56"/>
          <p:cNvSpPr txBox="1"/>
          <p:nvPr>
            <p:ph idx="4" type="body"/>
          </p:nvPr>
        </p:nvSpPr>
        <p:spPr>
          <a:xfrm>
            <a:off x="5675995" y="3474213"/>
            <a:ext cx="23256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lang="en"/>
              <a:t>“Lorem ipsum dolor sit amet, consectetur adipiscing elit.”</a:t>
            </a:r>
            <a:endParaRPr/>
          </a:p>
        </p:txBody>
      </p:sp>
      <p:sp>
        <p:nvSpPr>
          <p:cNvPr id="534" name="Google Shape;534;p56"/>
          <p:cNvSpPr txBox="1"/>
          <p:nvPr>
            <p:ph idx="5" type="subTitle"/>
          </p:nvPr>
        </p:nvSpPr>
        <p:spPr>
          <a:xfrm>
            <a:off x="5809350"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Presentation Title</a:t>
            </a:r>
            <a:endParaRPr/>
          </a:p>
        </p:txBody>
      </p:sp>
      <p:sp>
        <p:nvSpPr>
          <p:cNvPr id="535" name="Google Shape;535;p56"/>
          <p:cNvSpPr txBox="1"/>
          <p:nvPr>
            <p:ph idx="6" type="subTitle"/>
          </p:nvPr>
        </p:nvSpPr>
        <p:spPr>
          <a:xfrm>
            <a:off x="7476775"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Slide Title</a:t>
            </a:r>
            <a:endParaRPr/>
          </a:p>
        </p:txBody>
      </p:sp>
      <p:pic>
        <p:nvPicPr>
          <p:cNvPr id="536" name="Google Shape;536;p56" title="8c. hip movements.png"/>
          <p:cNvPicPr preferRelativeResize="0"/>
          <p:nvPr/>
        </p:nvPicPr>
        <p:blipFill>
          <a:blip r:embed="rId3">
            <a:alphaModFix/>
          </a:blip>
          <a:stretch>
            <a:fillRect/>
          </a:stretch>
        </p:blipFill>
        <p:spPr>
          <a:xfrm>
            <a:off x="143700" y="602750"/>
            <a:ext cx="5053376" cy="4219275"/>
          </a:xfrm>
          <a:prstGeom prst="rect">
            <a:avLst/>
          </a:prstGeom>
          <a:noFill/>
          <a:ln>
            <a:noFill/>
          </a:ln>
        </p:spPr>
      </p:pic>
      <p:pic>
        <p:nvPicPr>
          <p:cNvPr id="537" name="Google Shape;537;p56" title="8b.shoulder movements.gif"/>
          <p:cNvPicPr preferRelativeResize="0"/>
          <p:nvPr/>
        </p:nvPicPr>
        <p:blipFill>
          <a:blip r:embed="rId4">
            <a:alphaModFix/>
          </a:blip>
          <a:stretch>
            <a:fillRect/>
          </a:stretch>
        </p:blipFill>
        <p:spPr>
          <a:xfrm>
            <a:off x="5470075" y="102475"/>
            <a:ext cx="3563100" cy="49070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57"/>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543" name="Google Shape;543;p57"/>
          <p:cNvSpPr txBox="1"/>
          <p:nvPr>
            <p:ph type="title"/>
          </p:nvPr>
        </p:nvSpPr>
        <p:spPr>
          <a:xfrm>
            <a:off x="434800" y="2593849"/>
            <a:ext cx="23256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BODY PARTS ARE MOVED EITHER:</a:t>
            </a:r>
            <a:endParaRPr/>
          </a:p>
        </p:txBody>
      </p:sp>
      <p:sp>
        <p:nvSpPr>
          <p:cNvPr id="544" name="Google Shape;544;p57"/>
          <p:cNvSpPr txBox="1"/>
          <p:nvPr>
            <p:ph idx="2" type="title"/>
          </p:nvPr>
        </p:nvSpPr>
        <p:spPr>
          <a:xfrm>
            <a:off x="3410831" y="2280747"/>
            <a:ext cx="2325600" cy="200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Purpose</a:t>
            </a:r>
            <a:endParaRPr/>
          </a:p>
        </p:txBody>
      </p:sp>
      <p:sp>
        <p:nvSpPr>
          <p:cNvPr id="545" name="Google Shape;545;p57"/>
          <p:cNvSpPr txBox="1"/>
          <p:nvPr>
            <p:ph idx="1" type="body"/>
          </p:nvPr>
        </p:nvSpPr>
        <p:spPr>
          <a:xfrm>
            <a:off x="3410825" y="1580550"/>
            <a:ext cx="2325600" cy="24915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lang="en" sz="2600"/>
              <a:t>BY THE CLIENT ACTIVELY CONTRACTING THE MUSCLES</a:t>
            </a:r>
            <a:endParaRPr sz="2600"/>
          </a:p>
        </p:txBody>
      </p:sp>
      <p:sp>
        <p:nvSpPr>
          <p:cNvPr id="546" name="Google Shape;546;p57"/>
          <p:cNvSpPr txBox="1"/>
          <p:nvPr>
            <p:ph idx="3" type="title"/>
          </p:nvPr>
        </p:nvSpPr>
        <p:spPr>
          <a:xfrm>
            <a:off x="6454250" y="1513585"/>
            <a:ext cx="2325600" cy="9672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2300">
                <a:latin typeface="Figtree"/>
                <a:ea typeface="Figtree"/>
                <a:cs typeface="Figtree"/>
                <a:sym typeface="Figtree"/>
              </a:rPr>
              <a:t>BY THE THERAPIST MOVING THE BODY PART</a:t>
            </a:r>
            <a:endParaRPr sz="2300">
              <a:latin typeface="Figtree"/>
              <a:ea typeface="Figtree"/>
              <a:cs typeface="Figtree"/>
              <a:sym typeface="Figtree"/>
            </a:endParaRPr>
          </a:p>
        </p:txBody>
      </p:sp>
      <p:sp>
        <p:nvSpPr>
          <p:cNvPr id="547" name="Google Shape;547;p57"/>
          <p:cNvSpPr txBox="1"/>
          <p:nvPr>
            <p:ph idx="4" type="body"/>
          </p:nvPr>
        </p:nvSpPr>
        <p:spPr>
          <a:xfrm>
            <a:off x="6507850" y="2879824"/>
            <a:ext cx="2325600" cy="16206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lang="en" sz="2200"/>
              <a:t>BY THE FORCE OF GRAVITY ACTING ON THE BODY PART</a:t>
            </a:r>
            <a:endParaRPr sz="2200"/>
          </a:p>
        </p:txBody>
      </p:sp>
      <p:sp>
        <p:nvSpPr>
          <p:cNvPr id="548" name="Google Shape;548;p57"/>
          <p:cNvSpPr txBox="1"/>
          <p:nvPr>
            <p:ph idx="5" type="subTitle"/>
          </p:nvPr>
        </p:nvSpPr>
        <p:spPr>
          <a:xfrm>
            <a:off x="5809350"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Presentation Title</a:t>
            </a:r>
            <a:endParaRPr/>
          </a:p>
        </p:txBody>
      </p:sp>
      <p:sp>
        <p:nvSpPr>
          <p:cNvPr id="549" name="Google Shape;549;p57"/>
          <p:cNvSpPr txBox="1"/>
          <p:nvPr>
            <p:ph idx="6" type="subTitle"/>
          </p:nvPr>
        </p:nvSpPr>
        <p:spPr>
          <a:xfrm>
            <a:off x="7476775"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Slide Title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58"/>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555" name="Google Shape;555;p58"/>
          <p:cNvSpPr txBox="1"/>
          <p:nvPr>
            <p:ph idx="2" type="title"/>
          </p:nvPr>
        </p:nvSpPr>
        <p:spPr>
          <a:xfrm>
            <a:off x="5675995" y="1768438"/>
            <a:ext cx="2325600" cy="200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Purpose</a:t>
            </a:r>
            <a:endParaRPr/>
          </a:p>
        </p:txBody>
      </p:sp>
      <p:sp>
        <p:nvSpPr>
          <p:cNvPr id="556" name="Google Shape;556;p58"/>
          <p:cNvSpPr txBox="1"/>
          <p:nvPr>
            <p:ph idx="1" type="body"/>
          </p:nvPr>
        </p:nvSpPr>
        <p:spPr>
          <a:xfrm>
            <a:off x="5675995" y="2094463"/>
            <a:ext cx="23256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lang="en"/>
              <a:t>Lorem ipsum dolor sit amet, consectetur adipiscing elit, sed do eiusmod tempor incididunt ut labore et dolore magna aliqua. </a:t>
            </a:r>
            <a:endParaRPr/>
          </a:p>
        </p:txBody>
      </p:sp>
      <p:sp>
        <p:nvSpPr>
          <p:cNvPr id="557" name="Google Shape;557;p58"/>
          <p:cNvSpPr txBox="1"/>
          <p:nvPr>
            <p:ph type="title"/>
          </p:nvPr>
        </p:nvSpPr>
        <p:spPr>
          <a:xfrm>
            <a:off x="420375" y="1165300"/>
            <a:ext cx="8112000" cy="3174600"/>
          </a:xfrm>
          <a:prstGeom prst="rect">
            <a:avLst/>
          </a:prstGeom>
        </p:spPr>
        <p:txBody>
          <a:bodyPr anchorCtr="0" anchor="ctr" bIns="0" lIns="0" spcFirstLastPara="1" rIns="0" wrap="square" tIns="0">
            <a:noAutofit/>
          </a:bodyPr>
          <a:lstStyle/>
          <a:p>
            <a:pPr indent="0" lvl="0" marL="0" rtl="0" algn="l">
              <a:lnSpc>
                <a:spcPct val="85000"/>
              </a:lnSpc>
              <a:spcBef>
                <a:spcPts val="0"/>
              </a:spcBef>
              <a:spcAft>
                <a:spcPts val="0"/>
              </a:spcAft>
              <a:buNone/>
            </a:pPr>
            <a:r>
              <a:rPr b="0" lang="en" sz="2000"/>
              <a:t>Proprioceptive nn receptors called </a:t>
            </a:r>
            <a:r>
              <a:rPr b="0" lang="en" sz="2000">
                <a:solidFill>
                  <a:srgbClr val="FF0000"/>
                </a:solidFill>
              </a:rPr>
              <a:t>RUFFINI’s END ORGANS</a:t>
            </a:r>
            <a:r>
              <a:rPr b="0" lang="en" sz="2000"/>
              <a:t> determine the degree of angulation of a JT by detecting the stretch placed on the tissues and JT capsules: </a:t>
            </a:r>
            <a:endParaRPr b="0" sz="2000"/>
          </a:p>
          <a:p>
            <a:pPr indent="0" lvl="0" marL="0" rtl="0" algn="l">
              <a:lnSpc>
                <a:spcPct val="85000"/>
              </a:lnSpc>
              <a:spcBef>
                <a:spcPts val="85"/>
              </a:spcBef>
              <a:spcAft>
                <a:spcPts val="85"/>
              </a:spcAft>
              <a:buNone/>
            </a:pPr>
            <a:r>
              <a:rPr b="0" lang="en" sz="2000"/>
              <a:t>This information is transported to the brain, informing the person of the </a:t>
            </a:r>
            <a:r>
              <a:rPr b="0" lang="en" sz="2000"/>
              <a:t>actual position of a JT or limb.  Adhesions especially within the JT capsule, leading to restricted ROM alter this sense of proprioception, giving incorrect information about the position of the JT.  Part of the REMEX process involves restoring this sense correctly by restoring FROM were possible.</a:t>
            </a:r>
            <a:endParaRPr b="0" sz="2000"/>
          </a:p>
        </p:txBody>
      </p:sp>
      <p:sp>
        <p:nvSpPr>
          <p:cNvPr id="558" name="Google Shape;558;p58"/>
          <p:cNvSpPr txBox="1"/>
          <p:nvPr>
            <p:ph idx="3" type="title"/>
          </p:nvPr>
        </p:nvSpPr>
        <p:spPr>
          <a:xfrm>
            <a:off x="5675995" y="3148188"/>
            <a:ext cx="2325600" cy="200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Example</a:t>
            </a:r>
            <a:endParaRPr/>
          </a:p>
        </p:txBody>
      </p:sp>
      <p:sp>
        <p:nvSpPr>
          <p:cNvPr id="559" name="Google Shape;559;p58"/>
          <p:cNvSpPr txBox="1"/>
          <p:nvPr>
            <p:ph idx="4" type="body"/>
          </p:nvPr>
        </p:nvSpPr>
        <p:spPr>
          <a:xfrm>
            <a:off x="5675995" y="3474213"/>
            <a:ext cx="23256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lang="en"/>
              <a:t>“Lorem ipsum dolor sit amet, consectetur adipiscing elit.”</a:t>
            </a:r>
            <a:endParaRPr/>
          </a:p>
        </p:txBody>
      </p:sp>
      <p:sp>
        <p:nvSpPr>
          <p:cNvPr id="560" name="Google Shape;560;p58"/>
          <p:cNvSpPr txBox="1"/>
          <p:nvPr>
            <p:ph idx="5" type="subTitle"/>
          </p:nvPr>
        </p:nvSpPr>
        <p:spPr>
          <a:xfrm>
            <a:off x="5809350"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Presentation Title</a:t>
            </a:r>
            <a:endParaRPr/>
          </a:p>
        </p:txBody>
      </p:sp>
      <p:sp>
        <p:nvSpPr>
          <p:cNvPr id="561" name="Google Shape;561;p58"/>
          <p:cNvSpPr txBox="1"/>
          <p:nvPr>
            <p:ph idx="6" type="subTitle"/>
          </p:nvPr>
        </p:nvSpPr>
        <p:spPr>
          <a:xfrm>
            <a:off x="7476775"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Slide Title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59"/>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567" name="Google Shape;567;p59"/>
          <p:cNvSpPr txBox="1"/>
          <p:nvPr>
            <p:ph type="title"/>
          </p:nvPr>
        </p:nvSpPr>
        <p:spPr>
          <a:xfrm>
            <a:off x="434800" y="2593849"/>
            <a:ext cx="23256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RANGE OF A MUSCLE</a:t>
            </a:r>
            <a:endParaRPr/>
          </a:p>
        </p:txBody>
      </p:sp>
      <p:sp>
        <p:nvSpPr>
          <p:cNvPr id="568" name="Google Shape;568;p59"/>
          <p:cNvSpPr txBox="1"/>
          <p:nvPr>
            <p:ph idx="2" type="title"/>
          </p:nvPr>
        </p:nvSpPr>
        <p:spPr>
          <a:xfrm>
            <a:off x="3410831" y="2280747"/>
            <a:ext cx="2325600" cy="200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Purpose</a:t>
            </a:r>
            <a:endParaRPr/>
          </a:p>
        </p:txBody>
      </p:sp>
      <p:sp>
        <p:nvSpPr>
          <p:cNvPr id="569" name="Google Shape;569;p59"/>
          <p:cNvSpPr txBox="1"/>
          <p:nvPr>
            <p:ph idx="1" type="body"/>
          </p:nvPr>
        </p:nvSpPr>
        <p:spPr>
          <a:xfrm>
            <a:off x="3410825" y="1942200"/>
            <a:ext cx="5469900" cy="13419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sz="2500"/>
              <a:t>The </a:t>
            </a:r>
            <a:r>
              <a:rPr lang="en" sz="2500"/>
              <a:t>distance</a:t>
            </a:r>
            <a:r>
              <a:rPr lang="en" sz="2500"/>
              <a:t> that a mm can shorten from the point of MAX lengthening to the point of MAX contraction.  This is also called </a:t>
            </a:r>
            <a:r>
              <a:rPr b="1" i="1" lang="en" sz="2500">
                <a:solidFill>
                  <a:srgbClr val="FF0000"/>
                </a:solidFill>
              </a:rPr>
              <a:t>functional excursion</a:t>
            </a:r>
            <a:r>
              <a:rPr b="1" i="1" lang="en" sz="2500"/>
              <a:t>.</a:t>
            </a:r>
            <a:endParaRPr b="1" i="1" sz="2100"/>
          </a:p>
        </p:txBody>
      </p:sp>
      <p:sp>
        <p:nvSpPr>
          <p:cNvPr id="570" name="Google Shape;570;p59"/>
          <p:cNvSpPr txBox="1"/>
          <p:nvPr>
            <p:ph idx="3" type="title"/>
          </p:nvPr>
        </p:nvSpPr>
        <p:spPr>
          <a:xfrm>
            <a:off x="6454256" y="2280747"/>
            <a:ext cx="2325600" cy="200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Example</a:t>
            </a:r>
            <a:endParaRPr/>
          </a:p>
        </p:txBody>
      </p:sp>
      <p:sp>
        <p:nvSpPr>
          <p:cNvPr id="571" name="Google Shape;571;p59"/>
          <p:cNvSpPr txBox="1"/>
          <p:nvPr>
            <p:ph idx="4" type="body"/>
          </p:nvPr>
        </p:nvSpPr>
        <p:spPr>
          <a:xfrm>
            <a:off x="6454256" y="2606773"/>
            <a:ext cx="23256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t/>
            </a:r>
            <a:endParaRPr/>
          </a:p>
        </p:txBody>
      </p:sp>
      <p:sp>
        <p:nvSpPr>
          <p:cNvPr id="572" name="Google Shape;572;p59"/>
          <p:cNvSpPr txBox="1"/>
          <p:nvPr>
            <p:ph idx="5" type="subTitle"/>
          </p:nvPr>
        </p:nvSpPr>
        <p:spPr>
          <a:xfrm>
            <a:off x="5809350"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Presentation Title</a:t>
            </a:r>
            <a:endParaRPr/>
          </a:p>
        </p:txBody>
      </p:sp>
      <p:sp>
        <p:nvSpPr>
          <p:cNvPr id="573" name="Google Shape;573;p59"/>
          <p:cNvSpPr txBox="1"/>
          <p:nvPr>
            <p:ph idx="6" type="subTitle"/>
          </p:nvPr>
        </p:nvSpPr>
        <p:spPr>
          <a:xfrm>
            <a:off x="7476775"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Slide Title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60"/>
          <p:cNvSpPr txBox="1"/>
          <p:nvPr/>
        </p:nvSpPr>
        <p:spPr>
          <a:xfrm>
            <a:off x="897425" y="2049375"/>
            <a:ext cx="2062800" cy="112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200"/>
              <a:t>INNER RANGE</a:t>
            </a:r>
            <a:endParaRPr b="1" sz="3200"/>
          </a:p>
        </p:txBody>
      </p:sp>
      <p:sp>
        <p:nvSpPr>
          <p:cNvPr id="579" name="Google Shape;579;p60"/>
          <p:cNvSpPr txBox="1"/>
          <p:nvPr/>
        </p:nvSpPr>
        <p:spPr>
          <a:xfrm>
            <a:off x="5049725" y="1191975"/>
            <a:ext cx="3630000" cy="198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t>Of a mm and the JT it crosses.  </a:t>
            </a:r>
            <a:endParaRPr sz="2700"/>
          </a:p>
          <a:p>
            <a:pPr indent="0" lvl="0" marL="0" rtl="0" algn="l">
              <a:spcBef>
                <a:spcPts val="0"/>
              </a:spcBef>
              <a:spcAft>
                <a:spcPts val="0"/>
              </a:spcAft>
              <a:buNone/>
            </a:pPr>
            <a:r>
              <a:rPr lang="en" sz="2700"/>
              <a:t>Is a position from </a:t>
            </a:r>
            <a:r>
              <a:rPr lang="en" sz="2700">
                <a:solidFill>
                  <a:srgbClr val="FF0000"/>
                </a:solidFill>
              </a:rPr>
              <a:t>where the mm is </a:t>
            </a:r>
            <a:r>
              <a:rPr lang="en" sz="2700">
                <a:solidFill>
                  <a:srgbClr val="FF0000"/>
                </a:solidFill>
              </a:rPr>
              <a:t>completely</a:t>
            </a:r>
            <a:r>
              <a:rPr lang="en" sz="2700">
                <a:solidFill>
                  <a:srgbClr val="FF0000"/>
                </a:solidFill>
              </a:rPr>
              <a:t> shortened to where the mm is halfway though its full range.</a:t>
            </a:r>
            <a:endParaRPr sz="270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61"/>
          <p:cNvSpPr txBox="1"/>
          <p:nvPr/>
        </p:nvSpPr>
        <p:spPr>
          <a:xfrm>
            <a:off x="468800" y="2076150"/>
            <a:ext cx="2745900" cy="136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800"/>
              <a:t>OUTER RANGE</a:t>
            </a:r>
            <a:endParaRPr b="1" sz="3800"/>
          </a:p>
        </p:txBody>
      </p:sp>
      <p:sp>
        <p:nvSpPr>
          <p:cNvPr id="585" name="Google Shape;585;p61"/>
          <p:cNvSpPr txBox="1"/>
          <p:nvPr/>
        </p:nvSpPr>
        <p:spPr>
          <a:xfrm>
            <a:off x="5411375" y="1125150"/>
            <a:ext cx="3255000" cy="306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Of a mm and the JT it crosses.</a:t>
            </a:r>
            <a:endParaRPr sz="2800"/>
          </a:p>
          <a:p>
            <a:pPr indent="0" lvl="0" marL="0" rtl="0" algn="l">
              <a:spcBef>
                <a:spcPts val="0"/>
              </a:spcBef>
              <a:spcAft>
                <a:spcPts val="0"/>
              </a:spcAft>
              <a:buNone/>
            </a:pPr>
            <a:r>
              <a:rPr lang="en" sz="2800"/>
              <a:t>Is a position from </a:t>
            </a:r>
            <a:r>
              <a:rPr lang="en" sz="2800">
                <a:solidFill>
                  <a:srgbClr val="FF0000"/>
                </a:solidFill>
              </a:rPr>
              <a:t>half way through its full range to </a:t>
            </a:r>
            <a:r>
              <a:rPr lang="en" sz="2800">
                <a:solidFill>
                  <a:srgbClr val="FF0000"/>
                </a:solidFill>
              </a:rPr>
              <a:t>where</a:t>
            </a:r>
            <a:r>
              <a:rPr lang="en" sz="2800">
                <a:solidFill>
                  <a:srgbClr val="FF0000"/>
                </a:solidFill>
              </a:rPr>
              <a:t> the mm belly is fully stretched.</a:t>
            </a:r>
            <a:endParaRPr sz="280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62"/>
          <p:cNvSpPr txBox="1"/>
          <p:nvPr>
            <p:ph type="title"/>
          </p:nvPr>
        </p:nvSpPr>
        <p:spPr>
          <a:xfrm>
            <a:off x="420375" y="2504337"/>
            <a:ext cx="3731100" cy="572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MID RANGE</a:t>
            </a:r>
            <a:endParaRPr/>
          </a:p>
        </p:txBody>
      </p:sp>
      <p:sp>
        <p:nvSpPr>
          <p:cNvPr id="591" name="Google Shape;591;p62"/>
          <p:cNvSpPr txBox="1"/>
          <p:nvPr>
            <p:ph idx="2" type="title"/>
          </p:nvPr>
        </p:nvSpPr>
        <p:spPr>
          <a:xfrm>
            <a:off x="5675995" y="1768438"/>
            <a:ext cx="2325600" cy="200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t/>
            </a:r>
            <a:endParaRPr/>
          </a:p>
        </p:txBody>
      </p:sp>
      <p:sp>
        <p:nvSpPr>
          <p:cNvPr id="592" name="Google Shape;592;p62"/>
          <p:cNvSpPr txBox="1"/>
          <p:nvPr>
            <p:ph idx="1" type="body"/>
          </p:nvPr>
        </p:nvSpPr>
        <p:spPr>
          <a:xfrm>
            <a:off x="5676000" y="964428"/>
            <a:ext cx="2325600" cy="31872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rPr lang="en" sz="2800"/>
              <a:t>Is the segment from the midpoint of the inner range to the midpoint of the outer range.</a:t>
            </a:r>
            <a:endParaRPr sz="2800"/>
          </a:p>
        </p:txBody>
      </p:sp>
      <p:sp>
        <p:nvSpPr>
          <p:cNvPr id="593" name="Google Shape;593;p62"/>
          <p:cNvSpPr txBox="1"/>
          <p:nvPr>
            <p:ph idx="3" type="title"/>
          </p:nvPr>
        </p:nvSpPr>
        <p:spPr>
          <a:xfrm>
            <a:off x="5675995" y="3148188"/>
            <a:ext cx="2325600" cy="200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t/>
            </a:r>
            <a:endParaRPr/>
          </a:p>
        </p:txBody>
      </p:sp>
      <p:sp>
        <p:nvSpPr>
          <p:cNvPr id="594" name="Google Shape;594;p62"/>
          <p:cNvSpPr txBox="1"/>
          <p:nvPr>
            <p:ph idx="4" type="body"/>
          </p:nvPr>
        </p:nvSpPr>
        <p:spPr>
          <a:xfrm>
            <a:off x="5675995" y="3474213"/>
            <a:ext cx="2325600" cy="677400"/>
          </a:xfrm>
          <a:prstGeom prst="rect">
            <a:avLst/>
          </a:prstGeom>
        </p:spPr>
        <p:txBody>
          <a:bodyPr anchorCtr="0" anchor="t" bIns="0" lIns="0" spcFirstLastPara="1" rIns="0" wrap="square" tIns="0">
            <a:noAutofit/>
          </a:bodyPr>
          <a:lstStyle/>
          <a:p>
            <a:pPr indent="0" lvl="0" marL="0" rtl="0" algn="ctr">
              <a:spcBef>
                <a:spcPts val="0"/>
              </a:spcBef>
              <a:spcAft>
                <a:spcPts val="1200"/>
              </a:spcAft>
              <a:buNone/>
            </a:pPr>
            <a:r>
              <a:t/>
            </a:r>
            <a:endParaRPr/>
          </a:p>
        </p:txBody>
      </p:sp>
      <p:sp>
        <p:nvSpPr>
          <p:cNvPr id="595" name="Google Shape;595;p62"/>
          <p:cNvSpPr txBox="1"/>
          <p:nvPr>
            <p:ph idx="5" type="subTitle"/>
          </p:nvPr>
        </p:nvSpPr>
        <p:spPr>
          <a:xfrm>
            <a:off x="5809350"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596" name="Google Shape;596;p62"/>
          <p:cNvSpPr txBox="1"/>
          <p:nvPr>
            <p:ph idx="6" type="subTitle"/>
          </p:nvPr>
        </p:nvSpPr>
        <p:spPr>
          <a:xfrm>
            <a:off x="7476775"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63"/>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02" name="Google Shape;602;p63"/>
          <p:cNvSpPr txBox="1"/>
          <p:nvPr>
            <p:ph type="ctrTitle"/>
          </p:nvPr>
        </p:nvSpPr>
        <p:spPr>
          <a:xfrm>
            <a:off x="1313250" y="2109432"/>
            <a:ext cx="6517500" cy="21366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b="0" lang="en" sz="2000"/>
              <a:t>Is performed when the client actively contracts the mm crossing the JT, moving the JT through unrestricted range.</a:t>
            </a:r>
            <a:endParaRPr b="0" sz="2000"/>
          </a:p>
          <a:p>
            <a:pPr indent="0" lvl="0" marL="0" rtl="0" algn="l">
              <a:spcBef>
                <a:spcPts val="0"/>
              </a:spcBef>
              <a:spcAft>
                <a:spcPts val="0"/>
              </a:spcAft>
              <a:buNone/>
            </a:pPr>
            <a:r>
              <a:t/>
            </a:r>
            <a:endParaRPr b="0" sz="2000"/>
          </a:p>
          <a:p>
            <a:pPr indent="0" lvl="0" marL="0" rtl="0" algn="l">
              <a:spcBef>
                <a:spcPts val="0"/>
              </a:spcBef>
              <a:spcAft>
                <a:spcPts val="0"/>
              </a:spcAft>
              <a:buNone/>
            </a:pPr>
            <a:r>
              <a:rPr b="0" lang="en" sz="2000"/>
              <a:t>EFFECTS: AFROM maintains JT ROM, proprioception, circulation, lymphatic flow, successive action of the JT and some mm strength.</a:t>
            </a:r>
            <a:endParaRPr b="0" sz="2000"/>
          </a:p>
          <a:p>
            <a:pPr indent="0" lvl="0" marL="0" rtl="0" algn="l">
              <a:spcBef>
                <a:spcPts val="0"/>
              </a:spcBef>
              <a:spcAft>
                <a:spcPts val="0"/>
              </a:spcAft>
              <a:buNone/>
            </a:pPr>
            <a:r>
              <a:t/>
            </a:r>
            <a:endParaRPr b="0" sz="2000"/>
          </a:p>
          <a:p>
            <a:pPr indent="0" lvl="0" marL="0" rtl="0" algn="l">
              <a:spcBef>
                <a:spcPts val="0"/>
              </a:spcBef>
              <a:spcAft>
                <a:spcPts val="0"/>
              </a:spcAft>
              <a:buNone/>
            </a:pPr>
            <a:r>
              <a:rPr b="0" lang="en" sz="2000"/>
              <a:t>CI: pn in acute stage</a:t>
            </a:r>
            <a:endParaRPr b="0" sz="2000"/>
          </a:p>
        </p:txBody>
      </p:sp>
      <p:sp>
        <p:nvSpPr>
          <p:cNvPr id="603" name="Google Shape;603;p63"/>
          <p:cNvSpPr txBox="1"/>
          <p:nvPr>
            <p:ph idx="1" type="subTitle"/>
          </p:nvPr>
        </p:nvSpPr>
        <p:spPr>
          <a:xfrm>
            <a:off x="5809350"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Presentation Title</a:t>
            </a:r>
            <a:endParaRPr/>
          </a:p>
        </p:txBody>
      </p:sp>
      <p:sp>
        <p:nvSpPr>
          <p:cNvPr id="604" name="Google Shape;604;p63"/>
          <p:cNvSpPr txBox="1"/>
          <p:nvPr>
            <p:ph idx="2" type="subTitle"/>
          </p:nvPr>
        </p:nvSpPr>
        <p:spPr>
          <a:xfrm>
            <a:off x="7476775"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Slide Title</a:t>
            </a:r>
            <a:endParaRPr/>
          </a:p>
        </p:txBody>
      </p:sp>
      <p:sp>
        <p:nvSpPr>
          <p:cNvPr id="605" name="Google Shape;605;p63"/>
          <p:cNvSpPr txBox="1"/>
          <p:nvPr/>
        </p:nvSpPr>
        <p:spPr>
          <a:xfrm>
            <a:off x="2665500" y="1151925"/>
            <a:ext cx="3522900" cy="6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t>ACTIVE FREE (AF) ROM</a:t>
            </a:r>
            <a:endParaRPr b="1" sz="22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09" name="Shape 609"/>
        <p:cNvGrpSpPr/>
        <p:nvPr/>
      </p:nvGrpSpPr>
      <p:grpSpPr>
        <a:xfrm>
          <a:off x="0" y="0"/>
          <a:ext cx="0" cy="0"/>
          <a:chOff x="0" y="0"/>
          <a:chExt cx="0" cy="0"/>
        </a:xfrm>
      </p:grpSpPr>
      <p:sp>
        <p:nvSpPr>
          <p:cNvPr id="610" name="Google Shape;610;p64"/>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11" name="Google Shape;611;p64"/>
          <p:cNvSpPr txBox="1"/>
          <p:nvPr>
            <p:ph type="ctrTitle"/>
          </p:nvPr>
        </p:nvSpPr>
        <p:spPr>
          <a:xfrm>
            <a:off x="1084975" y="1593825"/>
            <a:ext cx="7393800" cy="2478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b="0" lang="en" sz="2000"/>
              <a:t>Is active free range of motion when </a:t>
            </a:r>
            <a:r>
              <a:rPr b="0" lang="en" sz="2000"/>
              <a:t>assistance</a:t>
            </a:r>
            <a:r>
              <a:rPr b="0" lang="en" sz="2000"/>
              <a:t> is required by the client to complete the active motion. </a:t>
            </a:r>
            <a:endParaRPr b="0" sz="2000"/>
          </a:p>
          <a:p>
            <a:pPr indent="0" lvl="0" marL="0" rtl="0" algn="l">
              <a:spcBef>
                <a:spcPts val="0"/>
              </a:spcBef>
              <a:spcAft>
                <a:spcPts val="0"/>
              </a:spcAft>
              <a:buNone/>
            </a:pPr>
            <a:r>
              <a:rPr b="0" lang="en" sz="2000"/>
              <a:t>It is used when a client has decreased mm strength.</a:t>
            </a:r>
            <a:endParaRPr b="0" sz="2000"/>
          </a:p>
          <a:p>
            <a:pPr indent="0" lvl="0" marL="0" rtl="0" algn="l">
              <a:spcBef>
                <a:spcPts val="0"/>
              </a:spcBef>
              <a:spcAft>
                <a:spcPts val="0"/>
              </a:spcAft>
              <a:buNone/>
            </a:pPr>
            <a:r>
              <a:rPr b="0" lang="en" sz="2000"/>
              <a:t>The therapist can provide the assistance in </a:t>
            </a:r>
            <a:r>
              <a:rPr b="0" lang="en" sz="2000"/>
              <a:t>completing</a:t>
            </a:r>
            <a:r>
              <a:rPr b="0" lang="en" sz="2000"/>
              <a:t> the motion, or the client can use a pool, where water reduces the effects of gravity on the limb.</a:t>
            </a:r>
            <a:endParaRPr b="0" sz="2000"/>
          </a:p>
          <a:p>
            <a:pPr indent="0" lvl="0" marL="0" rtl="0" algn="l">
              <a:spcBef>
                <a:spcPts val="0"/>
              </a:spcBef>
              <a:spcAft>
                <a:spcPts val="0"/>
              </a:spcAft>
              <a:buNone/>
            </a:pPr>
            <a:r>
              <a:t/>
            </a:r>
            <a:endParaRPr b="0" sz="2000"/>
          </a:p>
          <a:p>
            <a:pPr indent="0" lvl="0" marL="0" rtl="0" algn="l">
              <a:spcBef>
                <a:spcPts val="0"/>
              </a:spcBef>
              <a:spcAft>
                <a:spcPts val="0"/>
              </a:spcAft>
              <a:buNone/>
            </a:pPr>
            <a:r>
              <a:rPr b="0" lang="en" sz="2000"/>
              <a:t>EFFECTS: AFROM </a:t>
            </a:r>
            <a:r>
              <a:rPr b="0" lang="en" sz="2000"/>
              <a:t>maintains</a:t>
            </a:r>
            <a:r>
              <a:rPr b="0" lang="en" sz="2000"/>
              <a:t> JT ROM, proprioception, circulation, lymphatic flow, successive action of the JT, some mm strength.</a:t>
            </a:r>
            <a:endParaRPr b="0" sz="2000"/>
          </a:p>
          <a:p>
            <a:pPr indent="0" lvl="0" marL="0" rtl="0" algn="l">
              <a:spcBef>
                <a:spcPts val="0"/>
              </a:spcBef>
              <a:spcAft>
                <a:spcPts val="0"/>
              </a:spcAft>
              <a:buNone/>
            </a:pPr>
            <a:r>
              <a:rPr b="0" lang="en" sz="2000"/>
              <a:t>CI: pn in acute stage</a:t>
            </a:r>
            <a:endParaRPr b="0" sz="2000"/>
          </a:p>
        </p:txBody>
      </p:sp>
      <p:sp>
        <p:nvSpPr>
          <p:cNvPr id="612" name="Google Shape;612;p64"/>
          <p:cNvSpPr txBox="1"/>
          <p:nvPr>
            <p:ph idx="1" type="subTitle"/>
          </p:nvPr>
        </p:nvSpPr>
        <p:spPr>
          <a:xfrm>
            <a:off x="5809350"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Presentation Title</a:t>
            </a:r>
            <a:endParaRPr/>
          </a:p>
        </p:txBody>
      </p:sp>
      <p:sp>
        <p:nvSpPr>
          <p:cNvPr id="613" name="Google Shape;613;p64"/>
          <p:cNvSpPr txBox="1"/>
          <p:nvPr>
            <p:ph idx="2" type="subTitle"/>
          </p:nvPr>
        </p:nvSpPr>
        <p:spPr>
          <a:xfrm>
            <a:off x="7476775"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Slide Title</a:t>
            </a:r>
            <a:endParaRPr/>
          </a:p>
        </p:txBody>
      </p:sp>
      <p:sp>
        <p:nvSpPr>
          <p:cNvPr id="614" name="Google Shape;614;p64"/>
          <p:cNvSpPr txBox="1"/>
          <p:nvPr/>
        </p:nvSpPr>
        <p:spPr>
          <a:xfrm>
            <a:off x="2478000" y="1098350"/>
            <a:ext cx="3522900" cy="6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t>Active Assisted (AA) ROM</a:t>
            </a:r>
            <a:endParaRPr b="1" sz="2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65"/>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20" name="Google Shape;620;p65"/>
          <p:cNvSpPr txBox="1"/>
          <p:nvPr>
            <p:ph type="ctrTitle"/>
          </p:nvPr>
        </p:nvSpPr>
        <p:spPr>
          <a:xfrm>
            <a:off x="0" y="968850"/>
            <a:ext cx="8974500" cy="396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0" lang="en" sz="1600"/>
              <a:t>Movement </a:t>
            </a:r>
            <a:r>
              <a:rPr b="0" lang="en" sz="1600">
                <a:solidFill>
                  <a:srgbClr val="FF0000"/>
                </a:solidFill>
              </a:rPr>
              <a:t>within the unrestricted ROM of a JT that is produced by an external force</a:t>
            </a:r>
            <a:r>
              <a:rPr b="0" lang="en" sz="1600"/>
              <a:t>: the therapist, gravity, or another part of the client’s body.</a:t>
            </a:r>
            <a:endParaRPr b="0" sz="1600"/>
          </a:p>
          <a:p>
            <a:pPr indent="0" lvl="0" marL="0" rtl="0" algn="l">
              <a:spcBef>
                <a:spcPts val="0"/>
              </a:spcBef>
              <a:spcAft>
                <a:spcPts val="0"/>
              </a:spcAft>
              <a:buSzPts val="990"/>
              <a:buNone/>
            </a:pPr>
            <a:r>
              <a:t/>
            </a:r>
            <a:endParaRPr b="0" sz="1600"/>
          </a:p>
          <a:p>
            <a:pPr indent="0" lvl="0" marL="0" rtl="0" algn="l">
              <a:spcBef>
                <a:spcPts val="0"/>
              </a:spcBef>
              <a:spcAft>
                <a:spcPts val="0"/>
              </a:spcAft>
              <a:buSzPts val="990"/>
              <a:buNone/>
            </a:pPr>
            <a:r>
              <a:rPr b="0" lang="en" sz="1600"/>
              <a:t>The client is </a:t>
            </a:r>
            <a:r>
              <a:rPr b="0" lang="en" sz="1600">
                <a:solidFill>
                  <a:srgbClr val="FF0000"/>
                </a:solidFill>
              </a:rPr>
              <a:t>NOT</a:t>
            </a:r>
            <a:r>
              <a:rPr b="0" lang="en" sz="1600"/>
              <a:t> contracting the mm.</a:t>
            </a:r>
            <a:endParaRPr b="0" sz="1600"/>
          </a:p>
          <a:p>
            <a:pPr indent="0" lvl="0" marL="0" rtl="0" algn="l">
              <a:spcBef>
                <a:spcPts val="0"/>
              </a:spcBef>
              <a:spcAft>
                <a:spcPts val="0"/>
              </a:spcAft>
              <a:buSzPts val="990"/>
              <a:buNone/>
            </a:pPr>
            <a:r>
              <a:rPr b="0" lang="en" sz="1600"/>
              <a:t>When the therapist is moving the JT the client reports the point at which pn, if present, occurs.</a:t>
            </a:r>
            <a:endParaRPr b="0" sz="1600"/>
          </a:p>
          <a:p>
            <a:pPr indent="0" lvl="0" marL="0" rtl="0" algn="l">
              <a:spcBef>
                <a:spcPts val="0"/>
              </a:spcBef>
              <a:spcAft>
                <a:spcPts val="0"/>
              </a:spcAft>
              <a:buSzPts val="990"/>
              <a:buNone/>
            </a:pPr>
            <a:r>
              <a:rPr b="0" lang="en" sz="1600"/>
              <a:t>The therapist</a:t>
            </a:r>
            <a:r>
              <a:rPr b="0" lang="en" sz="1600">
                <a:solidFill>
                  <a:srgbClr val="FF0000"/>
                </a:solidFill>
              </a:rPr>
              <a:t> stops the motion at the point of pn</a:t>
            </a:r>
            <a:r>
              <a:rPr b="0" lang="en" sz="1600"/>
              <a:t>.</a:t>
            </a:r>
            <a:endParaRPr b="0" sz="1600"/>
          </a:p>
          <a:p>
            <a:pPr indent="0" lvl="0" marL="0" rtl="0" algn="l">
              <a:spcBef>
                <a:spcPts val="0"/>
              </a:spcBef>
              <a:spcAft>
                <a:spcPts val="0"/>
              </a:spcAft>
              <a:buSzPts val="990"/>
              <a:buNone/>
            </a:pPr>
            <a:r>
              <a:rPr b="0" lang="en" sz="1600"/>
              <a:t>PRROM is</a:t>
            </a:r>
            <a:r>
              <a:rPr b="0" lang="en" sz="1600">
                <a:solidFill>
                  <a:srgbClr val="FF0000"/>
                </a:solidFill>
              </a:rPr>
              <a:t> not </a:t>
            </a:r>
            <a:r>
              <a:rPr b="0" lang="en" sz="1600"/>
              <a:t>the same as passive stretching.</a:t>
            </a:r>
            <a:endParaRPr b="0" sz="1600"/>
          </a:p>
          <a:p>
            <a:pPr indent="0" lvl="0" marL="0" rtl="0" algn="l">
              <a:spcBef>
                <a:spcPts val="0"/>
              </a:spcBef>
              <a:spcAft>
                <a:spcPts val="0"/>
              </a:spcAft>
              <a:buSzPts val="990"/>
              <a:buNone/>
            </a:pPr>
            <a:r>
              <a:t/>
            </a:r>
            <a:endParaRPr b="0" sz="1600"/>
          </a:p>
          <a:p>
            <a:pPr indent="0" lvl="0" marL="0" rtl="0" algn="l">
              <a:spcBef>
                <a:spcPts val="0"/>
              </a:spcBef>
              <a:spcAft>
                <a:spcPts val="0"/>
              </a:spcAft>
              <a:buSzPts val="990"/>
              <a:buNone/>
            </a:pPr>
            <a:r>
              <a:rPr b="0" lang="en" sz="1600"/>
              <a:t>EFFECTS: </a:t>
            </a:r>
            <a:r>
              <a:rPr b="0" lang="en" sz="1600"/>
              <a:t>maintains</a:t>
            </a:r>
            <a:r>
              <a:rPr b="0" lang="en" sz="1600"/>
              <a:t> the JT ROM and proprioception, </a:t>
            </a:r>
            <a:r>
              <a:rPr b="0" lang="en" sz="1600"/>
              <a:t>assists</a:t>
            </a:r>
            <a:r>
              <a:rPr b="0" lang="en" sz="1600"/>
              <a:t> in lymphatic drainage of a limb, increases the successive action of a JT and </a:t>
            </a:r>
            <a:r>
              <a:rPr b="0" lang="en" sz="1600"/>
              <a:t>reduces</a:t>
            </a:r>
            <a:r>
              <a:rPr b="0" lang="en" sz="1600"/>
              <a:t> formation of adhesions/contractures.</a:t>
            </a:r>
            <a:endParaRPr b="0" sz="1600"/>
          </a:p>
          <a:p>
            <a:pPr indent="0" lvl="0" marL="0" rtl="0" algn="l">
              <a:spcBef>
                <a:spcPts val="0"/>
              </a:spcBef>
              <a:spcAft>
                <a:spcPts val="0"/>
              </a:spcAft>
              <a:buSzPts val="990"/>
              <a:buNone/>
            </a:pPr>
            <a:r>
              <a:t/>
            </a:r>
            <a:endParaRPr b="0" sz="1600"/>
          </a:p>
          <a:p>
            <a:pPr indent="0" lvl="0" marL="0" rtl="0" algn="l">
              <a:spcBef>
                <a:spcPts val="0"/>
              </a:spcBef>
              <a:spcAft>
                <a:spcPts val="0"/>
              </a:spcAft>
              <a:buSzPts val="990"/>
              <a:buNone/>
            </a:pPr>
            <a:r>
              <a:rPr b="0" lang="en" sz="1600"/>
              <a:t>CI: pn in the acute stage</a:t>
            </a:r>
            <a:endParaRPr b="0" sz="1600"/>
          </a:p>
          <a:p>
            <a:pPr indent="-330200" lvl="0" marL="457200" rtl="0" algn="l">
              <a:spcBef>
                <a:spcPts val="0"/>
              </a:spcBef>
              <a:spcAft>
                <a:spcPts val="0"/>
              </a:spcAft>
              <a:buSzPts val="1600"/>
              <a:buChar char="-"/>
            </a:pPr>
            <a:r>
              <a:rPr b="0" lang="en" sz="1600"/>
              <a:t>Stay within the clients pn tolerance in the </a:t>
            </a:r>
            <a:r>
              <a:rPr b="0" lang="en" sz="1600"/>
              <a:t>subacute</a:t>
            </a:r>
            <a:r>
              <a:rPr b="0" lang="en" sz="1600"/>
              <a:t> stage</a:t>
            </a:r>
            <a:endParaRPr b="0" sz="1600"/>
          </a:p>
          <a:p>
            <a:pPr indent="-330200" lvl="0" marL="457200" rtl="0" algn="l">
              <a:spcBef>
                <a:spcPts val="0"/>
              </a:spcBef>
              <a:spcAft>
                <a:spcPts val="0"/>
              </a:spcAft>
              <a:buSzPts val="1600"/>
              <a:buChar char="-"/>
            </a:pPr>
            <a:r>
              <a:rPr b="0" lang="en" sz="1600"/>
              <a:t>Increased</a:t>
            </a:r>
            <a:r>
              <a:rPr b="0" lang="en" sz="1600"/>
              <a:t> pn/signs of inflammation following PRROM indicate an overuse of this range.</a:t>
            </a:r>
            <a:endParaRPr b="0" sz="1600"/>
          </a:p>
          <a:p>
            <a:pPr indent="-330200" lvl="0" marL="457200" rtl="0" algn="l">
              <a:spcBef>
                <a:spcPts val="0"/>
              </a:spcBef>
              <a:spcAft>
                <a:spcPts val="0"/>
              </a:spcAft>
              <a:buSzPts val="1600"/>
              <a:buChar char="-"/>
            </a:pPr>
            <a:r>
              <a:rPr b="0" lang="en" sz="1600"/>
              <a:t>In chronic stages the range is </a:t>
            </a:r>
            <a:r>
              <a:rPr b="0" lang="en" sz="1600"/>
              <a:t>limited</a:t>
            </a:r>
            <a:r>
              <a:rPr b="0" lang="en" sz="1600"/>
              <a:t> by the clients pn tolerance</a:t>
            </a:r>
            <a:endParaRPr b="0" sz="1600"/>
          </a:p>
          <a:p>
            <a:pPr indent="0" lvl="0" marL="0" rtl="0" algn="l">
              <a:spcBef>
                <a:spcPts val="0"/>
              </a:spcBef>
              <a:spcAft>
                <a:spcPts val="0"/>
              </a:spcAft>
              <a:buSzPts val="990"/>
              <a:buNone/>
            </a:pPr>
            <a:r>
              <a:t/>
            </a:r>
            <a:endParaRPr b="0" sz="1600"/>
          </a:p>
        </p:txBody>
      </p:sp>
      <p:sp>
        <p:nvSpPr>
          <p:cNvPr id="621" name="Google Shape;621;p65"/>
          <p:cNvSpPr txBox="1"/>
          <p:nvPr>
            <p:ph idx="1" type="subTitle"/>
          </p:nvPr>
        </p:nvSpPr>
        <p:spPr>
          <a:xfrm>
            <a:off x="5809350"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Presentation Title</a:t>
            </a:r>
            <a:endParaRPr/>
          </a:p>
        </p:txBody>
      </p:sp>
      <p:sp>
        <p:nvSpPr>
          <p:cNvPr id="622" name="Google Shape;622;p65"/>
          <p:cNvSpPr txBox="1"/>
          <p:nvPr>
            <p:ph idx="2" type="subTitle"/>
          </p:nvPr>
        </p:nvSpPr>
        <p:spPr>
          <a:xfrm>
            <a:off x="7476775"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Slide Title</a:t>
            </a:r>
            <a:endParaRPr/>
          </a:p>
        </p:txBody>
      </p:sp>
      <p:sp>
        <p:nvSpPr>
          <p:cNvPr id="623" name="Google Shape;623;p65"/>
          <p:cNvSpPr txBox="1"/>
          <p:nvPr/>
        </p:nvSpPr>
        <p:spPr>
          <a:xfrm>
            <a:off x="1835100" y="468800"/>
            <a:ext cx="5304300" cy="3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highlight>
                  <a:schemeClr val="lt1"/>
                </a:highlight>
              </a:rPr>
              <a:t>PASSIVE RELAXED (PR) ROM</a:t>
            </a:r>
            <a:endParaRPr b="1" sz="2000">
              <a:highlight>
                <a:schemeClr val="lt1"/>
              </a:high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627" name="Shape 627"/>
        <p:cNvGrpSpPr/>
        <p:nvPr/>
      </p:nvGrpSpPr>
      <p:grpSpPr>
        <a:xfrm>
          <a:off x="0" y="0"/>
          <a:ext cx="0" cy="0"/>
          <a:chOff x="0" y="0"/>
          <a:chExt cx="0" cy="0"/>
        </a:xfrm>
      </p:grpSpPr>
      <p:sp>
        <p:nvSpPr>
          <p:cNvPr id="628" name="Google Shape;628;p66"/>
          <p:cNvSpPr txBox="1"/>
          <p:nvPr>
            <p:ph idx="12" type="sldNum"/>
          </p:nvPr>
        </p:nvSpPr>
        <p:spPr>
          <a:xfrm>
            <a:off x="143700" y="102475"/>
            <a:ext cx="548700" cy="2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29" name="Google Shape;629;p66"/>
          <p:cNvSpPr txBox="1"/>
          <p:nvPr>
            <p:ph type="ctrTitle"/>
          </p:nvPr>
        </p:nvSpPr>
        <p:spPr>
          <a:xfrm>
            <a:off x="0" y="1178725"/>
            <a:ext cx="9144000" cy="32550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Clr>
                <a:schemeClr val="dk1"/>
              </a:buClr>
              <a:buSzPts val="1100"/>
              <a:buNone/>
            </a:pPr>
            <a:r>
              <a:rPr b="0" lang="en" sz="1800"/>
              <a:t>Assess the strength of the mm.</a:t>
            </a:r>
            <a:endParaRPr b="0" sz="1800"/>
          </a:p>
          <a:p>
            <a:pPr indent="0" lvl="0" marL="0" rtl="0" algn="l">
              <a:spcBef>
                <a:spcPts val="0"/>
              </a:spcBef>
              <a:spcAft>
                <a:spcPts val="0"/>
              </a:spcAft>
              <a:buClr>
                <a:schemeClr val="dk1"/>
              </a:buClr>
              <a:buSzPts val="1100"/>
              <a:buNone/>
            </a:pPr>
            <a:r>
              <a:rPr b="0" lang="en" sz="1800"/>
              <a:t>The clients movements against gravity are performed.  </a:t>
            </a:r>
            <a:endParaRPr b="0" sz="1800"/>
          </a:p>
          <a:p>
            <a:pPr indent="0" lvl="0" marL="0" rtl="0" algn="l">
              <a:spcBef>
                <a:spcPts val="0"/>
              </a:spcBef>
              <a:spcAft>
                <a:spcPts val="0"/>
              </a:spcAft>
              <a:buClr>
                <a:schemeClr val="dk1"/>
              </a:buClr>
              <a:buSzPts val="1100"/>
              <a:buNone/>
            </a:pPr>
            <a:r>
              <a:rPr b="0" lang="en" sz="1800"/>
              <a:t>The therapist adds resistance to the force of gravity to assess the strength of the mm.</a:t>
            </a:r>
            <a:endParaRPr b="0" sz="1800"/>
          </a:p>
          <a:p>
            <a:pPr indent="-342900" lvl="0" marL="457200" rtl="0" algn="l">
              <a:spcBef>
                <a:spcPts val="0"/>
              </a:spcBef>
              <a:spcAft>
                <a:spcPts val="0"/>
              </a:spcAft>
              <a:buSzPts val="1800"/>
              <a:buChar char="-"/>
            </a:pPr>
            <a:r>
              <a:rPr b="0" lang="en" sz="1800"/>
              <a:t>pnful contraction indicates an injury to the mm/tendon, such as a mm strain</a:t>
            </a:r>
            <a:endParaRPr b="0" sz="1800"/>
          </a:p>
          <a:p>
            <a:pPr indent="-342900" lvl="0" marL="457200" rtl="0" algn="l">
              <a:spcBef>
                <a:spcPts val="0"/>
              </a:spcBef>
              <a:spcAft>
                <a:spcPts val="0"/>
              </a:spcAft>
              <a:buSzPts val="1800"/>
              <a:buChar char="-"/>
            </a:pPr>
            <a:r>
              <a:rPr b="0" lang="en" sz="1800"/>
              <a:t>a weak contraction can indicate a lack of muscular strength, a partial rupture of the mm/tendon, or a peripheral nn system injury when found in conjunction with positive neuro testing results.</a:t>
            </a:r>
            <a:endParaRPr b="0" sz="1800"/>
          </a:p>
          <a:p>
            <a:pPr indent="0" lvl="0" marL="0" rtl="0" algn="l">
              <a:spcBef>
                <a:spcPts val="0"/>
              </a:spcBef>
              <a:spcAft>
                <a:spcPts val="0"/>
              </a:spcAft>
              <a:buNone/>
            </a:pPr>
            <a:r>
              <a:t/>
            </a:r>
            <a:endParaRPr b="0" sz="1800"/>
          </a:p>
          <a:p>
            <a:pPr indent="0" lvl="0" marL="0" rtl="0" algn="l">
              <a:spcBef>
                <a:spcPts val="0"/>
              </a:spcBef>
              <a:spcAft>
                <a:spcPts val="0"/>
              </a:spcAft>
              <a:buNone/>
            </a:pPr>
            <a:r>
              <a:rPr b="0" lang="en" sz="1800"/>
              <a:t>EFFECTS: AR testing assesses contractile tissue for pn/weakness with mm, tendon, PN injury.</a:t>
            </a:r>
            <a:endParaRPr b="0" sz="1800"/>
          </a:p>
          <a:p>
            <a:pPr indent="0" lvl="0" marL="0" rtl="0" algn="l">
              <a:spcBef>
                <a:spcPts val="0"/>
              </a:spcBef>
              <a:spcAft>
                <a:spcPts val="0"/>
              </a:spcAft>
              <a:buNone/>
            </a:pPr>
            <a:r>
              <a:t/>
            </a:r>
            <a:endParaRPr b="0" sz="1800"/>
          </a:p>
          <a:p>
            <a:pPr indent="0" lvl="0" marL="0" rtl="0" algn="l">
              <a:spcBef>
                <a:spcPts val="0"/>
              </a:spcBef>
              <a:spcAft>
                <a:spcPts val="0"/>
              </a:spcAft>
              <a:buNone/>
            </a:pPr>
            <a:r>
              <a:rPr b="0" lang="en" sz="1800"/>
              <a:t>CI: acture stage of healing</a:t>
            </a:r>
            <a:endParaRPr b="0" sz="1800"/>
          </a:p>
          <a:p>
            <a:pPr indent="-342900" lvl="0" marL="457200" rtl="0" algn="l">
              <a:spcBef>
                <a:spcPts val="0"/>
              </a:spcBef>
              <a:spcAft>
                <a:spcPts val="0"/>
              </a:spcAft>
              <a:buSzPts val="1800"/>
              <a:buChar char="-"/>
            </a:pPr>
            <a:r>
              <a:rPr b="0" lang="en" sz="1800"/>
              <a:t>Severe pn</a:t>
            </a:r>
            <a:endParaRPr b="0" sz="1800"/>
          </a:p>
        </p:txBody>
      </p:sp>
      <p:sp>
        <p:nvSpPr>
          <p:cNvPr id="630" name="Google Shape;630;p66"/>
          <p:cNvSpPr txBox="1"/>
          <p:nvPr>
            <p:ph idx="1" type="subTitle"/>
          </p:nvPr>
        </p:nvSpPr>
        <p:spPr>
          <a:xfrm>
            <a:off x="5809350"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Presentation Title</a:t>
            </a:r>
            <a:endParaRPr/>
          </a:p>
        </p:txBody>
      </p:sp>
      <p:sp>
        <p:nvSpPr>
          <p:cNvPr id="631" name="Google Shape;631;p66"/>
          <p:cNvSpPr txBox="1"/>
          <p:nvPr>
            <p:ph idx="2" type="subTitle"/>
          </p:nvPr>
        </p:nvSpPr>
        <p:spPr>
          <a:xfrm>
            <a:off x="7476775" y="58800"/>
            <a:ext cx="1556400" cy="338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None/>
            </a:pPr>
            <a:r>
              <a:rPr lang="en"/>
              <a:t>Slide Title</a:t>
            </a:r>
            <a:endParaRPr/>
          </a:p>
        </p:txBody>
      </p:sp>
      <p:sp>
        <p:nvSpPr>
          <p:cNvPr id="632" name="Google Shape;632;p66"/>
          <p:cNvSpPr txBox="1"/>
          <p:nvPr/>
        </p:nvSpPr>
        <p:spPr>
          <a:xfrm>
            <a:off x="2035975" y="656325"/>
            <a:ext cx="45141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highlight>
                  <a:schemeClr val="lt1"/>
                </a:highlight>
              </a:rPr>
              <a:t>ACTIVE RESISTED (AR) ROM</a:t>
            </a:r>
            <a:endParaRPr b="1" sz="2000">
              <a:highlight>
                <a:schemeClr val="lt1"/>
              </a:highligh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Lesson 2">
  <a:themeElements>
    <a:clrScheme name="Simple Light">
      <a:dk1>
        <a:srgbClr val="000000"/>
      </a:dk1>
      <a:lt1>
        <a:srgbClr val="F4F3F0"/>
      </a:lt1>
      <a:dk2>
        <a:srgbClr val="FFC700"/>
      </a:dk2>
      <a:lt2>
        <a:srgbClr val="0EAA57"/>
      </a:lt2>
      <a:accent1>
        <a:srgbClr val="349EEA"/>
      </a:accent1>
      <a:accent2>
        <a:srgbClr val="C6B9FF"/>
      </a:accent2>
      <a:accent3>
        <a:srgbClr val="F66F6F"/>
      </a:accent3>
      <a:accent4>
        <a:srgbClr val="8E7CC3"/>
      </a:accent4>
      <a:accent5>
        <a:srgbClr val="FFE599"/>
      </a:accent5>
      <a:accent6>
        <a:srgbClr val="A4C2F4"/>
      </a:accent6>
      <a:hlink>
        <a:srgbClr val="FFC7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