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9144000"/>
  <p:embeddedFontLst>
    <p:embeddedFont>
      <p:font typeface="Libre Franklin"/>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31" roundtripDataSignature="AMtx7mhA8ZUfiCpDo/20s7ewN8LZeyky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LibreFranklin-bold.fntdata"/><Relationship Id="rId27" Type="http://schemas.openxmlformats.org/officeDocument/2006/relationships/font" Target="fonts/LibreFranklin-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ibreFranklin-italic.fntdata"/><Relationship Id="rId7" Type="http://schemas.openxmlformats.org/officeDocument/2006/relationships/slide" Target="slides/slide1.xml"/><Relationship Id="rId8" Type="http://schemas.openxmlformats.org/officeDocument/2006/relationships/slide" Target="slides/slide2.xml"/><Relationship Id="rId31" Type="http://customschemas.google.com/relationships/presentationmetadata" Target="metadata"/><Relationship Id="rId30" Type="http://schemas.openxmlformats.org/officeDocument/2006/relationships/font" Target="fonts/LibreFranklin-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c4591691c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c4591691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c4591691c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c4591691c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c4591691c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c4591691c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c4591691cc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c4591691c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c4591691cc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c4591691c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c4591691cc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c4591691c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c8023671df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c8023671d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2"/>
        </a:solidFill>
      </p:bgPr>
    </p:bg>
    <p:spTree>
      <p:nvGrpSpPr>
        <p:cNvPr id="12" name="Shape 12"/>
        <p:cNvGrpSpPr/>
        <p:nvPr/>
      </p:nvGrpSpPr>
      <p:grpSpPr>
        <a:xfrm>
          <a:off x="0" y="0"/>
          <a:ext cx="0" cy="0"/>
          <a:chOff x="0" y="0"/>
          <a:chExt cx="0" cy="0"/>
        </a:xfrm>
      </p:grpSpPr>
      <p:sp>
        <p:nvSpPr>
          <p:cNvPr id="13" name="Google Shape;13;p15"/>
          <p:cNvSpPr txBox="1"/>
          <p:nvPr>
            <p:ph type="ctrTitle"/>
          </p:nvPr>
        </p:nvSpPr>
        <p:spPr>
          <a:xfrm>
            <a:off x="1915128" y="1788454"/>
            <a:ext cx="8361229" cy="2098226"/>
          </a:xfrm>
          <a:prstGeom prst="rect">
            <a:avLst/>
          </a:prstGeom>
          <a:noFill/>
          <a:ln>
            <a:noFill/>
          </a:ln>
        </p:spPr>
        <p:txBody>
          <a:bodyPr anchorCtr="0" anchor="b" bIns="45700" lIns="91425" spcFirstLastPara="1" rIns="91425" wrap="square" tIns="45700">
            <a:noAutofit/>
          </a:bodyPr>
          <a:lstStyle>
            <a:lvl1pPr lvl="0" algn="ctr">
              <a:lnSpc>
                <a:spcPct val="89000"/>
              </a:lnSpc>
              <a:spcBef>
                <a:spcPts val="0"/>
              </a:spcBef>
              <a:spcAft>
                <a:spcPts val="0"/>
              </a:spcAft>
              <a:buClr>
                <a:schemeClr val="dk2"/>
              </a:buClr>
              <a:buSzPts val="7200"/>
              <a:buFont typeface="Libre Franklin"/>
              <a:buNone/>
              <a:defRPr sz="720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15"/>
          <p:cNvSpPr txBox="1"/>
          <p:nvPr>
            <p:ph idx="1" type="subTitle"/>
          </p:nvPr>
        </p:nvSpPr>
        <p:spPr>
          <a:xfrm>
            <a:off x="2679906" y="3956279"/>
            <a:ext cx="6831673" cy="1086237"/>
          </a:xfrm>
          <a:prstGeom prst="rect">
            <a:avLst/>
          </a:prstGeom>
          <a:noFill/>
          <a:ln>
            <a:noFill/>
          </a:ln>
        </p:spPr>
        <p:txBody>
          <a:bodyPr anchorCtr="0" anchor="t" bIns="45700" lIns="91425" spcFirstLastPara="1" rIns="91425" wrap="square" tIns="45700">
            <a:normAutofit/>
          </a:bodyPr>
          <a:lstStyle>
            <a:lvl1pPr lvl="0" algn="ctr">
              <a:lnSpc>
                <a:spcPct val="112000"/>
              </a:lnSpc>
              <a:spcBef>
                <a:spcPts val="0"/>
              </a:spcBef>
              <a:spcAft>
                <a:spcPts val="0"/>
              </a:spcAft>
              <a:buClr>
                <a:schemeClr val="dk2"/>
              </a:buClr>
              <a:buSzPts val="2300"/>
              <a:buNone/>
              <a:defRPr sz="23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p:txBody>
      </p:sp>
      <p:sp>
        <p:nvSpPr>
          <p:cNvPr id="15" name="Google Shape;15;p15"/>
          <p:cNvSpPr txBox="1"/>
          <p:nvPr>
            <p:ph idx="10" type="dt"/>
          </p:nvPr>
        </p:nvSpPr>
        <p:spPr>
          <a:xfrm>
            <a:off x="752858" y="6453386"/>
            <a:ext cx="1607944"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5"/>
          <p:cNvSpPr txBox="1"/>
          <p:nvPr>
            <p:ph idx="11" type="ftr"/>
          </p:nvPr>
        </p:nvSpPr>
        <p:spPr>
          <a:xfrm>
            <a:off x="2584054"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5"/>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grpSp>
        <p:nvGrpSpPr>
          <p:cNvPr id="18" name="Google Shape;18;p15"/>
          <p:cNvGrpSpPr/>
          <p:nvPr/>
        </p:nvGrpSpPr>
        <p:grpSpPr>
          <a:xfrm>
            <a:off x="752858" y="744469"/>
            <a:ext cx="10674117" cy="5349671"/>
            <a:chOff x="752858" y="744469"/>
            <a:chExt cx="10674117" cy="5349671"/>
          </a:xfrm>
        </p:grpSpPr>
        <p:sp>
          <p:nvSpPr>
            <p:cNvPr id="19" name="Google Shape;19;p15"/>
            <p:cNvSpPr/>
            <p:nvPr/>
          </p:nvSpPr>
          <p:spPr>
            <a:xfrm>
              <a:off x="8151962" y="1685652"/>
              <a:ext cx="3275013" cy="4408488"/>
            </a:xfrm>
            <a:custGeom>
              <a:rect b="b" l="l" r="r" t="t"/>
              <a:pathLst>
                <a:path extrusionOk="0" h="10000" w="10000">
                  <a:moveTo>
                    <a:pt x="8761" y="0"/>
                  </a:moveTo>
                  <a:lnTo>
                    <a:pt x="10000" y="0"/>
                  </a:lnTo>
                  <a:lnTo>
                    <a:pt x="10000" y="10000"/>
                  </a:lnTo>
                  <a:lnTo>
                    <a:pt x="0" y="10000"/>
                  </a:lnTo>
                  <a:lnTo>
                    <a:pt x="0" y="9126"/>
                  </a:lnTo>
                  <a:lnTo>
                    <a:pt x="8761" y="9127"/>
                  </a:lnTo>
                  <a:lnTo>
                    <a:pt x="8761" y="0"/>
                  </a:lnTo>
                  <a:close/>
                </a:path>
              </a:pathLst>
            </a:custGeom>
            <a:solidFill>
              <a:schemeClr val="dk2"/>
            </a:solidFill>
            <a:ln>
              <a:noFill/>
            </a:ln>
          </p:spPr>
        </p:sp>
        <p:sp>
          <p:nvSpPr>
            <p:cNvPr id="20" name="Google Shape;20;p15"/>
            <p:cNvSpPr/>
            <p:nvPr/>
          </p:nvSpPr>
          <p:spPr>
            <a:xfrm rot="10800000">
              <a:off x="752858" y="744469"/>
              <a:ext cx="3275668" cy="4408488"/>
            </a:xfrm>
            <a:custGeom>
              <a:rect b="b" l="l" r="r" t="t"/>
              <a:pathLst>
                <a:path extrusionOk="0" h="10000" w="10002">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6"/>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24" name="Google Shape;24;p16"/>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20"/>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0"/>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0"/>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32" name="Shape 32"/>
        <p:cNvGrpSpPr/>
        <p:nvPr/>
      </p:nvGrpSpPr>
      <p:grpSpPr>
        <a:xfrm>
          <a:off x="0" y="0"/>
          <a:ext cx="0" cy="0"/>
          <a:chOff x="0" y="0"/>
          <a:chExt cx="0" cy="0"/>
        </a:xfrm>
      </p:grpSpPr>
      <p:sp>
        <p:nvSpPr>
          <p:cNvPr id="33" name="Google Shape;33;p18"/>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lvl1pPr lvl="0"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8"/>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lvl1pPr indent="-228600" lvl="0" marL="457200" algn="r">
              <a:lnSpc>
                <a:spcPct val="112000"/>
              </a:lnSpc>
              <a:spcBef>
                <a:spcPts val="0"/>
              </a:spcBef>
              <a:spcAft>
                <a:spcPts val="0"/>
              </a:spcAft>
              <a:buClr>
                <a:schemeClr val="lt2"/>
              </a:buClr>
              <a:buSzPts val="2400"/>
              <a:buNone/>
              <a:defRPr sz="2400">
                <a:solidFill>
                  <a:schemeClr val="lt2"/>
                </a:solidFill>
              </a:defRPr>
            </a:lvl1pPr>
            <a:lvl2pPr indent="-228600" lvl="1" marL="914400" algn="l">
              <a:lnSpc>
                <a:spcPct val="94000"/>
              </a:lnSpc>
              <a:spcBef>
                <a:spcPts val="500"/>
              </a:spcBef>
              <a:spcAft>
                <a:spcPts val="0"/>
              </a:spcAft>
              <a:buClr>
                <a:schemeClr val="lt1"/>
              </a:buClr>
              <a:buSzPts val="2000"/>
              <a:buNone/>
              <a:defRPr sz="2000">
                <a:solidFill>
                  <a:schemeClr val="lt1"/>
                </a:solidFill>
              </a:defRPr>
            </a:lvl2pPr>
            <a:lvl3pPr indent="-228600" lvl="2" marL="1371600" algn="l">
              <a:lnSpc>
                <a:spcPct val="94000"/>
              </a:lnSpc>
              <a:spcBef>
                <a:spcPts val="500"/>
              </a:spcBef>
              <a:spcAft>
                <a:spcPts val="0"/>
              </a:spcAft>
              <a:buClr>
                <a:schemeClr val="lt1"/>
              </a:buClr>
              <a:buSzPts val="1800"/>
              <a:buNone/>
              <a:defRPr sz="1800">
                <a:solidFill>
                  <a:schemeClr val="lt1"/>
                </a:solidFill>
              </a:defRPr>
            </a:lvl3pPr>
            <a:lvl4pPr indent="-228600" lvl="3" marL="1828800" algn="l">
              <a:lnSpc>
                <a:spcPct val="94000"/>
              </a:lnSpc>
              <a:spcBef>
                <a:spcPts val="500"/>
              </a:spcBef>
              <a:spcAft>
                <a:spcPts val="0"/>
              </a:spcAft>
              <a:buClr>
                <a:schemeClr val="lt1"/>
              </a:buClr>
              <a:buSzPts val="1600"/>
              <a:buNone/>
              <a:defRPr sz="1600">
                <a:solidFill>
                  <a:schemeClr val="lt1"/>
                </a:solidFill>
              </a:defRPr>
            </a:lvl4pPr>
            <a:lvl5pPr indent="-228600" lvl="4" marL="2286000" algn="l">
              <a:lnSpc>
                <a:spcPct val="94000"/>
              </a:lnSpc>
              <a:spcBef>
                <a:spcPts val="500"/>
              </a:spcBef>
              <a:spcAft>
                <a:spcPts val="0"/>
              </a:spcAft>
              <a:buClr>
                <a:schemeClr val="lt1"/>
              </a:buClr>
              <a:buSzPts val="1600"/>
              <a:buNone/>
              <a:defRPr sz="1600">
                <a:solidFill>
                  <a:schemeClr val="lt1"/>
                </a:solidFill>
              </a:defRPr>
            </a:lvl5pPr>
            <a:lvl6pPr indent="-228600" lvl="5" marL="2743200" algn="l">
              <a:lnSpc>
                <a:spcPct val="94000"/>
              </a:lnSpc>
              <a:spcBef>
                <a:spcPts val="500"/>
              </a:spcBef>
              <a:spcAft>
                <a:spcPts val="0"/>
              </a:spcAft>
              <a:buClr>
                <a:schemeClr val="lt1"/>
              </a:buClr>
              <a:buSzPts val="1600"/>
              <a:buNone/>
              <a:defRPr sz="1600">
                <a:solidFill>
                  <a:schemeClr val="lt1"/>
                </a:solidFill>
              </a:defRPr>
            </a:lvl6pPr>
            <a:lvl7pPr indent="-228600" lvl="6" marL="3200400" algn="l">
              <a:lnSpc>
                <a:spcPct val="94000"/>
              </a:lnSpc>
              <a:spcBef>
                <a:spcPts val="500"/>
              </a:spcBef>
              <a:spcAft>
                <a:spcPts val="0"/>
              </a:spcAft>
              <a:buClr>
                <a:schemeClr val="lt1"/>
              </a:buClr>
              <a:buSzPts val="1600"/>
              <a:buNone/>
              <a:defRPr sz="1600">
                <a:solidFill>
                  <a:schemeClr val="lt1"/>
                </a:solidFill>
              </a:defRPr>
            </a:lvl7pPr>
            <a:lvl8pPr indent="-228600" lvl="7" marL="3657600" algn="l">
              <a:lnSpc>
                <a:spcPct val="94000"/>
              </a:lnSpc>
              <a:spcBef>
                <a:spcPts val="500"/>
              </a:spcBef>
              <a:spcAft>
                <a:spcPts val="0"/>
              </a:spcAft>
              <a:buClr>
                <a:schemeClr val="lt1"/>
              </a:buClr>
              <a:buSzPts val="1600"/>
              <a:buNone/>
              <a:defRPr sz="1600">
                <a:solidFill>
                  <a:schemeClr val="lt1"/>
                </a:solidFill>
              </a:defRPr>
            </a:lvl8pPr>
            <a:lvl9pPr indent="-228600" lvl="8" marL="4114800" algn="l">
              <a:lnSpc>
                <a:spcPct val="94000"/>
              </a:lnSpc>
              <a:spcBef>
                <a:spcPts val="500"/>
              </a:spcBef>
              <a:spcAft>
                <a:spcPts val="200"/>
              </a:spcAft>
              <a:buClr>
                <a:schemeClr val="lt1"/>
              </a:buClr>
              <a:buSzPts val="1600"/>
              <a:buNone/>
              <a:defRPr sz="1600">
                <a:solidFill>
                  <a:schemeClr val="lt1"/>
                </a:solidFill>
              </a:defRPr>
            </a:lvl9pPr>
          </a:lstStyle>
          <a:p/>
        </p:txBody>
      </p:sp>
      <p:sp>
        <p:nvSpPr>
          <p:cNvPr id="35" name="Google Shape;35;p18"/>
          <p:cNvSpPr txBox="1"/>
          <p:nvPr>
            <p:ph idx="10" type="dt"/>
          </p:nvPr>
        </p:nvSpPr>
        <p:spPr>
          <a:xfrm>
            <a:off x="738908" y="6453386"/>
            <a:ext cx="1622409"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8"/>
          <p:cNvSpPr txBox="1"/>
          <p:nvPr>
            <p:ph idx="11" type="ftr"/>
          </p:nvPr>
        </p:nvSpPr>
        <p:spPr>
          <a:xfrm>
            <a:off x="2584312"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8"/>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38" name="Google Shape;38;p18" title="Crop Mark"/>
          <p:cNvSpPr/>
          <p:nvPr/>
        </p:nvSpPr>
        <p:spPr>
          <a:xfrm>
            <a:off x="8151962" y="1685652"/>
            <a:ext cx="3275013" cy="4408488"/>
          </a:xfrm>
          <a:custGeom>
            <a:rect b="b" l="l" r="r" t="t"/>
            <a:pathLst>
              <a:path extrusionOk="0" h="5554" w="4125">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21"/>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1"/>
          <p:cNvSpPr txBox="1"/>
          <p:nvPr>
            <p:ph idx="1" type="body"/>
          </p:nvPr>
        </p:nvSpPr>
        <p:spPr>
          <a:xfrm>
            <a:off x="1371600"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2" name="Google Shape;42;p21"/>
          <p:cNvSpPr txBox="1"/>
          <p:nvPr>
            <p:ph idx="2" type="body"/>
          </p:nvPr>
        </p:nvSpPr>
        <p:spPr>
          <a:xfrm>
            <a:off x="6525403"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3" name="Google Shape;43;p21"/>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1"/>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1"/>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2"/>
          <p:cNvSpPr txBox="1"/>
          <p:nvPr>
            <p:ph idx="1" type="body"/>
          </p:nvPr>
        </p:nvSpPr>
        <p:spPr>
          <a:xfrm>
            <a:off x="1371600"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49" name="Google Shape;49;p22"/>
          <p:cNvSpPr txBox="1"/>
          <p:nvPr>
            <p:ph idx="2" type="body"/>
          </p:nvPr>
        </p:nvSpPr>
        <p:spPr>
          <a:xfrm>
            <a:off x="1371600"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50" name="Google Shape;50;p22"/>
          <p:cNvSpPr txBox="1"/>
          <p:nvPr>
            <p:ph idx="3" type="body"/>
          </p:nvPr>
        </p:nvSpPr>
        <p:spPr>
          <a:xfrm>
            <a:off x="6525014"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51" name="Google Shape;51;p22"/>
          <p:cNvSpPr txBox="1"/>
          <p:nvPr>
            <p:ph idx="4" type="body"/>
          </p:nvPr>
        </p:nvSpPr>
        <p:spPr>
          <a:xfrm>
            <a:off x="6525014"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52" name="Google Shape;52;p22"/>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2"/>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23"/>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3"/>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59" name="Shape 59"/>
        <p:cNvGrpSpPr/>
        <p:nvPr/>
      </p:nvGrpSpPr>
      <p:grpSpPr>
        <a:xfrm>
          <a:off x="0" y="0"/>
          <a:ext cx="0" cy="0"/>
          <a:chOff x="0" y="0"/>
          <a:chExt cx="0" cy="0"/>
        </a:xfrm>
      </p:grpSpPr>
      <p:sp>
        <p:nvSpPr>
          <p:cNvPr id="60" name="Google Shape;60;p24"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4"/>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Autofit/>
          </a:bodyPr>
          <a:lstStyle>
            <a:lvl1pPr lvl="0" algn="l">
              <a:lnSpc>
                <a:spcPct val="84000"/>
              </a:lnSpc>
              <a:spcBef>
                <a:spcPts val="0"/>
              </a:spcBef>
              <a:spcAft>
                <a:spcPts val="0"/>
              </a:spcAft>
              <a:buClr>
                <a:schemeClr val="dk2"/>
              </a:buClr>
              <a:buSzPts val="4800"/>
              <a:buFont typeface="Libre Franklin"/>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4"/>
          <p:cNvSpPr txBox="1"/>
          <p:nvPr>
            <p:ph idx="1" type="body"/>
          </p:nvPr>
        </p:nvSpPr>
        <p:spPr>
          <a:xfrm>
            <a:off x="6256020" y="685801"/>
            <a:ext cx="5212080" cy="5175250"/>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sz="2000"/>
            </a:lvl1pPr>
            <a:lvl2pPr indent="-355600" lvl="1" marL="914400" algn="l">
              <a:lnSpc>
                <a:spcPct val="94000"/>
              </a:lnSpc>
              <a:spcBef>
                <a:spcPts val="500"/>
              </a:spcBef>
              <a:spcAft>
                <a:spcPts val="0"/>
              </a:spcAft>
              <a:buClr>
                <a:schemeClr val="dk2"/>
              </a:buClr>
              <a:buSzPts val="2000"/>
              <a:buChar char="–"/>
              <a:defRPr sz="2000"/>
            </a:lvl2pPr>
            <a:lvl3pPr indent="-342900" lvl="2" marL="1371600" algn="l">
              <a:lnSpc>
                <a:spcPct val="94000"/>
              </a:lnSpc>
              <a:spcBef>
                <a:spcPts val="500"/>
              </a:spcBef>
              <a:spcAft>
                <a:spcPts val="0"/>
              </a:spcAft>
              <a:buClr>
                <a:schemeClr val="dk2"/>
              </a:buClr>
              <a:buSzPts val="1800"/>
              <a:buChar char="■"/>
              <a:defRPr sz="1800"/>
            </a:lvl3pPr>
            <a:lvl4pPr indent="-342900" lvl="3" marL="1828800" algn="l">
              <a:lnSpc>
                <a:spcPct val="94000"/>
              </a:lnSpc>
              <a:spcBef>
                <a:spcPts val="500"/>
              </a:spcBef>
              <a:spcAft>
                <a:spcPts val="0"/>
              </a:spcAft>
              <a:buClr>
                <a:schemeClr val="dk2"/>
              </a:buClr>
              <a:buSzPts val="1800"/>
              <a:buChar char="–"/>
              <a:defRPr sz="1800"/>
            </a:lvl4pPr>
            <a:lvl5pPr indent="-330200" lvl="4" marL="2286000" algn="l">
              <a:lnSpc>
                <a:spcPct val="94000"/>
              </a:lnSpc>
              <a:spcBef>
                <a:spcPts val="500"/>
              </a:spcBef>
              <a:spcAft>
                <a:spcPts val="0"/>
              </a:spcAft>
              <a:buClr>
                <a:schemeClr val="dk2"/>
              </a:buClr>
              <a:buSzPts val="1600"/>
              <a:buChar char="■"/>
              <a:defRPr sz="1600"/>
            </a:lvl5pPr>
            <a:lvl6pPr indent="-330200" lvl="5" marL="2743200" algn="l">
              <a:lnSpc>
                <a:spcPct val="94000"/>
              </a:lnSpc>
              <a:spcBef>
                <a:spcPts val="500"/>
              </a:spcBef>
              <a:spcAft>
                <a:spcPts val="0"/>
              </a:spcAft>
              <a:buClr>
                <a:schemeClr val="dk2"/>
              </a:buClr>
              <a:buSzPts val="1600"/>
              <a:buChar char="–"/>
              <a:defRPr sz="1600"/>
            </a:lvl6pPr>
            <a:lvl7pPr indent="-330200" lvl="6" marL="3200400" algn="l">
              <a:lnSpc>
                <a:spcPct val="94000"/>
              </a:lnSpc>
              <a:spcBef>
                <a:spcPts val="500"/>
              </a:spcBef>
              <a:spcAft>
                <a:spcPts val="0"/>
              </a:spcAft>
              <a:buClr>
                <a:schemeClr val="dk2"/>
              </a:buClr>
              <a:buSzPts val="1600"/>
              <a:buChar char="■"/>
              <a:defRPr sz="1600"/>
            </a:lvl7pPr>
            <a:lvl8pPr indent="-330200" lvl="7" marL="3657600" algn="l">
              <a:lnSpc>
                <a:spcPct val="94000"/>
              </a:lnSpc>
              <a:spcBef>
                <a:spcPts val="500"/>
              </a:spcBef>
              <a:spcAft>
                <a:spcPts val="0"/>
              </a:spcAft>
              <a:buClr>
                <a:schemeClr val="dk2"/>
              </a:buClr>
              <a:buSzPts val="1600"/>
              <a:buChar char="–"/>
              <a:defRPr sz="1600"/>
            </a:lvl8pPr>
            <a:lvl9pPr indent="-330200" lvl="8" marL="4114800" algn="l">
              <a:lnSpc>
                <a:spcPct val="94000"/>
              </a:lnSpc>
              <a:spcBef>
                <a:spcPts val="500"/>
              </a:spcBef>
              <a:spcAft>
                <a:spcPts val="200"/>
              </a:spcAft>
              <a:buClr>
                <a:schemeClr val="dk2"/>
              </a:buClr>
              <a:buSzPts val="1600"/>
              <a:buChar char="■"/>
              <a:defRPr sz="1600"/>
            </a:lvl9pPr>
          </a:lstStyle>
          <a:p/>
        </p:txBody>
      </p:sp>
      <p:sp>
        <p:nvSpPr>
          <p:cNvPr id="63" name="Google Shape;63;p24"/>
          <p:cNvSpPr txBox="1"/>
          <p:nvPr>
            <p:ph idx="2" type="body"/>
          </p:nvPr>
        </p:nvSpPr>
        <p:spPr>
          <a:xfrm>
            <a:off x="723900" y="2856344"/>
            <a:ext cx="3855720" cy="3011056"/>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64" name="Google Shape;64;p24"/>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4"/>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24"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8" name="Shape 68"/>
        <p:cNvGrpSpPr/>
        <p:nvPr/>
      </p:nvGrpSpPr>
      <p:grpSpPr>
        <a:xfrm>
          <a:off x="0" y="0"/>
          <a:ext cx="0" cy="0"/>
          <a:chOff x="0" y="0"/>
          <a:chExt cx="0" cy="0"/>
        </a:xfrm>
      </p:grpSpPr>
      <p:sp>
        <p:nvSpPr>
          <p:cNvPr id="69" name="Google Shape;69;p25"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5"/>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rmAutofit/>
          </a:bodyPr>
          <a:lstStyle>
            <a:lvl1pPr lvl="0" algn="l">
              <a:lnSpc>
                <a:spcPct val="84000"/>
              </a:lnSpc>
              <a:spcBef>
                <a:spcPts val="0"/>
              </a:spcBef>
              <a:spcAft>
                <a:spcPts val="0"/>
              </a:spcAft>
              <a:buClr>
                <a:schemeClr val="dk2"/>
              </a:buClr>
              <a:buSzPts val="4800"/>
              <a:buFont typeface="Libre Franklin"/>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25"/>
          <p:cNvSpPr/>
          <p:nvPr>
            <p:ph idx="2" type="pic"/>
          </p:nvPr>
        </p:nvSpPr>
        <p:spPr>
          <a:xfrm>
            <a:off x="5532120" y="0"/>
            <a:ext cx="6659880" cy="6857999"/>
          </a:xfrm>
          <a:prstGeom prst="rect">
            <a:avLst/>
          </a:prstGeom>
          <a:noFill/>
          <a:ln>
            <a:noFill/>
          </a:ln>
        </p:spPr>
      </p:sp>
      <p:sp>
        <p:nvSpPr>
          <p:cNvPr id="72" name="Google Shape;72;p25"/>
          <p:cNvSpPr txBox="1"/>
          <p:nvPr>
            <p:ph idx="1" type="body"/>
          </p:nvPr>
        </p:nvSpPr>
        <p:spPr>
          <a:xfrm>
            <a:off x="723900" y="2855968"/>
            <a:ext cx="3855720" cy="3011432"/>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73" name="Google Shape;73;p25"/>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5"/>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5"/>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25"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26"/>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6"/>
          <p:cNvSpPr txBox="1"/>
          <p:nvPr>
            <p:ph idx="1" type="body"/>
          </p:nvPr>
        </p:nvSpPr>
        <p:spPr>
          <a:xfrm rot="5400000">
            <a:off x="4386263" y="-719137"/>
            <a:ext cx="3571875" cy="96012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0" name="Google Shape;80;p26"/>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27"/>
          <p:cNvSpPr txBox="1"/>
          <p:nvPr>
            <p:ph type="title"/>
          </p:nvPr>
        </p:nvSpPr>
        <p:spPr>
          <a:xfrm rot="5400000">
            <a:off x="7757822" y="2462895"/>
            <a:ext cx="5243244" cy="1565766"/>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7"/>
          <p:cNvSpPr txBox="1"/>
          <p:nvPr>
            <p:ph idx="1" type="body"/>
          </p:nvPr>
        </p:nvSpPr>
        <p:spPr>
          <a:xfrm rot="5400000">
            <a:off x="2839799" y="-844042"/>
            <a:ext cx="5243244" cy="8179641"/>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6" name="Google Shape;86;p27"/>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7"/>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7"/>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96" name="Shape 96"/>
        <p:cNvGrpSpPr/>
        <p:nvPr/>
      </p:nvGrpSpPr>
      <p:grpSpPr>
        <a:xfrm>
          <a:off x="0" y="0"/>
          <a:ext cx="0" cy="0"/>
          <a:chOff x="0" y="0"/>
          <a:chExt cx="0" cy="0"/>
        </a:xfrm>
      </p:grpSpPr>
      <p:sp>
        <p:nvSpPr>
          <p:cNvPr id="97" name="Google Shape;97;p19"/>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lvl1pPr lvl="0"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9"/>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lvl1pPr indent="-228600" lvl="0" marL="457200" algn="r">
              <a:lnSpc>
                <a:spcPct val="112000"/>
              </a:lnSpc>
              <a:spcBef>
                <a:spcPts val="0"/>
              </a:spcBef>
              <a:spcAft>
                <a:spcPts val="0"/>
              </a:spcAft>
              <a:buClr>
                <a:schemeClr val="lt2"/>
              </a:buClr>
              <a:buSzPts val="2400"/>
              <a:buNone/>
              <a:defRPr sz="2400">
                <a:solidFill>
                  <a:schemeClr val="lt2"/>
                </a:solidFill>
              </a:defRPr>
            </a:lvl1pPr>
            <a:lvl2pPr indent="-228600" lvl="1" marL="914400" algn="l">
              <a:lnSpc>
                <a:spcPct val="94000"/>
              </a:lnSpc>
              <a:spcBef>
                <a:spcPts val="500"/>
              </a:spcBef>
              <a:spcAft>
                <a:spcPts val="0"/>
              </a:spcAft>
              <a:buClr>
                <a:schemeClr val="lt1"/>
              </a:buClr>
              <a:buSzPts val="2000"/>
              <a:buNone/>
              <a:defRPr sz="2000">
                <a:solidFill>
                  <a:schemeClr val="lt1"/>
                </a:solidFill>
              </a:defRPr>
            </a:lvl2pPr>
            <a:lvl3pPr indent="-228600" lvl="2" marL="1371600" algn="l">
              <a:lnSpc>
                <a:spcPct val="94000"/>
              </a:lnSpc>
              <a:spcBef>
                <a:spcPts val="500"/>
              </a:spcBef>
              <a:spcAft>
                <a:spcPts val="0"/>
              </a:spcAft>
              <a:buClr>
                <a:schemeClr val="lt1"/>
              </a:buClr>
              <a:buSzPts val="1800"/>
              <a:buNone/>
              <a:defRPr sz="1800">
                <a:solidFill>
                  <a:schemeClr val="lt1"/>
                </a:solidFill>
              </a:defRPr>
            </a:lvl3pPr>
            <a:lvl4pPr indent="-228600" lvl="3" marL="1828800" algn="l">
              <a:lnSpc>
                <a:spcPct val="94000"/>
              </a:lnSpc>
              <a:spcBef>
                <a:spcPts val="500"/>
              </a:spcBef>
              <a:spcAft>
                <a:spcPts val="0"/>
              </a:spcAft>
              <a:buClr>
                <a:schemeClr val="lt1"/>
              </a:buClr>
              <a:buSzPts val="1600"/>
              <a:buNone/>
              <a:defRPr sz="1600">
                <a:solidFill>
                  <a:schemeClr val="lt1"/>
                </a:solidFill>
              </a:defRPr>
            </a:lvl4pPr>
            <a:lvl5pPr indent="-228600" lvl="4" marL="2286000" algn="l">
              <a:lnSpc>
                <a:spcPct val="94000"/>
              </a:lnSpc>
              <a:spcBef>
                <a:spcPts val="500"/>
              </a:spcBef>
              <a:spcAft>
                <a:spcPts val="0"/>
              </a:spcAft>
              <a:buClr>
                <a:schemeClr val="lt1"/>
              </a:buClr>
              <a:buSzPts val="1600"/>
              <a:buNone/>
              <a:defRPr sz="1600">
                <a:solidFill>
                  <a:schemeClr val="lt1"/>
                </a:solidFill>
              </a:defRPr>
            </a:lvl5pPr>
            <a:lvl6pPr indent="-228600" lvl="5" marL="2743200" algn="l">
              <a:lnSpc>
                <a:spcPct val="94000"/>
              </a:lnSpc>
              <a:spcBef>
                <a:spcPts val="500"/>
              </a:spcBef>
              <a:spcAft>
                <a:spcPts val="0"/>
              </a:spcAft>
              <a:buClr>
                <a:schemeClr val="lt1"/>
              </a:buClr>
              <a:buSzPts val="1600"/>
              <a:buNone/>
              <a:defRPr sz="1600">
                <a:solidFill>
                  <a:schemeClr val="lt1"/>
                </a:solidFill>
              </a:defRPr>
            </a:lvl6pPr>
            <a:lvl7pPr indent="-228600" lvl="6" marL="3200400" algn="l">
              <a:lnSpc>
                <a:spcPct val="94000"/>
              </a:lnSpc>
              <a:spcBef>
                <a:spcPts val="500"/>
              </a:spcBef>
              <a:spcAft>
                <a:spcPts val="0"/>
              </a:spcAft>
              <a:buClr>
                <a:schemeClr val="lt1"/>
              </a:buClr>
              <a:buSzPts val="1600"/>
              <a:buNone/>
              <a:defRPr sz="1600">
                <a:solidFill>
                  <a:schemeClr val="lt1"/>
                </a:solidFill>
              </a:defRPr>
            </a:lvl7pPr>
            <a:lvl8pPr indent="-228600" lvl="7" marL="3657600" algn="l">
              <a:lnSpc>
                <a:spcPct val="94000"/>
              </a:lnSpc>
              <a:spcBef>
                <a:spcPts val="500"/>
              </a:spcBef>
              <a:spcAft>
                <a:spcPts val="0"/>
              </a:spcAft>
              <a:buClr>
                <a:schemeClr val="lt1"/>
              </a:buClr>
              <a:buSzPts val="1600"/>
              <a:buNone/>
              <a:defRPr sz="1600">
                <a:solidFill>
                  <a:schemeClr val="lt1"/>
                </a:solidFill>
              </a:defRPr>
            </a:lvl8pPr>
            <a:lvl9pPr indent="-228600" lvl="8" marL="4114800" algn="l">
              <a:lnSpc>
                <a:spcPct val="94000"/>
              </a:lnSpc>
              <a:spcBef>
                <a:spcPts val="500"/>
              </a:spcBef>
              <a:spcAft>
                <a:spcPts val="200"/>
              </a:spcAft>
              <a:buClr>
                <a:schemeClr val="lt1"/>
              </a:buClr>
              <a:buSzPts val="1600"/>
              <a:buNone/>
              <a:defRPr sz="1600">
                <a:solidFill>
                  <a:schemeClr val="lt1"/>
                </a:solidFill>
              </a:defRPr>
            </a:lvl9pPr>
          </a:lstStyle>
          <a:p/>
        </p:txBody>
      </p:sp>
      <p:sp>
        <p:nvSpPr>
          <p:cNvPr id="99" name="Google Shape;99;p19"/>
          <p:cNvSpPr txBox="1"/>
          <p:nvPr>
            <p:ph idx="10" type="dt"/>
          </p:nvPr>
        </p:nvSpPr>
        <p:spPr>
          <a:xfrm>
            <a:off x="738908" y="6453386"/>
            <a:ext cx="1622409"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9"/>
          <p:cNvSpPr txBox="1"/>
          <p:nvPr>
            <p:ph idx="11" type="ftr"/>
          </p:nvPr>
        </p:nvSpPr>
        <p:spPr>
          <a:xfrm>
            <a:off x="2584312"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9"/>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102" name="Google Shape;102;p19" title="Crop Mark"/>
          <p:cNvSpPr/>
          <p:nvPr/>
        </p:nvSpPr>
        <p:spPr>
          <a:xfrm>
            <a:off x="8151962" y="1685652"/>
            <a:ext cx="3275013" cy="4408488"/>
          </a:xfrm>
          <a:custGeom>
            <a:rect b="b" l="l" r="r" t="t"/>
            <a:pathLst>
              <a:path extrusionOk="0" h="5554" w="4125">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marR="0" rtl="0" algn="l">
              <a:lnSpc>
                <a:spcPct val="89000"/>
              </a:lnSpc>
              <a:spcBef>
                <a:spcPts val="0"/>
              </a:spcBef>
              <a:spcAft>
                <a:spcPts val="0"/>
              </a:spcAft>
              <a:buClr>
                <a:schemeClr val="dk2"/>
              </a:buClr>
              <a:buSzPts val="4400"/>
              <a:buFont typeface="Libre Franklin"/>
              <a:buNone/>
              <a:defRPr b="0" i="0" sz="44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4"/>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Libre Franklin"/>
                <a:ea typeface="Libre Franklin"/>
                <a:cs typeface="Libre Franklin"/>
                <a:sym typeface="Libre Franklin"/>
              </a:defRPr>
            </a:lvl1pPr>
            <a:lvl2pPr indent="-355600" lvl="1" marL="914400" marR="0" rtl="0" algn="l">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Libre Franklin"/>
                <a:ea typeface="Libre Franklin"/>
                <a:cs typeface="Libre Franklin"/>
                <a:sym typeface="Libre Franklin"/>
              </a:defRPr>
            </a:lvl2pPr>
            <a:lvl3pPr indent="-342900" lvl="2" marL="1371600" marR="0" rtl="0" algn="l">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Libre Franklin"/>
                <a:ea typeface="Libre Franklin"/>
                <a:cs typeface="Libre Franklin"/>
                <a:sym typeface="Libre Franklin"/>
              </a:defRPr>
            </a:lvl3pPr>
            <a:lvl4pPr indent="-342900" lvl="3" marL="1828800" marR="0" rtl="0" algn="l">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Libre Franklin"/>
                <a:ea typeface="Libre Franklin"/>
                <a:cs typeface="Libre Franklin"/>
                <a:sym typeface="Libre Franklin"/>
              </a:defRPr>
            </a:lvl4pPr>
            <a:lvl5pPr indent="-330200" lvl="4" marL="2286000" marR="0" rtl="0" algn="l">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Libre Franklin"/>
                <a:ea typeface="Libre Franklin"/>
                <a:cs typeface="Libre Franklin"/>
                <a:sym typeface="Libre Franklin"/>
              </a:defRPr>
            </a:lvl5pPr>
            <a:lvl6pPr indent="-330200" lvl="5" marL="2743200" marR="0" rtl="0" algn="l">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rtl="0" algn="l">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0" algn="l">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rtl="0" algn="l">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
        <p:nvSpPr>
          <p:cNvPr id="8" name="Google Shape;8;p14"/>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 name="Google Shape;9;p14"/>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 name="Google Shape;10;p14"/>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14" title="Side bar"/>
          <p:cNvSpPr/>
          <p:nvPr/>
        </p:nvSpPr>
        <p:spPr>
          <a:xfrm>
            <a:off x="478095"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89" name="Shape 89"/>
        <p:cNvGrpSpPr/>
        <p:nvPr/>
      </p:nvGrpSpPr>
      <p:grpSpPr>
        <a:xfrm>
          <a:off x="0" y="0"/>
          <a:ext cx="0" cy="0"/>
          <a:chOff x="0" y="0"/>
          <a:chExt cx="0" cy="0"/>
        </a:xfrm>
      </p:grpSpPr>
      <p:sp>
        <p:nvSpPr>
          <p:cNvPr id="90" name="Google Shape;90;p17"/>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marR="0" rtl="0" algn="l">
              <a:lnSpc>
                <a:spcPct val="89000"/>
              </a:lnSpc>
              <a:spcBef>
                <a:spcPts val="0"/>
              </a:spcBef>
              <a:spcAft>
                <a:spcPts val="0"/>
              </a:spcAft>
              <a:buClr>
                <a:schemeClr val="lt2"/>
              </a:buClr>
              <a:buSzPts val="4400"/>
              <a:buFont typeface="Libre Franklin"/>
              <a:buNone/>
              <a:defRPr b="0" i="0" sz="4400" u="none" cap="none" strike="noStrike">
                <a:solidFill>
                  <a:schemeClr val="lt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 name="Google Shape;91;p17"/>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4000"/>
              </a:lnSpc>
              <a:spcBef>
                <a:spcPts val="1000"/>
              </a:spcBef>
              <a:spcAft>
                <a:spcPts val="0"/>
              </a:spcAft>
              <a:buClr>
                <a:schemeClr val="lt2"/>
              </a:buClr>
              <a:buSzPts val="2000"/>
              <a:buFont typeface="Libre Franklin"/>
              <a:buChar char="■"/>
              <a:defRPr b="0" i="0" sz="2000" u="none" cap="none" strike="noStrike">
                <a:solidFill>
                  <a:schemeClr val="lt2"/>
                </a:solidFill>
                <a:latin typeface="Libre Franklin"/>
                <a:ea typeface="Libre Franklin"/>
                <a:cs typeface="Libre Franklin"/>
                <a:sym typeface="Libre Franklin"/>
              </a:defRPr>
            </a:lvl1pPr>
            <a:lvl2pPr indent="-355600" lvl="1" marL="914400" marR="0" rtl="0" algn="l">
              <a:lnSpc>
                <a:spcPct val="94000"/>
              </a:lnSpc>
              <a:spcBef>
                <a:spcPts val="500"/>
              </a:spcBef>
              <a:spcAft>
                <a:spcPts val="0"/>
              </a:spcAft>
              <a:buClr>
                <a:schemeClr val="lt2"/>
              </a:buClr>
              <a:buSzPts val="2000"/>
              <a:buFont typeface="Libre Franklin"/>
              <a:buChar char="–"/>
              <a:defRPr b="0" i="1" sz="2000" u="none" cap="none" strike="noStrike">
                <a:solidFill>
                  <a:schemeClr val="lt2"/>
                </a:solidFill>
                <a:latin typeface="Libre Franklin"/>
                <a:ea typeface="Libre Franklin"/>
                <a:cs typeface="Libre Franklin"/>
                <a:sym typeface="Libre Franklin"/>
              </a:defRPr>
            </a:lvl2pPr>
            <a:lvl3pPr indent="-342900" lvl="2" marL="1371600" marR="0" rtl="0" algn="l">
              <a:lnSpc>
                <a:spcPct val="94000"/>
              </a:lnSpc>
              <a:spcBef>
                <a:spcPts val="500"/>
              </a:spcBef>
              <a:spcAft>
                <a:spcPts val="0"/>
              </a:spcAft>
              <a:buClr>
                <a:schemeClr val="lt2"/>
              </a:buClr>
              <a:buSzPts val="1800"/>
              <a:buFont typeface="Libre Franklin"/>
              <a:buChar char="■"/>
              <a:defRPr b="0" i="0" sz="1800" u="none" cap="none" strike="noStrike">
                <a:solidFill>
                  <a:schemeClr val="lt2"/>
                </a:solidFill>
                <a:latin typeface="Libre Franklin"/>
                <a:ea typeface="Libre Franklin"/>
                <a:cs typeface="Libre Franklin"/>
                <a:sym typeface="Libre Franklin"/>
              </a:defRPr>
            </a:lvl3pPr>
            <a:lvl4pPr indent="-342900" lvl="3" marL="1828800" marR="0" rtl="0" algn="l">
              <a:lnSpc>
                <a:spcPct val="94000"/>
              </a:lnSpc>
              <a:spcBef>
                <a:spcPts val="500"/>
              </a:spcBef>
              <a:spcAft>
                <a:spcPts val="0"/>
              </a:spcAft>
              <a:buClr>
                <a:schemeClr val="lt2"/>
              </a:buClr>
              <a:buSzPts val="1800"/>
              <a:buFont typeface="Libre Franklin"/>
              <a:buChar char="–"/>
              <a:defRPr b="0" i="1" sz="1800" u="none" cap="none" strike="noStrike">
                <a:solidFill>
                  <a:schemeClr val="lt2"/>
                </a:solidFill>
                <a:latin typeface="Libre Franklin"/>
                <a:ea typeface="Libre Franklin"/>
                <a:cs typeface="Libre Franklin"/>
                <a:sym typeface="Libre Franklin"/>
              </a:defRPr>
            </a:lvl4pPr>
            <a:lvl5pPr indent="-330200" lvl="4" marL="2286000" marR="0" rtl="0" algn="l">
              <a:lnSpc>
                <a:spcPct val="94000"/>
              </a:lnSpc>
              <a:spcBef>
                <a:spcPts val="500"/>
              </a:spcBef>
              <a:spcAft>
                <a:spcPts val="0"/>
              </a:spcAft>
              <a:buClr>
                <a:schemeClr val="lt2"/>
              </a:buClr>
              <a:buSzPts val="1600"/>
              <a:buFont typeface="Libre Franklin"/>
              <a:buChar char="■"/>
              <a:defRPr b="0" i="0" sz="1600" u="none" cap="none" strike="noStrike">
                <a:solidFill>
                  <a:schemeClr val="lt2"/>
                </a:solidFill>
                <a:latin typeface="Libre Franklin"/>
                <a:ea typeface="Libre Franklin"/>
                <a:cs typeface="Libre Franklin"/>
                <a:sym typeface="Libre Franklin"/>
              </a:defRPr>
            </a:lvl5pPr>
            <a:lvl6pPr indent="-330200" lvl="5" marL="2743200" marR="0" rtl="0" algn="l">
              <a:lnSpc>
                <a:spcPct val="94000"/>
              </a:lnSpc>
              <a:spcBef>
                <a:spcPts val="500"/>
              </a:spcBef>
              <a:spcAft>
                <a:spcPts val="0"/>
              </a:spcAft>
              <a:buClr>
                <a:schemeClr val="lt2"/>
              </a:buClr>
              <a:buSzPts val="1600"/>
              <a:buFont typeface="Libre Franklin"/>
              <a:buChar char="–"/>
              <a:defRPr b="0" i="1" sz="1600" u="none" cap="none" strike="noStrike">
                <a:solidFill>
                  <a:schemeClr val="lt2"/>
                </a:solidFill>
                <a:latin typeface="Libre Franklin"/>
                <a:ea typeface="Libre Franklin"/>
                <a:cs typeface="Libre Franklin"/>
                <a:sym typeface="Libre Franklin"/>
              </a:defRPr>
            </a:lvl6pPr>
            <a:lvl7pPr indent="-317500" lvl="6" marL="3200400" marR="0" rtl="0" algn="l">
              <a:lnSpc>
                <a:spcPct val="94000"/>
              </a:lnSpc>
              <a:spcBef>
                <a:spcPts val="500"/>
              </a:spcBef>
              <a:spcAft>
                <a:spcPts val="0"/>
              </a:spcAft>
              <a:buClr>
                <a:schemeClr val="lt2"/>
              </a:buClr>
              <a:buSzPts val="1400"/>
              <a:buFont typeface="Libre Franklin"/>
              <a:buChar char="■"/>
              <a:defRPr b="0" i="0" sz="1400" u="none" cap="none" strike="noStrike">
                <a:solidFill>
                  <a:schemeClr val="lt2"/>
                </a:solidFill>
                <a:latin typeface="Libre Franklin"/>
                <a:ea typeface="Libre Franklin"/>
                <a:cs typeface="Libre Franklin"/>
                <a:sym typeface="Libre Franklin"/>
              </a:defRPr>
            </a:lvl7pPr>
            <a:lvl8pPr indent="-317500" lvl="7" marL="3657600" marR="0" rtl="0" algn="l">
              <a:lnSpc>
                <a:spcPct val="94000"/>
              </a:lnSpc>
              <a:spcBef>
                <a:spcPts val="500"/>
              </a:spcBef>
              <a:spcAft>
                <a:spcPts val="0"/>
              </a:spcAft>
              <a:buClr>
                <a:schemeClr val="lt2"/>
              </a:buClr>
              <a:buSzPts val="1400"/>
              <a:buFont typeface="Libre Franklin"/>
              <a:buChar char="–"/>
              <a:defRPr b="0" i="1" sz="1400" u="none" cap="none" strike="noStrike">
                <a:solidFill>
                  <a:schemeClr val="lt2"/>
                </a:solidFill>
                <a:latin typeface="Libre Franklin"/>
                <a:ea typeface="Libre Franklin"/>
                <a:cs typeface="Libre Franklin"/>
                <a:sym typeface="Libre Franklin"/>
              </a:defRPr>
            </a:lvl8pPr>
            <a:lvl9pPr indent="-317500" lvl="8" marL="4114800" marR="0" rtl="0" algn="l">
              <a:lnSpc>
                <a:spcPct val="94000"/>
              </a:lnSpc>
              <a:spcBef>
                <a:spcPts val="500"/>
              </a:spcBef>
              <a:spcAft>
                <a:spcPts val="200"/>
              </a:spcAft>
              <a:buClr>
                <a:schemeClr val="lt2"/>
              </a:buClr>
              <a:buSzPts val="1400"/>
              <a:buFont typeface="Libre Franklin"/>
              <a:buChar char="■"/>
              <a:defRPr b="0" i="0" sz="1400" u="none" cap="none" strike="noStrike">
                <a:solidFill>
                  <a:schemeClr val="lt2"/>
                </a:solidFill>
                <a:latin typeface="Libre Franklin"/>
                <a:ea typeface="Libre Franklin"/>
                <a:cs typeface="Libre Franklin"/>
                <a:sym typeface="Libre Franklin"/>
              </a:defRPr>
            </a:lvl9pPr>
          </a:lstStyle>
          <a:p/>
        </p:txBody>
      </p:sp>
      <p:sp>
        <p:nvSpPr>
          <p:cNvPr id="92" name="Google Shape;92;p17"/>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93" name="Google Shape;93;p17"/>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94" name="Google Shape;94;p17"/>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7" title="Side bar"/>
          <p:cNvSpPr/>
          <p:nvPr/>
        </p:nvSpPr>
        <p:spPr>
          <a:xfrm>
            <a:off x="478095" y="376"/>
            <a:ext cx="2286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
          <p:cNvSpPr txBox="1"/>
          <p:nvPr>
            <p:ph type="ctrTitle"/>
          </p:nvPr>
        </p:nvSpPr>
        <p:spPr>
          <a:xfrm>
            <a:off x="1915128" y="1788454"/>
            <a:ext cx="8361229" cy="2850048"/>
          </a:xfrm>
          <a:prstGeom prst="rect">
            <a:avLst/>
          </a:prstGeom>
          <a:noFill/>
          <a:ln>
            <a:noFill/>
          </a:ln>
        </p:spPr>
        <p:txBody>
          <a:bodyPr anchorCtr="0" anchor="b" bIns="45700" lIns="91425" spcFirstLastPara="1" rIns="91425" wrap="square" tIns="45700">
            <a:noAutofit/>
          </a:bodyPr>
          <a:lstStyle/>
          <a:p>
            <a:pPr indent="0" lvl="0" marL="0" rtl="0" algn="ctr">
              <a:lnSpc>
                <a:spcPct val="89000"/>
              </a:lnSpc>
              <a:spcBef>
                <a:spcPts val="0"/>
              </a:spcBef>
              <a:spcAft>
                <a:spcPts val="0"/>
              </a:spcAft>
              <a:buClr>
                <a:schemeClr val="dk2"/>
              </a:buClr>
              <a:buSzPts val="7200"/>
              <a:buFont typeface="Libre Franklin"/>
              <a:buNone/>
            </a:pPr>
            <a:r>
              <a:rPr lang="en-US"/>
              <a:t>LYMPHATIC DRAINAGE TECHNIQUES</a:t>
            </a:r>
            <a:endParaRPr/>
          </a:p>
        </p:txBody>
      </p:sp>
      <p:sp>
        <p:nvSpPr>
          <p:cNvPr id="108" name="Google Shape;108;p1"/>
          <p:cNvSpPr txBox="1"/>
          <p:nvPr>
            <p:ph idx="1" type="subTitle"/>
          </p:nvPr>
        </p:nvSpPr>
        <p:spPr>
          <a:xfrm>
            <a:off x="2397274" y="4521545"/>
            <a:ext cx="6831673" cy="1086237"/>
          </a:xfrm>
          <a:prstGeom prst="rect">
            <a:avLst/>
          </a:prstGeom>
          <a:noFill/>
          <a:ln>
            <a:noFill/>
          </a:ln>
        </p:spPr>
        <p:txBody>
          <a:bodyPr anchorCtr="0" anchor="t" bIns="45700" lIns="91425" spcFirstLastPara="1" rIns="91425" wrap="square" tIns="45700">
            <a:normAutofit/>
          </a:bodyPr>
          <a:lstStyle/>
          <a:p>
            <a:pPr indent="0" lvl="0" marL="0" rtl="0" algn="ctr">
              <a:lnSpc>
                <a:spcPct val="112000"/>
              </a:lnSpc>
              <a:spcBef>
                <a:spcPts val="0"/>
              </a:spcBef>
              <a:spcAft>
                <a:spcPts val="0"/>
              </a:spcAft>
              <a:buClr>
                <a:schemeClr val="dk2"/>
              </a:buClr>
              <a:buSzPts val="2300"/>
              <a:buNone/>
            </a:pPr>
            <a:r>
              <a:rPr lang="en-US"/>
              <a:t>Pg. 35-37 Rattray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Edema</a:t>
            </a:r>
            <a:endParaRPr/>
          </a:p>
        </p:txBody>
      </p:sp>
      <p:sp>
        <p:nvSpPr>
          <p:cNvPr id="114" name="Google Shape;114;p2"/>
          <p:cNvSpPr txBox="1"/>
          <p:nvPr>
            <p:ph idx="1" type="body"/>
          </p:nvPr>
        </p:nvSpPr>
        <p:spPr>
          <a:xfrm>
            <a:off x="1371600" y="1911927"/>
            <a:ext cx="9601200" cy="4655128"/>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2"/>
              </a:buClr>
              <a:buSzPts val="2800"/>
              <a:buChar char="■"/>
            </a:pPr>
            <a:r>
              <a:rPr lang="en-US" sz="2800"/>
              <a:t>Local or general accumulation of fluid in the interstitial tissue spaces.</a:t>
            </a:r>
            <a:endParaRPr sz="2800"/>
          </a:p>
          <a:p>
            <a:pPr indent="-384048" lvl="0" marL="384048" rtl="0" algn="l">
              <a:lnSpc>
                <a:spcPct val="94000"/>
              </a:lnSpc>
              <a:spcBef>
                <a:spcPts val="1200"/>
              </a:spcBef>
              <a:spcAft>
                <a:spcPts val="0"/>
              </a:spcAft>
              <a:buClr>
                <a:schemeClr val="dk2"/>
              </a:buClr>
              <a:buSzPts val="2800"/>
              <a:buChar char="■"/>
            </a:pPr>
            <a:r>
              <a:rPr lang="en-US" sz="2800"/>
              <a:t>Localized edema is often due to lymphatic obstruction or increased capillary </a:t>
            </a:r>
            <a:r>
              <a:rPr lang="en-US" sz="2800" u="sng"/>
              <a:t>permeability</a:t>
            </a:r>
            <a:r>
              <a:rPr lang="en-US" sz="2800"/>
              <a:t> (the quality of a material or membrane that causes it to allow liquids or gases to pass through it).</a:t>
            </a:r>
            <a:endParaRPr sz="2800"/>
          </a:p>
          <a:p>
            <a:pPr indent="-384048" lvl="0" marL="384048" rtl="0" algn="l">
              <a:lnSpc>
                <a:spcPct val="94000"/>
              </a:lnSpc>
              <a:spcBef>
                <a:spcPts val="1200"/>
              </a:spcBef>
              <a:spcAft>
                <a:spcPts val="0"/>
              </a:spcAft>
              <a:buClr>
                <a:schemeClr val="dk2"/>
              </a:buClr>
              <a:buSzPts val="2800"/>
              <a:buChar char="■"/>
            </a:pPr>
            <a:r>
              <a:rPr lang="en-US" sz="2800"/>
              <a:t>Generalized edema is frequently due to a systemic pathology or condition such as heart failure, liver or kidney disease. </a:t>
            </a:r>
            <a:endParaRPr/>
          </a:p>
          <a:p>
            <a:pPr indent="-384048" lvl="0" marL="384048" rtl="0" algn="l">
              <a:lnSpc>
                <a:spcPct val="94000"/>
              </a:lnSpc>
              <a:spcBef>
                <a:spcPts val="1200"/>
              </a:spcBef>
              <a:spcAft>
                <a:spcPts val="0"/>
              </a:spcAft>
              <a:buClr>
                <a:schemeClr val="dk2"/>
              </a:buClr>
              <a:buSzPts val="2800"/>
              <a:buChar char="■"/>
            </a:pPr>
            <a:r>
              <a:rPr lang="en-US" sz="2800"/>
              <a:t>Resultant of an acute, or subacute trauma</a:t>
            </a:r>
            <a:endParaRPr sz="2800"/>
          </a:p>
          <a:p>
            <a:pPr indent="0" lvl="0" marL="0" rtl="0" algn="l">
              <a:lnSpc>
                <a:spcPct val="94000"/>
              </a:lnSpc>
              <a:spcBef>
                <a:spcPts val="1200"/>
              </a:spcBef>
              <a:spcAft>
                <a:spcPts val="0"/>
              </a:spcAft>
              <a:buClr>
                <a:schemeClr val="dk2"/>
              </a:buClr>
              <a:buSzPts val="2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anim calcmode="lin" valueType="num">
                                      <p:cBhvr additive="base">
                                        <p:cTn dur="500"/>
                                        <p:tgtEl>
                                          <p:spTgt spid="11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anim calcmode="lin" valueType="num">
                                      <p:cBhvr additive="base">
                                        <p:cTn dur="500"/>
                                        <p:tgtEl>
                                          <p:spTgt spid="11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anim calcmode="lin" valueType="num">
                                      <p:cBhvr additive="base">
                                        <p:cTn dur="500"/>
                                        <p:tgtEl>
                                          <p:spTgt spid="11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anim calcmode="lin" valueType="num">
                                      <p:cBhvr additive="base">
                                        <p:cTn dur="500"/>
                                        <p:tgtEl>
                                          <p:spTgt spid="11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anim calcmode="lin" valueType="num">
                                      <p:cBhvr additive="base">
                                        <p:cTn dur="500"/>
                                        <p:tgtEl>
                                          <p:spTgt spid="114">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What is lymph?</a:t>
            </a:r>
            <a:endParaRPr/>
          </a:p>
        </p:txBody>
      </p:sp>
      <p:sp>
        <p:nvSpPr>
          <p:cNvPr id="120" name="Google Shape;120;p3"/>
          <p:cNvSpPr txBox="1"/>
          <p:nvPr>
            <p:ph idx="1" type="body"/>
          </p:nvPr>
        </p:nvSpPr>
        <p:spPr>
          <a:xfrm>
            <a:off x="1371600" y="1634836"/>
            <a:ext cx="9601200" cy="4232564"/>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2"/>
              </a:buClr>
              <a:buSzPts val="2800"/>
              <a:buChar char="■"/>
            </a:pPr>
            <a:r>
              <a:rPr lang="en-US" sz="2800"/>
              <a:t>Lymph is a clear, colourless, watery interstitial fluid. It contains plasma proteins, white blood cells, fats and debris such as cell fragments, bacteria and viruses. This fluid is only called lymph once in the lymphatic system.  </a:t>
            </a:r>
            <a:endParaRPr sz="2800"/>
          </a:p>
          <a:p>
            <a:pPr indent="-384048" lvl="0" marL="384048" rtl="0" algn="l">
              <a:lnSpc>
                <a:spcPct val="94000"/>
              </a:lnSpc>
              <a:spcBef>
                <a:spcPts val="1200"/>
              </a:spcBef>
              <a:spcAft>
                <a:spcPts val="0"/>
              </a:spcAft>
              <a:buClr>
                <a:schemeClr val="dk2"/>
              </a:buClr>
              <a:buSzPts val="2800"/>
              <a:buChar char="■"/>
            </a:pPr>
            <a:r>
              <a:rPr lang="en-US" sz="2800"/>
              <a:t>Lymphatic system vessels are responsible for the absorption, collection and transport of lymph fluid</a:t>
            </a:r>
            <a:endParaRPr sz="2800"/>
          </a:p>
          <a:p>
            <a:pPr indent="-384048" lvl="0" marL="384048" rtl="0" algn="l">
              <a:lnSpc>
                <a:spcPct val="94000"/>
              </a:lnSpc>
              <a:spcBef>
                <a:spcPts val="1200"/>
              </a:spcBef>
              <a:spcAft>
                <a:spcPts val="0"/>
              </a:spcAft>
              <a:buClr>
                <a:schemeClr val="dk2"/>
              </a:buClr>
              <a:buSzPts val="2800"/>
              <a:buChar char="■"/>
            </a:pPr>
            <a:r>
              <a:rPr lang="en-US" sz="2800"/>
              <a:t>70% of lymphatic vessels are located in the skin</a:t>
            </a:r>
            <a:endParaRPr sz="2800"/>
          </a:p>
          <a:p>
            <a:pPr indent="0" lvl="0" marL="0" rtl="0" algn="l">
              <a:lnSpc>
                <a:spcPct val="94000"/>
              </a:lnSpc>
              <a:spcBef>
                <a:spcPts val="1200"/>
              </a:spcBef>
              <a:spcAft>
                <a:spcPts val="0"/>
              </a:spcAft>
              <a:buClr>
                <a:schemeClr val="dk2"/>
              </a:buClr>
              <a:buSzPts val="2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 calcmode="lin" valueType="num">
                                      <p:cBhvr additive="base">
                                        <p:cTn dur="500"/>
                                        <p:tgtEl>
                                          <p:spTgt spid="12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 calcmode="lin" valueType="num">
                                      <p:cBhvr additive="base">
                                        <p:cTn dur="500"/>
                                        <p:tgtEl>
                                          <p:spTgt spid="12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 calcmode="lin" valueType="num">
                                      <p:cBhvr additive="base">
                                        <p:cTn dur="500"/>
                                        <p:tgtEl>
                                          <p:spTgt spid="12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 calcmode="lin" valueType="num">
                                      <p:cBhvr additive="base">
                                        <p:cTn dur="500"/>
                                        <p:tgtEl>
                                          <p:spTgt spid="120">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descr="slide0003_image005" id="125" name="Google Shape;125;p4"/>
          <p:cNvPicPr preferRelativeResize="0"/>
          <p:nvPr>
            <p:ph idx="1" type="body"/>
          </p:nvPr>
        </p:nvPicPr>
        <p:blipFill rotWithShape="1">
          <a:blip r:embed="rId3">
            <a:alphaModFix/>
          </a:blip>
          <a:srcRect b="0" l="0" r="0" t="0"/>
          <a:stretch/>
        </p:blipFill>
        <p:spPr>
          <a:xfrm>
            <a:off x="3828780" y="0"/>
            <a:ext cx="5204384"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Massage and the Lymphatic System</a:t>
            </a:r>
            <a:endParaRPr/>
          </a:p>
        </p:txBody>
      </p:sp>
      <p:sp>
        <p:nvSpPr>
          <p:cNvPr id="131" name="Google Shape;131;p5"/>
          <p:cNvSpPr txBox="1"/>
          <p:nvPr>
            <p:ph idx="1" type="body"/>
          </p:nvPr>
        </p:nvSpPr>
        <p:spPr>
          <a:xfrm>
            <a:off x="1371600" y="1385455"/>
            <a:ext cx="9601200" cy="5153890"/>
          </a:xfrm>
          <a:prstGeom prst="rect">
            <a:avLst/>
          </a:prstGeom>
          <a:noFill/>
          <a:ln>
            <a:noFill/>
          </a:ln>
        </p:spPr>
        <p:txBody>
          <a:bodyPr anchorCtr="0" anchor="t" bIns="45700" lIns="91425" spcFirstLastPara="1" rIns="91425" wrap="square" tIns="45700">
            <a:noAutofit/>
          </a:bodyPr>
          <a:lstStyle/>
          <a:p>
            <a:pPr indent="-374523" lvl="0" marL="384048" rtl="0" algn="l">
              <a:lnSpc>
                <a:spcPct val="94000"/>
              </a:lnSpc>
              <a:spcBef>
                <a:spcPts val="0"/>
              </a:spcBef>
              <a:spcAft>
                <a:spcPts val="0"/>
              </a:spcAft>
              <a:buClr>
                <a:schemeClr val="dk2"/>
              </a:buClr>
              <a:buSzPts val="2250"/>
              <a:buChar char="■"/>
            </a:pPr>
            <a:r>
              <a:rPr lang="en-US" sz="2250"/>
              <a:t>Specialized massage techniques are proven to increase lymphatic flow in the superficial lymphatic capillaries.</a:t>
            </a:r>
            <a:endParaRPr sz="2250"/>
          </a:p>
          <a:p>
            <a:pPr indent="-374523" lvl="0" marL="384048" rtl="0" algn="l">
              <a:lnSpc>
                <a:spcPct val="94000"/>
              </a:lnSpc>
              <a:spcBef>
                <a:spcPts val="1200"/>
              </a:spcBef>
              <a:spcAft>
                <a:spcPts val="0"/>
              </a:spcAft>
              <a:buClr>
                <a:schemeClr val="dk2"/>
              </a:buClr>
              <a:buSzPts val="2250"/>
              <a:buChar char="■"/>
            </a:pPr>
            <a:r>
              <a:rPr lang="en-US" sz="2250"/>
              <a:t>Light Swedish techniques (stroking and kneading) as well as elevation of the affected limb are shown to increase the flow of lymph.</a:t>
            </a:r>
            <a:endParaRPr sz="2250"/>
          </a:p>
          <a:p>
            <a:pPr indent="-374523" lvl="0" marL="384048" rtl="0" algn="l">
              <a:lnSpc>
                <a:spcPct val="94000"/>
              </a:lnSpc>
              <a:spcBef>
                <a:spcPts val="1200"/>
              </a:spcBef>
              <a:spcAft>
                <a:spcPts val="0"/>
              </a:spcAft>
              <a:buClr>
                <a:schemeClr val="dk2"/>
              </a:buClr>
              <a:buSzPts val="2250"/>
              <a:buChar char="■"/>
            </a:pPr>
            <a:r>
              <a:rPr lang="en-US" sz="2250"/>
              <a:t>Massage techniques move lymph by mechanically pumping the lymphatic fluid through the lymphatic capillaries.  Thus reducing the edema and pain in the area being treated.    </a:t>
            </a:r>
            <a:endParaRPr sz="2250"/>
          </a:p>
          <a:p>
            <a:pPr indent="-374523" lvl="0" marL="384048" rtl="0" algn="l">
              <a:lnSpc>
                <a:spcPct val="94000"/>
              </a:lnSpc>
              <a:spcBef>
                <a:spcPts val="1200"/>
              </a:spcBef>
              <a:spcAft>
                <a:spcPts val="0"/>
              </a:spcAft>
              <a:buClr>
                <a:schemeClr val="dk2"/>
              </a:buClr>
              <a:buSzPts val="2250"/>
              <a:buChar char="■"/>
            </a:pPr>
            <a:r>
              <a:rPr lang="en-US" sz="2250"/>
              <a:t>Compression empties the capillaries, while decompression allows them to refill.</a:t>
            </a:r>
            <a:endParaRPr sz="2250"/>
          </a:p>
          <a:p>
            <a:pPr indent="-374523" lvl="0" marL="384048" rtl="0" algn="l">
              <a:lnSpc>
                <a:spcPct val="94000"/>
              </a:lnSpc>
              <a:spcBef>
                <a:spcPts val="1200"/>
              </a:spcBef>
              <a:spcAft>
                <a:spcPts val="0"/>
              </a:spcAft>
              <a:buClr>
                <a:schemeClr val="dk2"/>
              </a:buClr>
              <a:buSzPts val="2250"/>
              <a:buChar char="■"/>
            </a:pPr>
            <a:r>
              <a:rPr lang="en-US" sz="2250"/>
              <a:t>Pressure within the capillaries is reduced allowing the lymph to flow.</a:t>
            </a:r>
            <a:endParaRPr sz="2250"/>
          </a:p>
          <a:p>
            <a:pPr indent="-374523" lvl="0" marL="384048" rtl="0" algn="l">
              <a:lnSpc>
                <a:spcPct val="94000"/>
              </a:lnSpc>
              <a:spcBef>
                <a:spcPts val="1200"/>
              </a:spcBef>
              <a:spcAft>
                <a:spcPts val="0"/>
              </a:spcAft>
              <a:buClr>
                <a:schemeClr val="dk2"/>
              </a:buClr>
              <a:buSzPts val="2250"/>
              <a:buChar char="■"/>
            </a:pPr>
            <a:r>
              <a:rPr lang="en-US" sz="2250"/>
              <a:t>In those with lymphedema, lymphatic drainage results in an increase of urine output.  </a:t>
            </a:r>
            <a:endParaRPr sz="2250"/>
          </a:p>
          <a:p>
            <a:pPr indent="0" lvl="0" marL="0" rtl="0" algn="l">
              <a:lnSpc>
                <a:spcPct val="94000"/>
              </a:lnSpc>
              <a:spcBef>
                <a:spcPts val="1200"/>
              </a:spcBef>
              <a:spcAft>
                <a:spcPts val="0"/>
              </a:spcAft>
              <a:buClr>
                <a:schemeClr val="dk2"/>
              </a:buClr>
              <a:buSzPts val="2400"/>
              <a:buNone/>
            </a:pPr>
            <a:r>
              <a:t/>
            </a:r>
            <a:endParaRPr sz="225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anim calcmode="lin" valueType="num">
                                      <p:cBhvr additive="base">
                                        <p:cTn dur="500"/>
                                        <p:tgtEl>
                                          <p:spTgt spid="13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1" st="1"/>
                                            </p:txEl>
                                          </p:spTgt>
                                        </p:tgtEl>
                                        <p:attrNameLst>
                                          <p:attrName>style.visibility</p:attrName>
                                        </p:attrNameLst>
                                      </p:cBhvr>
                                      <p:to>
                                        <p:strVal val="visible"/>
                                      </p:to>
                                    </p:set>
                                    <p:anim calcmode="lin" valueType="num">
                                      <p:cBhvr additive="base">
                                        <p:cTn dur="500"/>
                                        <p:tgtEl>
                                          <p:spTgt spid="13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2" st="2"/>
                                            </p:txEl>
                                          </p:spTgt>
                                        </p:tgtEl>
                                        <p:attrNameLst>
                                          <p:attrName>style.visibility</p:attrName>
                                        </p:attrNameLst>
                                      </p:cBhvr>
                                      <p:to>
                                        <p:strVal val="visible"/>
                                      </p:to>
                                    </p:set>
                                    <p:anim calcmode="lin" valueType="num">
                                      <p:cBhvr additive="base">
                                        <p:cTn dur="500"/>
                                        <p:tgtEl>
                                          <p:spTgt spid="131">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3" st="3"/>
                                            </p:txEl>
                                          </p:spTgt>
                                        </p:tgtEl>
                                        <p:attrNameLst>
                                          <p:attrName>style.visibility</p:attrName>
                                        </p:attrNameLst>
                                      </p:cBhvr>
                                      <p:to>
                                        <p:strVal val="visible"/>
                                      </p:to>
                                    </p:set>
                                    <p:anim calcmode="lin" valueType="num">
                                      <p:cBhvr additive="base">
                                        <p:cTn dur="500"/>
                                        <p:tgtEl>
                                          <p:spTgt spid="131">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4" st="4"/>
                                            </p:txEl>
                                          </p:spTgt>
                                        </p:tgtEl>
                                        <p:attrNameLst>
                                          <p:attrName>style.visibility</p:attrName>
                                        </p:attrNameLst>
                                      </p:cBhvr>
                                      <p:to>
                                        <p:strVal val="visible"/>
                                      </p:to>
                                    </p:set>
                                    <p:anim calcmode="lin" valueType="num">
                                      <p:cBhvr additive="base">
                                        <p:cTn dur="500"/>
                                        <p:tgtEl>
                                          <p:spTgt spid="131">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5" st="5"/>
                                            </p:txEl>
                                          </p:spTgt>
                                        </p:tgtEl>
                                        <p:attrNameLst>
                                          <p:attrName>style.visibility</p:attrName>
                                        </p:attrNameLst>
                                      </p:cBhvr>
                                      <p:to>
                                        <p:strVal val="visible"/>
                                      </p:to>
                                    </p:set>
                                    <p:anim calcmode="lin" valueType="num">
                                      <p:cBhvr additive="base">
                                        <p:cTn dur="500"/>
                                        <p:tgtEl>
                                          <p:spTgt spid="131">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1">
                                            <p:txEl>
                                              <p:pRg end="6" st="6"/>
                                            </p:txEl>
                                          </p:spTgt>
                                        </p:tgtEl>
                                        <p:attrNameLst>
                                          <p:attrName>style.visibility</p:attrName>
                                        </p:attrNameLst>
                                      </p:cBhvr>
                                      <p:to>
                                        <p:strVal val="visible"/>
                                      </p:to>
                                    </p:set>
                                    <p:anim calcmode="lin" valueType="num">
                                      <p:cBhvr additive="base">
                                        <p:cTn dur="500"/>
                                        <p:tgtEl>
                                          <p:spTgt spid="131">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txBox="1"/>
          <p:nvPr>
            <p:ph type="title"/>
          </p:nvPr>
        </p:nvSpPr>
        <p:spPr>
          <a:xfrm>
            <a:off x="1575200" y="517925"/>
            <a:ext cx="9601200" cy="8214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lang="en-US"/>
              <a:t>Lymphatic Drainage Massage</a:t>
            </a:r>
            <a:br>
              <a:rPr lang="en-US"/>
            </a:br>
            <a:endParaRPr/>
          </a:p>
        </p:txBody>
      </p:sp>
      <p:sp>
        <p:nvSpPr>
          <p:cNvPr id="137" name="Google Shape;137;p6"/>
          <p:cNvSpPr txBox="1"/>
          <p:nvPr>
            <p:ph idx="1" type="body"/>
          </p:nvPr>
        </p:nvSpPr>
        <p:spPr>
          <a:xfrm>
            <a:off x="1228700" y="1785750"/>
            <a:ext cx="10719300" cy="4215000"/>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2"/>
              </a:buClr>
              <a:buSzPts val="2800"/>
              <a:buChar char="■"/>
            </a:pPr>
            <a:r>
              <a:rPr lang="en-US" sz="2800"/>
              <a:t>Refers to systems of soft tissue manipulation designed to assist the function of the lymphatic system</a:t>
            </a:r>
            <a:endParaRPr sz="2800"/>
          </a:p>
          <a:p>
            <a:pPr indent="-384048" lvl="0" marL="384048" rtl="0" algn="l">
              <a:lnSpc>
                <a:spcPct val="94000"/>
              </a:lnSpc>
              <a:spcBef>
                <a:spcPts val="1200"/>
              </a:spcBef>
              <a:spcAft>
                <a:spcPts val="0"/>
              </a:spcAft>
              <a:buClr>
                <a:schemeClr val="dk2"/>
              </a:buClr>
              <a:buSzPts val="2800"/>
              <a:buChar char="■"/>
            </a:pPr>
            <a:r>
              <a:rPr lang="en-US" sz="2800"/>
              <a:t>Techniques include gentle slow repetitive strokes performed in a specific direction and sequence to improve lymph circulation</a:t>
            </a:r>
            <a:endParaRPr sz="2800"/>
          </a:p>
          <a:p>
            <a:pPr indent="-384048" lvl="0" marL="384048" rtl="0" algn="l">
              <a:lnSpc>
                <a:spcPct val="94000"/>
              </a:lnSpc>
              <a:spcBef>
                <a:spcPts val="1200"/>
              </a:spcBef>
              <a:spcAft>
                <a:spcPts val="0"/>
              </a:spcAft>
              <a:buClr>
                <a:schemeClr val="dk2"/>
              </a:buClr>
              <a:buSzPts val="2800"/>
              <a:buChar char="■"/>
            </a:pPr>
            <a:r>
              <a:rPr lang="en-US" sz="2800"/>
              <a:t>It is precise rhythmical massage used for general wellness, to enhance healing and treat lymphedema</a:t>
            </a:r>
            <a:endParaRPr sz="2800"/>
          </a:p>
          <a:p>
            <a:pPr indent="-257048" lvl="0" marL="384048" rtl="0" algn="l">
              <a:lnSpc>
                <a:spcPct val="94000"/>
              </a:lnSpc>
              <a:spcBef>
                <a:spcPts val="1200"/>
              </a:spcBef>
              <a:spcAft>
                <a:spcPts val="0"/>
              </a:spcAft>
              <a:buClr>
                <a:schemeClr val="dk2"/>
              </a:buClr>
              <a:buSzPts val="2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 calcmode="lin" valueType="num">
                                      <p:cBhvr additive="base">
                                        <p:cTn dur="500"/>
                                        <p:tgtEl>
                                          <p:spTgt spid="13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anim calcmode="lin" valueType="num">
                                      <p:cBhvr additive="base">
                                        <p:cTn dur="500"/>
                                        <p:tgtEl>
                                          <p:spTgt spid="13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anim calcmode="lin" valueType="num">
                                      <p:cBhvr additive="base">
                                        <p:cTn dur="500"/>
                                        <p:tgtEl>
                                          <p:spTgt spid="13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anim calcmode="lin" valueType="num">
                                      <p:cBhvr additive="base">
                                        <p:cTn dur="500"/>
                                        <p:tgtEl>
                                          <p:spTgt spid="13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7"/>
          <p:cNvSpPr txBox="1"/>
          <p:nvPr>
            <p:ph type="title"/>
          </p:nvPr>
        </p:nvSpPr>
        <p:spPr>
          <a:xfrm>
            <a:off x="1371600" y="221475"/>
            <a:ext cx="9601200" cy="8145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Indications</a:t>
            </a:r>
            <a:endParaRPr/>
          </a:p>
        </p:txBody>
      </p:sp>
      <p:sp>
        <p:nvSpPr>
          <p:cNvPr id="143" name="Google Shape;143;p7"/>
          <p:cNvSpPr txBox="1"/>
          <p:nvPr>
            <p:ph idx="1" type="body"/>
          </p:nvPr>
        </p:nvSpPr>
        <p:spPr>
          <a:xfrm>
            <a:off x="1210875" y="1035975"/>
            <a:ext cx="9601200" cy="2643000"/>
          </a:xfrm>
          <a:prstGeom prst="rect">
            <a:avLst/>
          </a:prstGeom>
          <a:noFill/>
          <a:ln>
            <a:noFill/>
          </a:ln>
        </p:spPr>
        <p:txBody>
          <a:bodyPr anchorCtr="0" anchor="t" bIns="45700" lIns="91425" spcFirstLastPara="1" rIns="91425" wrap="square" tIns="45700">
            <a:normAutofit fontScale="77500"/>
          </a:bodyPr>
          <a:lstStyle/>
          <a:p>
            <a:pPr indent="-349758" lvl="0" marL="384048" rtl="0" algn="l">
              <a:lnSpc>
                <a:spcPct val="94000"/>
              </a:lnSpc>
              <a:spcBef>
                <a:spcPts val="0"/>
              </a:spcBef>
              <a:spcAft>
                <a:spcPts val="0"/>
              </a:spcAft>
              <a:buClr>
                <a:schemeClr val="dk2"/>
              </a:buClr>
              <a:buSzPct val="100000"/>
              <a:buChar char="■"/>
            </a:pPr>
            <a:r>
              <a:rPr lang="en-US" sz="2400"/>
              <a:t>Used to treat a number of common conditions that involve lymphatic blockages</a:t>
            </a:r>
            <a:endParaRPr sz="2400"/>
          </a:p>
          <a:p>
            <a:pPr indent="-349758" lvl="0" marL="384048" rtl="0" algn="l">
              <a:lnSpc>
                <a:spcPct val="94000"/>
              </a:lnSpc>
              <a:spcBef>
                <a:spcPts val="1200"/>
              </a:spcBef>
              <a:spcAft>
                <a:spcPts val="0"/>
              </a:spcAft>
              <a:buClr>
                <a:schemeClr val="dk2"/>
              </a:buClr>
              <a:buSzPct val="100000"/>
              <a:buChar char="■"/>
            </a:pPr>
            <a:r>
              <a:rPr lang="en-US" sz="2400"/>
              <a:t>Allergy symptoms, arthritis, colds, colitis, edema, sinus congestion, and psoriasis</a:t>
            </a:r>
            <a:endParaRPr sz="2400"/>
          </a:p>
          <a:p>
            <a:pPr indent="-349758" lvl="0" marL="384048" rtl="0" algn="l">
              <a:lnSpc>
                <a:spcPct val="94000"/>
              </a:lnSpc>
              <a:spcBef>
                <a:spcPts val="1200"/>
              </a:spcBef>
              <a:spcAft>
                <a:spcPts val="0"/>
              </a:spcAft>
              <a:buClr>
                <a:schemeClr val="dk2"/>
              </a:buClr>
              <a:buSzPct val="100000"/>
              <a:buChar char="■"/>
            </a:pPr>
            <a:r>
              <a:rPr lang="en-US" sz="2400"/>
              <a:t>Treating of musculoskeletal </a:t>
            </a:r>
            <a:r>
              <a:rPr lang="en-US" sz="2400"/>
              <a:t>injuries</a:t>
            </a:r>
            <a:r>
              <a:rPr lang="en-US" sz="2400"/>
              <a:t> may also be enhanced with lymphatic treatment</a:t>
            </a:r>
            <a:endParaRPr sz="2400"/>
          </a:p>
          <a:p>
            <a:pPr indent="-349758" lvl="0" marL="384048" rtl="0" algn="l">
              <a:lnSpc>
                <a:spcPct val="94000"/>
              </a:lnSpc>
              <a:spcBef>
                <a:spcPts val="1200"/>
              </a:spcBef>
              <a:spcAft>
                <a:spcPts val="0"/>
              </a:spcAft>
              <a:buClr>
                <a:schemeClr val="dk2"/>
              </a:buClr>
              <a:buSzPct val="100000"/>
              <a:buChar char="■"/>
            </a:pPr>
            <a:r>
              <a:rPr lang="en-US" sz="2400"/>
              <a:t>Also used to treat chronic disorders such as lymphedema which is most often due to a mechanical insufficiency of the lymphatic system</a:t>
            </a:r>
            <a:endParaRPr sz="2400"/>
          </a:p>
          <a:p>
            <a:pPr indent="0" lvl="0" marL="0" rtl="0" algn="l">
              <a:lnSpc>
                <a:spcPct val="94000"/>
              </a:lnSpc>
              <a:spcBef>
                <a:spcPts val="1200"/>
              </a:spcBef>
              <a:spcAft>
                <a:spcPts val="0"/>
              </a:spcAft>
              <a:buClr>
                <a:schemeClr val="dk2"/>
              </a:buClr>
              <a:buSzPct val="100000"/>
              <a:buNone/>
            </a:pPr>
            <a:r>
              <a:t/>
            </a:r>
            <a:endParaRPr sz="2400"/>
          </a:p>
        </p:txBody>
      </p:sp>
      <p:pic>
        <p:nvPicPr>
          <p:cNvPr id="144" name="Google Shape;144;p7" title="lymphedema.png"/>
          <p:cNvPicPr preferRelativeResize="0"/>
          <p:nvPr/>
        </p:nvPicPr>
        <p:blipFill>
          <a:blip r:embed="rId3">
            <a:alphaModFix/>
          </a:blip>
          <a:stretch>
            <a:fillRect/>
          </a:stretch>
        </p:blipFill>
        <p:spPr>
          <a:xfrm>
            <a:off x="3071825" y="3678975"/>
            <a:ext cx="5572127" cy="30897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anim calcmode="lin" valueType="num">
                                      <p:cBhvr additive="base">
                                        <p:cTn dur="500"/>
                                        <p:tgtEl>
                                          <p:spTgt spid="14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anim calcmode="lin" valueType="num">
                                      <p:cBhvr additive="base">
                                        <p:cTn dur="500"/>
                                        <p:tgtEl>
                                          <p:spTgt spid="14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anim calcmode="lin" valueType="num">
                                      <p:cBhvr additive="base">
                                        <p:cTn dur="500"/>
                                        <p:tgtEl>
                                          <p:spTgt spid="14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3">
                                            <p:txEl>
                                              <p:pRg end="3" st="3"/>
                                            </p:txEl>
                                          </p:spTgt>
                                        </p:tgtEl>
                                        <p:attrNameLst>
                                          <p:attrName>style.visibility</p:attrName>
                                        </p:attrNameLst>
                                      </p:cBhvr>
                                      <p:to>
                                        <p:strVal val="visible"/>
                                      </p:to>
                                    </p:set>
                                    <p:anim calcmode="lin" valueType="num">
                                      <p:cBhvr additive="base">
                                        <p:cTn dur="500"/>
                                        <p:tgtEl>
                                          <p:spTgt spid="14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3">
                                            <p:txEl>
                                              <p:pRg end="4" st="4"/>
                                            </p:txEl>
                                          </p:spTgt>
                                        </p:tgtEl>
                                        <p:attrNameLst>
                                          <p:attrName>style.visibility</p:attrName>
                                        </p:attrNameLst>
                                      </p:cBhvr>
                                      <p:to>
                                        <p:strVal val="visible"/>
                                      </p:to>
                                    </p:set>
                                    <p:anim calcmode="lin" valueType="num">
                                      <p:cBhvr additive="base">
                                        <p:cTn dur="500"/>
                                        <p:tgtEl>
                                          <p:spTgt spid="14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8"/>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Contraindications</a:t>
            </a:r>
            <a:endParaRPr/>
          </a:p>
        </p:txBody>
      </p:sp>
      <p:sp>
        <p:nvSpPr>
          <p:cNvPr id="150" name="Google Shape;150;p8"/>
          <p:cNvSpPr txBox="1"/>
          <p:nvPr>
            <p:ph idx="1" type="body"/>
          </p:nvPr>
        </p:nvSpPr>
        <p:spPr>
          <a:xfrm>
            <a:off x="1371600" y="1468581"/>
            <a:ext cx="9601200" cy="5264727"/>
          </a:xfrm>
          <a:prstGeom prst="rect">
            <a:avLst/>
          </a:prstGeom>
          <a:noFill/>
          <a:ln>
            <a:noFill/>
          </a:ln>
        </p:spPr>
        <p:txBody>
          <a:bodyPr anchorCtr="0" anchor="t" bIns="45700" lIns="91425" spcFirstLastPara="1" rIns="91425" wrap="square" tIns="45700">
            <a:normAutofit fontScale="92500" lnSpcReduction="20000"/>
          </a:bodyPr>
          <a:lstStyle/>
          <a:p>
            <a:pPr indent="-384048" lvl="0" marL="384048" rtl="0" algn="l">
              <a:lnSpc>
                <a:spcPct val="94000"/>
              </a:lnSpc>
              <a:spcBef>
                <a:spcPts val="0"/>
              </a:spcBef>
              <a:spcAft>
                <a:spcPts val="0"/>
              </a:spcAft>
              <a:buClr>
                <a:schemeClr val="dk2"/>
              </a:buClr>
              <a:buSzPct val="100000"/>
              <a:buChar char="■"/>
            </a:pPr>
            <a:r>
              <a:rPr lang="en-US"/>
              <a:t>If infections or parasites are present avoid lymphatic drainage all together since the increase in circulation may cause a flare up of the infection.			</a:t>
            </a:r>
            <a:endParaRPr/>
          </a:p>
          <a:p>
            <a:pPr indent="-384048" lvl="0" marL="384048" rtl="0" algn="l">
              <a:lnSpc>
                <a:spcPct val="94000"/>
              </a:lnSpc>
              <a:spcBef>
                <a:spcPts val="1200"/>
              </a:spcBef>
              <a:spcAft>
                <a:spcPts val="0"/>
              </a:spcAft>
              <a:buClr>
                <a:schemeClr val="dk2"/>
              </a:buClr>
              <a:buSzPct val="100000"/>
              <a:buChar char="■"/>
            </a:pPr>
            <a:r>
              <a:rPr lang="en-US"/>
              <a:t>Untreated or metastasizing tumors are contraindicated for treatment due to the increase in circulation</a:t>
            </a:r>
            <a:endParaRPr/>
          </a:p>
          <a:p>
            <a:pPr indent="-384048" lvl="0" marL="384048" rtl="0" algn="l">
              <a:lnSpc>
                <a:spcPct val="94000"/>
              </a:lnSpc>
              <a:spcBef>
                <a:spcPts val="1200"/>
              </a:spcBef>
              <a:spcAft>
                <a:spcPts val="0"/>
              </a:spcAft>
              <a:buClr>
                <a:schemeClr val="dk2"/>
              </a:buClr>
              <a:buSzPct val="100000"/>
              <a:buChar char="■"/>
            </a:pPr>
            <a:r>
              <a:rPr lang="en-US"/>
              <a:t>Edema present as a result of medical treatment from either radiation or lymph node removal though is okay to treat.   </a:t>
            </a:r>
            <a:endParaRPr/>
          </a:p>
          <a:p>
            <a:pPr indent="-384048" lvl="0" marL="384048" rtl="0" algn="l">
              <a:lnSpc>
                <a:spcPct val="94000"/>
              </a:lnSpc>
              <a:spcBef>
                <a:spcPts val="1200"/>
              </a:spcBef>
              <a:spcAft>
                <a:spcPts val="0"/>
              </a:spcAft>
              <a:buClr>
                <a:schemeClr val="dk2"/>
              </a:buClr>
              <a:buSzPct val="100000"/>
              <a:buChar char="■"/>
            </a:pPr>
            <a:r>
              <a:rPr lang="en-US"/>
              <a:t>Local or distal work with edema present if present due to thrombophlebitis or DVT (deep vein thrombosis).</a:t>
            </a:r>
            <a:endParaRPr/>
          </a:p>
          <a:p>
            <a:pPr indent="-384048" lvl="0" marL="384048" rtl="0" algn="l">
              <a:lnSpc>
                <a:spcPct val="94000"/>
              </a:lnSpc>
              <a:spcBef>
                <a:spcPts val="1200"/>
              </a:spcBef>
              <a:spcAft>
                <a:spcPts val="0"/>
              </a:spcAft>
              <a:buClr>
                <a:schemeClr val="dk2"/>
              </a:buClr>
              <a:buSzPct val="100000"/>
              <a:buChar char="■"/>
            </a:pPr>
            <a:r>
              <a:rPr lang="en-US"/>
              <a:t>Kidney pathologies</a:t>
            </a:r>
            <a:endParaRPr/>
          </a:p>
          <a:p>
            <a:pPr indent="-384048" lvl="0" marL="384048" rtl="0" algn="l">
              <a:lnSpc>
                <a:spcPct val="94000"/>
              </a:lnSpc>
              <a:spcBef>
                <a:spcPts val="1200"/>
              </a:spcBef>
              <a:spcAft>
                <a:spcPts val="0"/>
              </a:spcAft>
              <a:buClr>
                <a:schemeClr val="dk2"/>
              </a:buClr>
              <a:buSzPct val="100000"/>
              <a:buChar char="■"/>
            </a:pPr>
            <a:r>
              <a:rPr lang="en-US"/>
              <a:t>Asthma and other respiratory conditions ie: TB, bronchitis…</a:t>
            </a:r>
            <a:endParaRPr/>
          </a:p>
          <a:p>
            <a:pPr indent="-384048" lvl="0" marL="384048" rtl="0" algn="l">
              <a:lnSpc>
                <a:spcPct val="94000"/>
              </a:lnSpc>
              <a:spcBef>
                <a:spcPts val="1200"/>
              </a:spcBef>
              <a:spcAft>
                <a:spcPts val="0"/>
              </a:spcAft>
              <a:buClr>
                <a:schemeClr val="dk2"/>
              </a:buClr>
              <a:buSzPct val="100000"/>
              <a:buChar char="■"/>
            </a:pPr>
            <a:r>
              <a:rPr lang="en-US"/>
              <a:t>Thyroid conditions</a:t>
            </a:r>
            <a:endParaRPr/>
          </a:p>
          <a:p>
            <a:pPr indent="-384048" lvl="0" marL="384048" rtl="0" algn="l">
              <a:lnSpc>
                <a:spcPct val="94000"/>
              </a:lnSpc>
              <a:spcBef>
                <a:spcPts val="1200"/>
              </a:spcBef>
              <a:spcAft>
                <a:spcPts val="0"/>
              </a:spcAft>
              <a:buClr>
                <a:schemeClr val="dk2"/>
              </a:buClr>
              <a:buSzPct val="100000"/>
              <a:buChar char="■"/>
            </a:pPr>
            <a:r>
              <a:rPr lang="en-US"/>
              <a:t>Congestive heart failure: avoid full body drainage techniques and no elevation of limbs above the level of the heart.</a:t>
            </a:r>
            <a:endParaRPr/>
          </a:p>
          <a:p>
            <a:pPr indent="-384048" lvl="0" marL="384048" rtl="0" algn="l">
              <a:lnSpc>
                <a:spcPct val="94000"/>
              </a:lnSpc>
              <a:spcBef>
                <a:spcPts val="1200"/>
              </a:spcBef>
              <a:spcAft>
                <a:spcPts val="0"/>
              </a:spcAft>
              <a:buClr>
                <a:schemeClr val="dk2"/>
              </a:buClr>
              <a:buSzPct val="100000"/>
              <a:buChar char="■"/>
            </a:pPr>
            <a:r>
              <a:rPr lang="en-US"/>
              <a:t>Menstruating women</a:t>
            </a:r>
            <a:endParaRPr/>
          </a:p>
          <a:p>
            <a:pPr indent="-384048" lvl="0" marL="384048" rtl="0" algn="l">
              <a:lnSpc>
                <a:spcPct val="94000"/>
              </a:lnSpc>
              <a:spcBef>
                <a:spcPts val="1200"/>
              </a:spcBef>
              <a:spcAft>
                <a:spcPts val="0"/>
              </a:spcAft>
              <a:buClr>
                <a:schemeClr val="dk2"/>
              </a:buClr>
              <a:buSzPct val="100000"/>
              <a:buChar char="■"/>
            </a:pPr>
            <a:r>
              <a:rPr lang="en-US"/>
              <a:t>NOTE: Any condition that may worsen by increased fluid circulation warrants caution with applying lymph techniques.</a:t>
            </a:r>
            <a:endParaRPr/>
          </a:p>
          <a:p>
            <a:pPr indent="-266573" lvl="0" marL="384048" rtl="0" algn="l">
              <a:lnSpc>
                <a:spcPct val="94000"/>
              </a:lnSpc>
              <a:spcBef>
                <a:spcPts val="1200"/>
              </a:spcBef>
              <a:spcAft>
                <a:spcPts val="0"/>
              </a:spcAft>
              <a:buClr>
                <a:schemeClr val="dk2"/>
              </a:buClr>
              <a:buSzPct val="100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anim calcmode="lin" valueType="num">
                                      <p:cBhvr additive="base">
                                        <p:cTn dur="500"/>
                                        <p:tgtEl>
                                          <p:spTgt spid="15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anim calcmode="lin" valueType="num">
                                      <p:cBhvr additive="base">
                                        <p:cTn dur="500"/>
                                        <p:tgtEl>
                                          <p:spTgt spid="15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2" st="2"/>
                                            </p:txEl>
                                          </p:spTgt>
                                        </p:tgtEl>
                                        <p:attrNameLst>
                                          <p:attrName>style.visibility</p:attrName>
                                        </p:attrNameLst>
                                      </p:cBhvr>
                                      <p:to>
                                        <p:strVal val="visible"/>
                                      </p:to>
                                    </p:set>
                                    <p:anim calcmode="lin" valueType="num">
                                      <p:cBhvr additive="base">
                                        <p:cTn dur="500"/>
                                        <p:tgtEl>
                                          <p:spTgt spid="15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3" st="3"/>
                                            </p:txEl>
                                          </p:spTgt>
                                        </p:tgtEl>
                                        <p:attrNameLst>
                                          <p:attrName>style.visibility</p:attrName>
                                        </p:attrNameLst>
                                      </p:cBhvr>
                                      <p:to>
                                        <p:strVal val="visible"/>
                                      </p:to>
                                    </p:set>
                                    <p:anim calcmode="lin" valueType="num">
                                      <p:cBhvr additive="base">
                                        <p:cTn dur="500"/>
                                        <p:tgtEl>
                                          <p:spTgt spid="150">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4" st="4"/>
                                            </p:txEl>
                                          </p:spTgt>
                                        </p:tgtEl>
                                        <p:attrNameLst>
                                          <p:attrName>style.visibility</p:attrName>
                                        </p:attrNameLst>
                                      </p:cBhvr>
                                      <p:to>
                                        <p:strVal val="visible"/>
                                      </p:to>
                                    </p:set>
                                    <p:anim calcmode="lin" valueType="num">
                                      <p:cBhvr additive="base">
                                        <p:cTn dur="500"/>
                                        <p:tgtEl>
                                          <p:spTgt spid="150">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5" st="5"/>
                                            </p:txEl>
                                          </p:spTgt>
                                        </p:tgtEl>
                                        <p:attrNameLst>
                                          <p:attrName>style.visibility</p:attrName>
                                        </p:attrNameLst>
                                      </p:cBhvr>
                                      <p:to>
                                        <p:strVal val="visible"/>
                                      </p:to>
                                    </p:set>
                                    <p:anim calcmode="lin" valueType="num">
                                      <p:cBhvr additive="base">
                                        <p:cTn dur="500"/>
                                        <p:tgtEl>
                                          <p:spTgt spid="150">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6" st="6"/>
                                            </p:txEl>
                                          </p:spTgt>
                                        </p:tgtEl>
                                        <p:attrNameLst>
                                          <p:attrName>style.visibility</p:attrName>
                                        </p:attrNameLst>
                                      </p:cBhvr>
                                      <p:to>
                                        <p:strVal val="visible"/>
                                      </p:to>
                                    </p:set>
                                    <p:anim calcmode="lin" valueType="num">
                                      <p:cBhvr additive="base">
                                        <p:cTn dur="500"/>
                                        <p:tgtEl>
                                          <p:spTgt spid="150">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7" st="7"/>
                                            </p:txEl>
                                          </p:spTgt>
                                        </p:tgtEl>
                                        <p:attrNameLst>
                                          <p:attrName>style.visibility</p:attrName>
                                        </p:attrNameLst>
                                      </p:cBhvr>
                                      <p:to>
                                        <p:strVal val="visible"/>
                                      </p:to>
                                    </p:set>
                                    <p:anim calcmode="lin" valueType="num">
                                      <p:cBhvr additive="base">
                                        <p:cTn dur="500"/>
                                        <p:tgtEl>
                                          <p:spTgt spid="150">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8" st="8"/>
                                            </p:txEl>
                                          </p:spTgt>
                                        </p:tgtEl>
                                        <p:attrNameLst>
                                          <p:attrName>style.visibility</p:attrName>
                                        </p:attrNameLst>
                                      </p:cBhvr>
                                      <p:to>
                                        <p:strVal val="visible"/>
                                      </p:to>
                                    </p:set>
                                    <p:anim calcmode="lin" valueType="num">
                                      <p:cBhvr additive="base">
                                        <p:cTn dur="500"/>
                                        <p:tgtEl>
                                          <p:spTgt spid="150">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9" st="9"/>
                                            </p:txEl>
                                          </p:spTgt>
                                        </p:tgtEl>
                                        <p:attrNameLst>
                                          <p:attrName>style.visibility</p:attrName>
                                        </p:attrNameLst>
                                      </p:cBhvr>
                                      <p:to>
                                        <p:strVal val="visible"/>
                                      </p:to>
                                    </p:set>
                                    <p:anim calcmode="lin" valueType="num">
                                      <p:cBhvr additive="base">
                                        <p:cTn dur="500"/>
                                        <p:tgtEl>
                                          <p:spTgt spid="150">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xEl>
                                              <p:pRg end="10" st="10"/>
                                            </p:txEl>
                                          </p:spTgt>
                                        </p:tgtEl>
                                        <p:attrNameLst>
                                          <p:attrName>style.visibility</p:attrName>
                                        </p:attrNameLst>
                                      </p:cBhvr>
                                      <p:to>
                                        <p:strVal val="visible"/>
                                      </p:to>
                                    </p:set>
                                    <p:anim calcmode="lin" valueType="num">
                                      <p:cBhvr additive="base">
                                        <p:cTn dur="500"/>
                                        <p:tgtEl>
                                          <p:spTgt spid="150">
                                            <p:txEl>
                                              <p:pRg end="10" st="1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p>
            <a:pPr indent="0" lvl="0" marL="0" rtl="0" algn="r">
              <a:lnSpc>
                <a:spcPct val="89000"/>
              </a:lnSpc>
              <a:spcBef>
                <a:spcPts val="0"/>
              </a:spcBef>
              <a:spcAft>
                <a:spcPts val="0"/>
              </a:spcAft>
              <a:buClr>
                <a:schemeClr val="lt2"/>
              </a:buClr>
              <a:buSzPts val="7200"/>
              <a:buFont typeface="Libre Franklin"/>
              <a:buNone/>
            </a:pPr>
            <a:r>
              <a:rPr lang="en-US"/>
              <a:t>WHEN IN </a:t>
            </a:r>
            <a:r>
              <a:rPr lang="en-US">
                <a:solidFill>
                  <a:srgbClr val="FF0000"/>
                </a:solidFill>
              </a:rPr>
              <a:t>DOUBT</a:t>
            </a:r>
            <a:r>
              <a:rPr lang="en-US"/>
              <a:t>, </a:t>
            </a:r>
            <a:r>
              <a:rPr b="1" lang="en-US"/>
              <a:t>REFER</a:t>
            </a:r>
            <a:r>
              <a:rPr lang="en-US"/>
              <a:t> OUT!!</a:t>
            </a:r>
            <a:endParaRPr/>
          </a:p>
        </p:txBody>
      </p:sp>
      <p:sp>
        <p:nvSpPr>
          <p:cNvPr id="156" name="Google Shape;156;p9"/>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p>
            <a:pPr indent="0" lvl="0" marL="0" rtl="0" algn="r">
              <a:lnSpc>
                <a:spcPct val="112000"/>
              </a:lnSpc>
              <a:spcBef>
                <a:spcPts val="0"/>
              </a:spcBef>
              <a:spcAft>
                <a:spcPts val="0"/>
              </a:spcAft>
              <a:buClr>
                <a:schemeClr val="lt2"/>
              </a:buClr>
              <a:buSzPts val="2400"/>
              <a:buNone/>
            </a:pPr>
            <a:r>
              <a:rPr lang="en-US"/>
              <a:t>Find an RMT certified in Manual Lymphatic  Drainage, or Lymphatic Drainage Therapy</a:t>
            </a:r>
            <a:endParaRPr/>
          </a:p>
        </p:txBody>
      </p:sp>
      <p:pic>
        <p:nvPicPr>
          <p:cNvPr id="157" name="Google Shape;157;p9"/>
          <p:cNvPicPr preferRelativeResize="0"/>
          <p:nvPr/>
        </p:nvPicPr>
        <p:blipFill rotWithShape="1">
          <a:blip r:embed="rId3">
            <a:alphaModFix/>
          </a:blip>
          <a:srcRect b="0" l="0" r="0" t="0"/>
          <a:stretch/>
        </p:blipFill>
        <p:spPr>
          <a:xfrm>
            <a:off x="329046" y="333664"/>
            <a:ext cx="2667000" cy="2921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0"/>
          <p:cNvSpPr txBox="1"/>
          <p:nvPr>
            <p:ph type="title"/>
          </p:nvPr>
        </p:nvSpPr>
        <p:spPr>
          <a:xfrm>
            <a:off x="1371609" y="1835944"/>
            <a:ext cx="9601200" cy="1485900"/>
          </a:xfrm>
          <a:prstGeom prst="rect">
            <a:avLst/>
          </a:prstGeom>
          <a:noFill/>
          <a:ln>
            <a:noFill/>
          </a:ln>
        </p:spPr>
        <p:txBody>
          <a:bodyPr anchorCtr="0" anchor="t" bIns="45700" lIns="91425" spcFirstLastPara="1" rIns="91425" wrap="square" tIns="45700">
            <a:normAutofit/>
          </a:bodyPr>
          <a:lstStyle/>
          <a:p>
            <a:pPr indent="0" lvl="0" marL="0" rtl="0" algn="ctr">
              <a:lnSpc>
                <a:spcPct val="89000"/>
              </a:lnSpc>
              <a:spcBef>
                <a:spcPts val="0"/>
              </a:spcBef>
              <a:spcAft>
                <a:spcPts val="0"/>
              </a:spcAft>
              <a:buClr>
                <a:schemeClr val="dk2"/>
              </a:buClr>
              <a:buSzPts val="4400"/>
              <a:buFont typeface="Libre Franklin"/>
              <a:buNone/>
            </a:pPr>
            <a:br>
              <a:rPr lang="en-US"/>
            </a:br>
            <a:r>
              <a:rPr lang="en-US"/>
              <a:t>Treatment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title"/>
          </p:nvPr>
        </p:nvSpPr>
        <p:spPr>
          <a:xfrm>
            <a:off x="750100" y="0"/>
            <a:ext cx="114420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Basic Principles to follow for Lymph Drainage</a:t>
            </a:r>
            <a:endParaRPr/>
          </a:p>
        </p:txBody>
      </p:sp>
      <p:sp>
        <p:nvSpPr>
          <p:cNvPr id="168" name="Google Shape;168;p11"/>
          <p:cNvSpPr txBox="1"/>
          <p:nvPr>
            <p:ph idx="1" type="body"/>
          </p:nvPr>
        </p:nvSpPr>
        <p:spPr>
          <a:xfrm>
            <a:off x="750100" y="1357325"/>
            <a:ext cx="7000800" cy="5500800"/>
          </a:xfrm>
          <a:prstGeom prst="rect">
            <a:avLst/>
          </a:prstGeom>
          <a:noFill/>
          <a:ln>
            <a:noFill/>
          </a:ln>
        </p:spPr>
        <p:txBody>
          <a:bodyPr anchorCtr="0" anchor="t" bIns="45700" lIns="91425" spcFirstLastPara="1" rIns="91425" wrap="square" tIns="45700">
            <a:noAutofit/>
          </a:bodyPr>
          <a:lstStyle/>
          <a:p>
            <a:pPr indent="-393573" lvl="0" marL="384048" rtl="0" algn="l">
              <a:lnSpc>
                <a:spcPct val="74000"/>
              </a:lnSpc>
              <a:spcBef>
                <a:spcPts val="0"/>
              </a:spcBef>
              <a:spcAft>
                <a:spcPts val="0"/>
              </a:spcAft>
              <a:buClr>
                <a:schemeClr val="dk2"/>
              </a:buClr>
              <a:buSzPts val="2150"/>
              <a:buChar char="■"/>
            </a:pPr>
            <a:r>
              <a:rPr lang="en-US" sz="2150"/>
              <a:t>Lymph is pushed toward the nodes.</a:t>
            </a:r>
            <a:endParaRPr sz="2150"/>
          </a:p>
          <a:p>
            <a:pPr indent="-393573" lvl="0" marL="384048" rtl="0" algn="l">
              <a:lnSpc>
                <a:spcPct val="74000"/>
              </a:lnSpc>
              <a:spcBef>
                <a:spcPts val="1200"/>
              </a:spcBef>
              <a:spcAft>
                <a:spcPts val="0"/>
              </a:spcAft>
              <a:buClr>
                <a:schemeClr val="dk2"/>
              </a:buClr>
              <a:buSzPts val="2150"/>
              <a:buChar char="■"/>
            </a:pPr>
            <a:r>
              <a:rPr lang="en-US" sz="2150"/>
              <a:t>The area proximal to a node is treated before the distal area so that the proximal area is emptied to make room for the fluid flowing from the distal end.</a:t>
            </a:r>
            <a:endParaRPr sz="2150"/>
          </a:p>
          <a:p>
            <a:pPr indent="-393573" lvl="0" marL="384048" rtl="0" algn="l">
              <a:lnSpc>
                <a:spcPct val="74000"/>
              </a:lnSpc>
              <a:spcBef>
                <a:spcPts val="1200"/>
              </a:spcBef>
              <a:spcAft>
                <a:spcPts val="0"/>
              </a:spcAft>
              <a:buClr>
                <a:schemeClr val="dk2"/>
              </a:buClr>
              <a:buSzPts val="2150"/>
              <a:buChar char="■"/>
            </a:pPr>
            <a:r>
              <a:rPr lang="en-US" sz="2150"/>
              <a:t>Pressure is limited to just enough to move the skin.</a:t>
            </a:r>
            <a:endParaRPr sz="2150"/>
          </a:p>
          <a:p>
            <a:pPr indent="-393573" lvl="0" marL="384048" rtl="0" algn="l">
              <a:lnSpc>
                <a:spcPct val="74000"/>
              </a:lnSpc>
              <a:spcBef>
                <a:spcPts val="1200"/>
              </a:spcBef>
              <a:spcAft>
                <a:spcPts val="0"/>
              </a:spcAft>
              <a:buClr>
                <a:schemeClr val="dk2"/>
              </a:buClr>
              <a:buSzPts val="2150"/>
              <a:buChar char="■"/>
            </a:pPr>
            <a:r>
              <a:rPr lang="en-US" sz="2150"/>
              <a:t>With each movement the skin is stretched with enough intensity that it ‘snaps back” when released.</a:t>
            </a:r>
            <a:endParaRPr sz="2150"/>
          </a:p>
          <a:p>
            <a:pPr indent="-393573" lvl="0" marL="384048" rtl="0" algn="l">
              <a:lnSpc>
                <a:spcPct val="74000"/>
              </a:lnSpc>
              <a:spcBef>
                <a:spcPts val="1200"/>
              </a:spcBef>
              <a:spcAft>
                <a:spcPts val="0"/>
              </a:spcAft>
              <a:buClr>
                <a:schemeClr val="dk2"/>
              </a:buClr>
              <a:buSzPts val="2150"/>
              <a:buChar char="■"/>
            </a:pPr>
            <a:r>
              <a:rPr lang="en-US" sz="2150"/>
              <a:t>There is a rest phase with no pressure applied between each stroke.</a:t>
            </a:r>
            <a:endParaRPr sz="2150"/>
          </a:p>
          <a:p>
            <a:pPr indent="-393573" lvl="0" marL="384048" rtl="0" algn="l">
              <a:lnSpc>
                <a:spcPct val="74000"/>
              </a:lnSpc>
              <a:spcBef>
                <a:spcPts val="1200"/>
              </a:spcBef>
              <a:spcAft>
                <a:spcPts val="0"/>
              </a:spcAft>
              <a:buClr>
                <a:schemeClr val="dk2"/>
              </a:buClr>
              <a:buSzPts val="2150"/>
              <a:buChar char="■"/>
            </a:pPr>
            <a:r>
              <a:rPr lang="en-US" sz="2150"/>
              <a:t>The techniques are applied in a rhythmical manner, 5-7 times.</a:t>
            </a:r>
            <a:endParaRPr sz="2150"/>
          </a:p>
          <a:p>
            <a:pPr indent="-393573" lvl="0" marL="384048" rtl="0" algn="l">
              <a:lnSpc>
                <a:spcPct val="74000"/>
              </a:lnSpc>
              <a:spcBef>
                <a:spcPts val="1200"/>
              </a:spcBef>
              <a:spcAft>
                <a:spcPts val="0"/>
              </a:spcAft>
              <a:buClr>
                <a:schemeClr val="dk2"/>
              </a:buClr>
              <a:buSzPts val="2150"/>
              <a:buChar char="■"/>
            </a:pPr>
            <a:r>
              <a:rPr lang="en-US" sz="2150"/>
              <a:t>The pressure phase of a circle lasts longer than the rest phase.</a:t>
            </a:r>
            <a:endParaRPr sz="2150"/>
          </a:p>
          <a:p>
            <a:pPr indent="-393573" lvl="0" marL="384048" rtl="0" algn="l">
              <a:lnSpc>
                <a:spcPct val="74000"/>
              </a:lnSpc>
              <a:spcBef>
                <a:spcPts val="1200"/>
              </a:spcBef>
              <a:spcAft>
                <a:spcPts val="0"/>
              </a:spcAft>
              <a:buClr>
                <a:schemeClr val="dk2"/>
              </a:buClr>
              <a:buSzPts val="2150"/>
              <a:buChar char="■"/>
            </a:pPr>
            <a:r>
              <a:rPr lang="en-US" sz="2150"/>
              <a:t>There should not be hyperemia created.</a:t>
            </a:r>
            <a:endParaRPr sz="2150"/>
          </a:p>
          <a:p>
            <a:pPr indent="-393573" lvl="0" marL="384048" rtl="0" algn="l">
              <a:lnSpc>
                <a:spcPct val="74000"/>
              </a:lnSpc>
              <a:spcBef>
                <a:spcPts val="1200"/>
              </a:spcBef>
              <a:spcAft>
                <a:spcPts val="0"/>
              </a:spcAft>
              <a:buClr>
                <a:schemeClr val="dk2"/>
              </a:buClr>
              <a:buSzPts val="2150"/>
              <a:buChar char="■"/>
            </a:pPr>
            <a:r>
              <a:rPr lang="en-US" sz="2150"/>
              <a:t>There should be NO pain.</a:t>
            </a:r>
            <a:endParaRPr sz="2150"/>
          </a:p>
          <a:p>
            <a:pPr indent="-257048" lvl="0" marL="384048" rtl="0" algn="l">
              <a:lnSpc>
                <a:spcPct val="74000"/>
              </a:lnSpc>
              <a:spcBef>
                <a:spcPts val="1200"/>
              </a:spcBef>
              <a:spcAft>
                <a:spcPts val="0"/>
              </a:spcAft>
              <a:buClr>
                <a:schemeClr val="dk2"/>
              </a:buClr>
              <a:buSzPts val="2000"/>
              <a:buNone/>
            </a:pPr>
            <a:r>
              <a:t/>
            </a:r>
            <a:endParaRPr sz="2150"/>
          </a:p>
        </p:txBody>
      </p:sp>
      <p:pic>
        <p:nvPicPr>
          <p:cNvPr id="169" name="Google Shape;169;p11" title="mld direction.jpg"/>
          <p:cNvPicPr preferRelativeResize="0"/>
          <p:nvPr/>
        </p:nvPicPr>
        <p:blipFill>
          <a:blip r:embed="rId3">
            <a:alphaModFix/>
          </a:blip>
          <a:stretch>
            <a:fillRect/>
          </a:stretch>
        </p:blipFill>
        <p:spPr>
          <a:xfrm>
            <a:off x="7903300" y="1142425"/>
            <a:ext cx="4136299" cy="550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 calcmode="lin" valueType="num">
                                      <p:cBhvr additive="base">
                                        <p:cTn dur="500"/>
                                        <p:tgtEl>
                                          <p:spTgt spid="16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 calcmode="lin" valueType="num">
                                      <p:cBhvr additive="base">
                                        <p:cTn dur="500"/>
                                        <p:tgtEl>
                                          <p:spTgt spid="16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anim calcmode="lin" valueType="num">
                                      <p:cBhvr additive="base">
                                        <p:cTn dur="500"/>
                                        <p:tgtEl>
                                          <p:spTgt spid="16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anim calcmode="lin" valueType="num">
                                      <p:cBhvr additive="base">
                                        <p:cTn dur="500"/>
                                        <p:tgtEl>
                                          <p:spTgt spid="168">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4" st="4"/>
                                            </p:txEl>
                                          </p:spTgt>
                                        </p:tgtEl>
                                        <p:attrNameLst>
                                          <p:attrName>style.visibility</p:attrName>
                                        </p:attrNameLst>
                                      </p:cBhvr>
                                      <p:to>
                                        <p:strVal val="visible"/>
                                      </p:to>
                                    </p:set>
                                    <p:anim calcmode="lin" valueType="num">
                                      <p:cBhvr additive="base">
                                        <p:cTn dur="500"/>
                                        <p:tgtEl>
                                          <p:spTgt spid="168">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5" st="5"/>
                                            </p:txEl>
                                          </p:spTgt>
                                        </p:tgtEl>
                                        <p:attrNameLst>
                                          <p:attrName>style.visibility</p:attrName>
                                        </p:attrNameLst>
                                      </p:cBhvr>
                                      <p:to>
                                        <p:strVal val="visible"/>
                                      </p:to>
                                    </p:set>
                                    <p:anim calcmode="lin" valueType="num">
                                      <p:cBhvr additive="base">
                                        <p:cTn dur="500"/>
                                        <p:tgtEl>
                                          <p:spTgt spid="168">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6" st="6"/>
                                            </p:txEl>
                                          </p:spTgt>
                                        </p:tgtEl>
                                        <p:attrNameLst>
                                          <p:attrName>style.visibility</p:attrName>
                                        </p:attrNameLst>
                                      </p:cBhvr>
                                      <p:to>
                                        <p:strVal val="visible"/>
                                      </p:to>
                                    </p:set>
                                    <p:anim calcmode="lin" valueType="num">
                                      <p:cBhvr additive="base">
                                        <p:cTn dur="500"/>
                                        <p:tgtEl>
                                          <p:spTgt spid="168">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7" st="7"/>
                                            </p:txEl>
                                          </p:spTgt>
                                        </p:tgtEl>
                                        <p:attrNameLst>
                                          <p:attrName>style.visibility</p:attrName>
                                        </p:attrNameLst>
                                      </p:cBhvr>
                                      <p:to>
                                        <p:strVal val="visible"/>
                                      </p:to>
                                    </p:set>
                                    <p:anim calcmode="lin" valueType="num">
                                      <p:cBhvr additive="base">
                                        <p:cTn dur="500"/>
                                        <p:tgtEl>
                                          <p:spTgt spid="168">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8" st="8"/>
                                            </p:txEl>
                                          </p:spTgt>
                                        </p:tgtEl>
                                        <p:attrNameLst>
                                          <p:attrName>style.visibility</p:attrName>
                                        </p:attrNameLst>
                                      </p:cBhvr>
                                      <p:to>
                                        <p:strVal val="visible"/>
                                      </p:to>
                                    </p:set>
                                    <p:anim calcmode="lin" valueType="num">
                                      <p:cBhvr additive="base">
                                        <p:cTn dur="500"/>
                                        <p:tgtEl>
                                          <p:spTgt spid="168">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8">
                                            <p:txEl>
                                              <p:pRg end="9" st="9"/>
                                            </p:txEl>
                                          </p:spTgt>
                                        </p:tgtEl>
                                        <p:attrNameLst>
                                          <p:attrName>style.visibility</p:attrName>
                                        </p:attrNameLst>
                                      </p:cBhvr>
                                      <p:to>
                                        <p:strVal val="visible"/>
                                      </p:to>
                                    </p:set>
                                    <p:anim calcmode="lin" valueType="num">
                                      <p:cBhvr additive="base">
                                        <p:cTn dur="500"/>
                                        <p:tgtEl>
                                          <p:spTgt spid="168">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a:t>4 things an RMT should remember when applying techs</a:t>
            </a:r>
            <a:endParaRPr/>
          </a:p>
        </p:txBody>
      </p:sp>
      <p:sp>
        <p:nvSpPr>
          <p:cNvPr id="175" name="Google Shape;175;p12"/>
          <p:cNvSpPr txBox="1"/>
          <p:nvPr>
            <p:ph idx="1" type="body"/>
          </p:nvPr>
        </p:nvSpPr>
        <p:spPr>
          <a:xfrm>
            <a:off x="1371600" y="2286000"/>
            <a:ext cx="9601200" cy="4114800"/>
          </a:xfrm>
          <a:prstGeom prst="rect">
            <a:avLst/>
          </a:prstGeom>
          <a:noFill/>
          <a:ln>
            <a:noFill/>
          </a:ln>
        </p:spPr>
        <p:txBody>
          <a:bodyPr anchorCtr="0" anchor="t" bIns="45700" lIns="91425" spcFirstLastPara="1" rIns="91425" wrap="square" tIns="45700">
            <a:normAutofit/>
          </a:bodyPr>
          <a:lstStyle/>
          <a:p>
            <a:pPr indent="-457200" lvl="0" marL="457200" rtl="0" algn="l">
              <a:lnSpc>
                <a:spcPct val="94000"/>
              </a:lnSpc>
              <a:spcBef>
                <a:spcPts val="0"/>
              </a:spcBef>
              <a:spcAft>
                <a:spcPts val="0"/>
              </a:spcAft>
              <a:buClr>
                <a:schemeClr val="dk2"/>
              </a:buClr>
              <a:buSzPts val="2000"/>
              <a:buFont typeface="Libre Franklin"/>
              <a:buAutoNum type="arabicPeriod"/>
            </a:pPr>
            <a:r>
              <a:rPr b="1" lang="en-US"/>
              <a:t>Pressure</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LIGHT! Only superficial layer of the skin is engaged</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1-4 ounces of pressure, 20-40 mmHG, or weight of a nickle</a:t>
            </a:r>
            <a:endParaRPr/>
          </a:p>
          <a:p>
            <a:pPr indent="-457200" lvl="0" marL="457200" rtl="0" algn="l">
              <a:lnSpc>
                <a:spcPct val="94000"/>
              </a:lnSpc>
              <a:spcBef>
                <a:spcPts val="1200"/>
              </a:spcBef>
              <a:spcAft>
                <a:spcPts val="0"/>
              </a:spcAft>
              <a:buClr>
                <a:schemeClr val="dk2"/>
              </a:buClr>
              <a:buSzPts val="2000"/>
              <a:buFont typeface="Libre Franklin"/>
              <a:buAutoNum type="arabicPeriod"/>
            </a:pPr>
            <a:r>
              <a:rPr b="1" lang="en-US"/>
              <a:t>Direction</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Towards target lymph nodes</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Rest phase between strokes</a:t>
            </a:r>
            <a:endParaRPr/>
          </a:p>
          <a:p>
            <a:pPr indent="-457200" lvl="0" marL="457200" rtl="0" algn="l">
              <a:lnSpc>
                <a:spcPct val="94000"/>
              </a:lnSpc>
              <a:spcBef>
                <a:spcPts val="1200"/>
              </a:spcBef>
              <a:spcAft>
                <a:spcPts val="0"/>
              </a:spcAft>
              <a:buClr>
                <a:schemeClr val="dk2"/>
              </a:buClr>
              <a:buSzPts val="2000"/>
              <a:buFont typeface="Libre Franklin"/>
              <a:buAutoNum type="arabicPeriod"/>
            </a:pPr>
            <a:r>
              <a:rPr b="1" lang="en-US"/>
              <a:t>Rhythm</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SLOW</a:t>
            </a:r>
            <a:endParaRPr/>
          </a:p>
          <a:p>
            <a:pPr indent="-457200" lvl="1" marL="987552" rtl="0" algn="l">
              <a:lnSpc>
                <a:spcPct val="94000"/>
              </a:lnSpc>
              <a:spcBef>
                <a:spcPts val="700"/>
              </a:spcBef>
              <a:spcAft>
                <a:spcPts val="0"/>
              </a:spcAft>
              <a:buClr>
                <a:schemeClr val="dk2"/>
              </a:buClr>
              <a:buSzPts val="2000"/>
              <a:buFont typeface="Libre Franklin"/>
              <a:buAutoNum type="arabicPeriod"/>
            </a:pPr>
            <a:r>
              <a:rPr lang="en-US"/>
              <a:t>Repeated 5-7 times</a:t>
            </a:r>
            <a:endParaRPr/>
          </a:p>
          <a:p>
            <a:pPr indent="-457200" lvl="0" marL="457200" rtl="0" algn="l">
              <a:lnSpc>
                <a:spcPct val="94000"/>
              </a:lnSpc>
              <a:spcBef>
                <a:spcPts val="1200"/>
              </a:spcBef>
              <a:spcAft>
                <a:spcPts val="0"/>
              </a:spcAft>
              <a:buClr>
                <a:schemeClr val="dk2"/>
              </a:buClr>
              <a:buSzPts val="2000"/>
              <a:buFont typeface="Libre Franklin"/>
              <a:buAutoNum type="arabicPeriod"/>
            </a:pPr>
            <a:r>
              <a:rPr b="1" lang="en-US"/>
              <a:t>Sequence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3"/>
          <p:cNvSpPr txBox="1"/>
          <p:nvPr>
            <p:ph type="title"/>
          </p:nvPr>
        </p:nvSpPr>
        <p:spPr>
          <a:xfrm>
            <a:off x="710825" y="150025"/>
            <a:ext cx="4950600" cy="7431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en-US" sz="4800"/>
              <a:t>Techniques</a:t>
            </a:r>
            <a:endParaRPr sz="4800"/>
          </a:p>
        </p:txBody>
      </p:sp>
      <p:sp>
        <p:nvSpPr>
          <p:cNvPr id="181" name="Google Shape;181;p13"/>
          <p:cNvSpPr txBox="1"/>
          <p:nvPr>
            <p:ph idx="1" type="body"/>
          </p:nvPr>
        </p:nvSpPr>
        <p:spPr>
          <a:xfrm>
            <a:off x="853675" y="1321600"/>
            <a:ext cx="6093600" cy="5143500"/>
          </a:xfrm>
          <a:prstGeom prst="rect">
            <a:avLst/>
          </a:prstGeom>
          <a:noFill/>
          <a:ln>
            <a:noFill/>
          </a:ln>
        </p:spPr>
        <p:txBody>
          <a:bodyPr anchorCtr="0" anchor="t" bIns="45700" lIns="91425" spcFirstLastPara="1" rIns="91425" wrap="square" tIns="45700">
            <a:normAutofit/>
          </a:bodyPr>
          <a:lstStyle/>
          <a:p>
            <a:pPr indent="-520700" lvl="0" marL="457200" rtl="0" algn="l">
              <a:lnSpc>
                <a:spcPct val="94000"/>
              </a:lnSpc>
              <a:spcBef>
                <a:spcPts val="0"/>
              </a:spcBef>
              <a:spcAft>
                <a:spcPts val="0"/>
              </a:spcAft>
              <a:buClr>
                <a:schemeClr val="dk2"/>
              </a:buClr>
              <a:buSzPts val="3000"/>
              <a:buFont typeface="Libre Franklin"/>
              <a:buAutoNum type="arabicPeriod"/>
            </a:pPr>
            <a:r>
              <a:rPr lang="en-US" sz="3000"/>
              <a:t>Nodal pump ** consent and communication**</a:t>
            </a:r>
            <a:endParaRPr sz="3000"/>
          </a:p>
          <a:p>
            <a:pPr indent="-520700" lvl="0" marL="457200" rtl="0" algn="l">
              <a:lnSpc>
                <a:spcPct val="94000"/>
              </a:lnSpc>
              <a:spcBef>
                <a:spcPts val="1200"/>
              </a:spcBef>
              <a:spcAft>
                <a:spcPts val="0"/>
              </a:spcAft>
              <a:buClr>
                <a:schemeClr val="dk2"/>
              </a:buClr>
              <a:buSzPts val="3000"/>
              <a:buFont typeface="Libre Franklin"/>
              <a:buAutoNum type="arabicPeriod"/>
            </a:pPr>
            <a:r>
              <a:rPr lang="en-US" sz="3000"/>
              <a:t>Stationary circles</a:t>
            </a:r>
            <a:endParaRPr sz="3000"/>
          </a:p>
          <a:p>
            <a:pPr indent="-520700" lvl="0" marL="457200" rtl="0" algn="l">
              <a:lnSpc>
                <a:spcPct val="94000"/>
              </a:lnSpc>
              <a:spcBef>
                <a:spcPts val="1200"/>
              </a:spcBef>
              <a:spcAft>
                <a:spcPts val="0"/>
              </a:spcAft>
              <a:buClr>
                <a:schemeClr val="dk2"/>
              </a:buClr>
              <a:buSzPts val="3000"/>
              <a:buFont typeface="Libre Franklin"/>
              <a:buAutoNum type="arabicPeriod"/>
            </a:pPr>
            <a:r>
              <a:rPr lang="en-US" sz="3000"/>
              <a:t>Local techniques</a:t>
            </a:r>
            <a:endParaRPr sz="3000"/>
          </a:p>
          <a:p>
            <a:pPr indent="-520700" lvl="1" marL="987552" rtl="0" algn="l">
              <a:lnSpc>
                <a:spcPct val="94000"/>
              </a:lnSpc>
              <a:spcBef>
                <a:spcPts val="700"/>
              </a:spcBef>
              <a:spcAft>
                <a:spcPts val="0"/>
              </a:spcAft>
              <a:buClr>
                <a:schemeClr val="dk2"/>
              </a:buClr>
              <a:buSzPts val="3000"/>
              <a:buFont typeface="Libre Franklin"/>
              <a:buAutoNum type="arabicPeriod"/>
            </a:pPr>
            <a:r>
              <a:rPr lang="en-US" sz="3000"/>
              <a:t>Web</a:t>
            </a:r>
            <a:endParaRPr sz="3000"/>
          </a:p>
          <a:p>
            <a:pPr indent="-520700" lvl="1" marL="987552" rtl="0" algn="l">
              <a:lnSpc>
                <a:spcPct val="94000"/>
              </a:lnSpc>
              <a:spcBef>
                <a:spcPts val="700"/>
              </a:spcBef>
              <a:spcAft>
                <a:spcPts val="0"/>
              </a:spcAft>
              <a:buClr>
                <a:schemeClr val="dk2"/>
              </a:buClr>
              <a:buSzPts val="3000"/>
              <a:buFont typeface="Libre Franklin"/>
              <a:buAutoNum type="arabicPeriod"/>
            </a:pPr>
            <a:r>
              <a:rPr lang="en-US" sz="3000"/>
              <a:t>Thumbs</a:t>
            </a:r>
            <a:endParaRPr sz="3000"/>
          </a:p>
          <a:p>
            <a:pPr indent="-330200" lvl="0" marL="457200" rtl="0" algn="l">
              <a:lnSpc>
                <a:spcPct val="94000"/>
              </a:lnSpc>
              <a:spcBef>
                <a:spcPts val="1200"/>
              </a:spcBef>
              <a:spcAft>
                <a:spcPts val="0"/>
              </a:spcAft>
              <a:buClr>
                <a:schemeClr val="dk2"/>
              </a:buClr>
              <a:buSzPts val="2000"/>
              <a:buFont typeface="Libre Franklin"/>
              <a:buNone/>
            </a:pPr>
            <a:r>
              <a:t/>
            </a:r>
            <a:endParaRPr sz="3000"/>
          </a:p>
          <a:p>
            <a:pPr indent="0" lvl="0" marL="0" rtl="0" algn="l">
              <a:lnSpc>
                <a:spcPct val="94000"/>
              </a:lnSpc>
              <a:spcBef>
                <a:spcPts val="1200"/>
              </a:spcBef>
              <a:spcAft>
                <a:spcPts val="0"/>
              </a:spcAft>
              <a:buClr>
                <a:schemeClr val="dk2"/>
              </a:buClr>
              <a:buSzPts val="2000"/>
              <a:buNone/>
            </a:pPr>
            <a:r>
              <a:rPr lang="en-US" sz="3000"/>
              <a:t>NO MEDIUM NECESSARY</a:t>
            </a:r>
            <a:endParaRPr sz="3000"/>
          </a:p>
          <a:p>
            <a:pPr indent="0" lvl="0" marL="0" rtl="0" algn="l">
              <a:lnSpc>
                <a:spcPct val="94000"/>
              </a:lnSpc>
              <a:spcBef>
                <a:spcPts val="1200"/>
              </a:spcBef>
              <a:spcAft>
                <a:spcPts val="0"/>
              </a:spcAft>
              <a:buClr>
                <a:schemeClr val="dk2"/>
              </a:buClr>
              <a:buSzPts val="2000"/>
              <a:buNone/>
            </a:pPr>
            <a:r>
              <a:t/>
            </a:r>
            <a:endParaRPr sz="3000"/>
          </a:p>
        </p:txBody>
      </p:sp>
      <p:pic>
        <p:nvPicPr>
          <p:cNvPr id="182" name="Google Shape;182;p13" title="voder techs.jpg"/>
          <p:cNvPicPr preferRelativeResize="0"/>
          <p:nvPr/>
        </p:nvPicPr>
        <p:blipFill>
          <a:blip r:embed="rId3">
            <a:alphaModFix/>
          </a:blip>
          <a:stretch>
            <a:fillRect/>
          </a:stretch>
        </p:blipFill>
        <p:spPr>
          <a:xfrm>
            <a:off x="7304475" y="410775"/>
            <a:ext cx="4697025" cy="6286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3c4591691cc_0_0"/>
          <p:cNvSpPr txBox="1"/>
          <p:nvPr>
            <p:ph type="title"/>
          </p:nvPr>
        </p:nvSpPr>
        <p:spPr>
          <a:xfrm>
            <a:off x="817950" y="0"/>
            <a:ext cx="6558000" cy="8931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Manual Lymph Drainage</a:t>
            </a:r>
            <a:endParaRPr/>
          </a:p>
        </p:txBody>
      </p:sp>
      <p:sp>
        <p:nvSpPr>
          <p:cNvPr id="188" name="Google Shape;188;g3c4591691cc_0_0"/>
          <p:cNvSpPr txBox="1"/>
          <p:nvPr>
            <p:ph idx="1" type="body"/>
          </p:nvPr>
        </p:nvSpPr>
        <p:spPr>
          <a:xfrm>
            <a:off x="817950" y="893100"/>
            <a:ext cx="4557600" cy="5812500"/>
          </a:xfrm>
          <a:prstGeom prst="rect">
            <a:avLst/>
          </a:prstGeom>
        </p:spPr>
        <p:txBody>
          <a:bodyPr anchorCtr="0" anchor="t" bIns="45700" lIns="91425" spcFirstLastPara="1" rIns="91425" wrap="square" tIns="45700">
            <a:noAutofit/>
          </a:bodyPr>
          <a:lstStyle/>
          <a:p>
            <a:pPr indent="0" lvl="0" marL="0" rtl="0" algn="l">
              <a:lnSpc>
                <a:spcPct val="84000"/>
              </a:lnSpc>
              <a:spcBef>
                <a:spcPts val="1000"/>
              </a:spcBef>
              <a:spcAft>
                <a:spcPts val="0"/>
              </a:spcAft>
              <a:buNone/>
            </a:pPr>
            <a:r>
              <a:rPr lang="en-US" sz="4000"/>
              <a:t>Encourages </a:t>
            </a:r>
            <a:r>
              <a:rPr lang="en-US" sz="4000"/>
              <a:t>lymph</a:t>
            </a:r>
            <a:r>
              <a:rPr lang="en-US" sz="4000"/>
              <a:t> flow and reduces certain types of edema.</a:t>
            </a:r>
            <a:endParaRPr sz="4000"/>
          </a:p>
          <a:p>
            <a:pPr indent="0" lvl="0" marL="0" rtl="0" algn="l">
              <a:lnSpc>
                <a:spcPct val="84000"/>
              </a:lnSpc>
              <a:spcBef>
                <a:spcPts val="1000"/>
              </a:spcBef>
              <a:spcAft>
                <a:spcPts val="0"/>
              </a:spcAft>
              <a:buNone/>
            </a:pPr>
            <a:r>
              <a:rPr lang="en-US" sz="4000"/>
              <a:t>Slow, repetitive, </a:t>
            </a:r>
            <a:r>
              <a:rPr lang="en-US" sz="4000"/>
              <a:t>rhythmic</a:t>
            </a:r>
            <a:r>
              <a:rPr lang="en-US" sz="4000"/>
              <a:t> nature of these techniques also decreases pn perception and the </a:t>
            </a:r>
            <a:r>
              <a:rPr lang="en-US" sz="4000"/>
              <a:t>effects</a:t>
            </a:r>
            <a:r>
              <a:rPr lang="en-US" sz="4000"/>
              <a:t> of the SNS.</a:t>
            </a:r>
            <a:endParaRPr sz="4000"/>
          </a:p>
          <a:p>
            <a:pPr indent="0" lvl="0" marL="0" rtl="0" algn="l">
              <a:lnSpc>
                <a:spcPct val="84000"/>
              </a:lnSpc>
              <a:spcBef>
                <a:spcPts val="1000"/>
              </a:spcBef>
              <a:spcAft>
                <a:spcPts val="200"/>
              </a:spcAft>
              <a:buNone/>
            </a:pPr>
            <a:r>
              <a:t/>
            </a:r>
            <a:endParaRPr sz="4000"/>
          </a:p>
        </p:txBody>
      </p:sp>
      <p:pic>
        <p:nvPicPr>
          <p:cNvPr id="189" name="Google Shape;189;g3c4591691cc_0_0" title="lymph nodes.jpg"/>
          <p:cNvPicPr preferRelativeResize="0"/>
          <p:nvPr/>
        </p:nvPicPr>
        <p:blipFill>
          <a:blip r:embed="rId3">
            <a:alphaModFix/>
          </a:blip>
          <a:stretch>
            <a:fillRect/>
          </a:stretch>
        </p:blipFill>
        <p:spPr>
          <a:xfrm>
            <a:off x="6875850" y="893100"/>
            <a:ext cx="5042400" cy="5812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3c4591691cc_0_5"/>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The MLD Technique:</a:t>
            </a:r>
            <a:endParaRPr/>
          </a:p>
        </p:txBody>
      </p:sp>
      <p:sp>
        <p:nvSpPr>
          <p:cNvPr id="195" name="Google Shape;195;g3c4591691cc_0_5"/>
          <p:cNvSpPr txBox="1"/>
          <p:nvPr>
            <p:ph idx="1" type="body"/>
          </p:nvPr>
        </p:nvSpPr>
        <p:spPr>
          <a:xfrm>
            <a:off x="1371600" y="1446600"/>
            <a:ext cx="9601200" cy="4420800"/>
          </a:xfrm>
          <a:prstGeom prst="rect">
            <a:avLst/>
          </a:prstGeom>
        </p:spPr>
        <p:txBody>
          <a:bodyPr anchorCtr="0" anchor="t" bIns="45700" lIns="91425" spcFirstLastPara="1" rIns="91425" wrap="square" tIns="45700">
            <a:noAutofit/>
          </a:bodyPr>
          <a:lstStyle/>
          <a:p>
            <a:pPr indent="-374650" lvl="0" marL="457200" rtl="0" algn="l">
              <a:spcBef>
                <a:spcPts val="1000"/>
              </a:spcBef>
              <a:spcAft>
                <a:spcPts val="0"/>
              </a:spcAft>
              <a:buSzPts val="2300"/>
              <a:buChar char="➔"/>
            </a:pPr>
            <a:r>
              <a:rPr lang="en-US" sz="2500"/>
              <a:t>Light, repetitive techs are used to pump the lymphatic fluid through the superficial lymphatic capillaries.</a:t>
            </a:r>
            <a:endParaRPr sz="2500"/>
          </a:p>
          <a:p>
            <a:pPr indent="-374650" lvl="0" marL="457200" rtl="0" algn="l">
              <a:spcBef>
                <a:spcPts val="0"/>
              </a:spcBef>
              <a:spcAft>
                <a:spcPts val="0"/>
              </a:spcAft>
              <a:buSzPts val="2300"/>
              <a:buChar char="➔"/>
            </a:pPr>
            <a:r>
              <a:rPr lang="en-US" sz="2500"/>
              <a:t>Each manipulation must be repeated a minimum of 5-7 times in order to pump the </a:t>
            </a:r>
            <a:r>
              <a:rPr lang="en-US" sz="2500"/>
              <a:t>lymphatic</a:t>
            </a:r>
            <a:r>
              <a:rPr lang="en-US" sz="2500"/>
              <a:t> fluid </a:t>
            </a:r>
            <a:r>
              <a:rPr lang="en-US" sz="2500"/>
              <a:t>through the tissue.</a:t>
            </a:r>
            <a:endParaRPr sz="2500"/>
          </a:p>
          <a:p>
            <a:pPr indent="-374650" lvl="0" marL="457200" rtl="0" algn="l">
              <a:spcBef>
                <a:spcPts val="0"/>
              </a:spcBef>
              <a:spcAft>
                <a:spcPts val="0"/>
              </a:spcAft>
              <a:buSzPts val="2300"/>
              <a:buChar char="➔"/>
            </a:pPr>
            <a:r>
              <a:rPr lang="en-US" sz="2500"/>
              <a:t>Strokes are unidirectional (one direction only) and overlapping</a:t>
            </a:r>
            <a:endParaRPr sz="2500"/>
          </a:p>
          <a:p>
            <a:pPr indent="-374650" lvl="0" marL="457200" rtl="0" algn="l">
              <a:spcBef>
                <a:spcPts val="0"/>
              </a:spcBef>
              <a:spcAft>
                <a:spcPts val="0"/>
              </a:spcAft>
              <a:buSzPts val="2300"/>
              <a:buChar char="➔"/>
            </a:pPr>
            <a:r>
              <a:rPr lang="en-US" sz="2500"/>
              <a:t>The pressure is applied towards the heart in a rhythmic manner starting at the proximal lymph node and working distally towards the edematous site.</a:t>
            </a:r>
            <a:endParaRPr sz="2500"/>
          </a:p>
          <a:p>
            <a:pPr indent="-374650" lvl="0" marL="457200" rtl="0" algn="l">
              <a:spcBef>
                <a:spcPts val="0"/>
              </a:spcBef>
              <a:spcAft>
                <a:spcPts val="0"/>
              </a:spcAft>
              <a:buSzPts val="2300"/>
              <a:buChar char="➔"/>
            </a:pPr>
            <a:r>
              <a:rPr lang="en-US" sz="2500"/>
              <a:t>Thorough treatment of a single limb may take up to 20 minutes.</a:t>
            </a:r>
            <a:endParaRPr sz="2500"/>
          </a:p>
          <a:p>
            <a:pPr indent="-374650" lvl="0" marL="457200" rtl="0" algn="l">
              <a:spcBef>
                <a:spcPts val="0"/>
              </a:spcBef>
              <a:spcAft>
                <a:spcPts val="0"/>
              </a:spcAft>
              <a:buSzPts val="2300"/>
              <a:buChar char="➔"/>
            </a:pPr>
            <a:r>
              <a:rPr lang="en-US" sz="2500"/>
              <a:t>Pressure of 20-40 mmHG is used to avoid collapsing the superficial lymphatic capillaries. (more than 60 will collapse the vessels)</a:t>
            </a:r>
            <a:endParaRPr sz="25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3c4591691cc_0_10"/>
          <p:cNvSpPr txBox="1"/>
          <p:nvPr>
            <p:ph type="title"/>
          </p:nvPr>
        </p:nvSpPr>
        <p:spPr>
          <a:xfrm>
            <a:off x="1371600" y="214325"/>
            <a:ext cx="9601200" cy="1660800"/>
          </a:xfrm>
          <a:prstGeom prst="rect">
            <a:avLst/>
          </a:prstGeom>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US" sz="5844"/>
              <a:t>Lymphatic techniques</a:t>
            </a:r>
            <a:endParaRPr sz="5844"/>
          </a:p>
          <a:p>
            <a:pPr indent="0" lvl="0" marL="0" rtl="0" algn="l">
              <a:spcBef>
                <a:spcPts val="0"/>
              </a:spcBef>
              <a:spcAft>
                <a:spcPts val="0"/>
              </a:spcAft>
              <a:buNone/>
            </a:pPr>
            <a:r>
              <a:rPr lang="en-US" sz="3288"/>
              <a:t>Therapist works from </a:t>
            </a:r>
            <a:r>
              <a:rPr lang="en-US" sz="3288"/>
              <a:t>proximal</a:t>
            </a:r>
            <a:r>
              <a:rPr lang="en-US" sz="3288"/>
              <a:t> to distal towards the localized edema</a:t>
            </a:r>
            <a:endParaRPr sz="3288"/>
          </a:p>
          <a:p>
            <a:pPr indent="0" lvl="0" marL="0" rtl="0" algn="l">
              <a:spcBef>
                <a:spcPts val="0"/>
              </a:spcBef>
              <a:spcAft>
                <a:spcPts val="0"/>
              </a:spcAft>
              <a:buNone/>
            </a:pPr>
            <a:r>
              <a:t/>
            </a:r>
            <a:endParaRPr/>
          </a:p>
        </p:txBody>
      </p:sp>
      <p:sp>
        <p:nvSpPr>
          <p:cNvPr id="201" name="Google Shape;201;g3c4591691cc_0_10"/>
          <p:cNvSpPr txBox="1"/>
          <p:nvPr>
            <p:ph idx="1" type="body"/>
          </p:nvPr>
        </p:nvSpPr>
        <p:spPr>
          <a:xfrm>
            <a:off x="1371600" y="2286000"/>
            <a:ext cx="9601200" cy="35814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sz="2900"/>
              <a:t>Nodal Pumping:</a:t>
            </a:r>
            <a:endParaRPr sz="2900"/>
          </a:p>
          <a:p>
            <a:pPr indent="-400050" lvl="0" marL="457200" rtl="0" algn="l">
              <a:spcBef>
                <a:spcPts val="1000"/>
              </a:spcBef>
              <a:spcAft>
                <a:spcPts val="0"/>
              </a:spcAft>
              <a:buSzPts val="2700"/>
              <a:buChar char="-"/>
            </a:pPr>
            <a:r>
              <a:rPr lang="en-US" sz="2900"/>
              <a:t>Is applied to the lymphatic nodes of the most proximal part of the limb that has edematous tissue.</a:t>
            </a:r>
            <a:endParaRPr sz="2900"/>
          </a:p>
          <a:p>
            <a:pPr indent="-400050" lvl="0" marL="457200" rtl="0" algn="l">
              <a:spcBef>
                <a:spcPts val="0"/>
              </a:spcBef>
              <a:spcAft>
                <a:spcPts val="0"/>
              </a:spcAft>
              <a:buSzPts val="2700"/>
              <a:buChar char="-"/>
            </a:pPr>
            <a:r>
              <a:rPr lang="en-US" sz="2900"/>
              <a:t>The palmar surface of the hand is used and </a:t>
            </a:r>
            <a:r>
              <a:rPr lang="en-US" sz="2900"/>
              <a:t>pressure</a:t>
            </a:r>
            <a:r>
              <a:rPr lang="en-US" sz="2900"/>
              <a:t> is applied in a wave-like motion, from just distal to the mode in a proximal direction</a:t>
            </a:r>
            <a:endParaRPr sz="2900"/>
          </a:p>
          <a:p>
            <a:pPr indent="-400050" lvl="1" marL="914400" rtl="0" algn="l">
              <a:spcBef>
                <a:spcPts val="0"/>
              </a:spcBef>
              <a:spcAft>
                <a:spcPts val="0"/>
              </a:spcAft>
              <a:buSzPts val="2700"/>
              <a:buChar char="-"/>
            </a:pPr>
            <a:r>
              <a:rPr lang="en-US" sz="2900"/>
              <a:t>in the arm, axillary nodes</a:t>
            </a:r>
            <a:endParaRPr sz="2900"/>
          </a:p>
          <a:p>
            <a:pPr indent="-400050" lvl="1" marL="914400" rtl="0" algn="l">
              <a:spcBef>
                <a:spcPts val="0"/>
              </a:spcBef>
              <a:spcAft>
                <a:spcPts val="0"/>
              </a:spcAft>
              <a:buSzPts val="2700"/>
              <a:buChar char="-"/>
            </a:pPr>
            <a:r>
              <a:rPr lang="en-US" sz="2900"/>
              <a:t>in the leg, inguinal nodes</a:t>
            </a:r>
            <a:endParaRPr sz="2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3c4591691cc_0_15"/>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07" name="Google Shape;207;g3c4591691cc_0_15"/>
          <p:cNvSpPr txBox="1"/>
          <p:nvPr>
            <p:ph idx="1" type="body"/>
          </p:nvPr>
        </p:nvSpPr>
        <p:spPr>
          <a:xfrm>
            <a:off x="732225" y="685800"/>
            <a:ext cx="6304200" cy="59400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3200"/>
              <a:t>Local Technique:</a:t>
            </a:r>
            <a:endParaRPr sz="3200"/>
          </a:p>
          <a:p>
            <a:pPr indent="-419100" lvl="0" marL="457200" rtl="0" algn="l">
              <a:spcBef>
                <a:spcPts val="1000"/>
              </a:spcBef>
              <a:spcAft>
                <a:spcPts val="0"/>
              </a:spcAft>
              <a:buSzPts val="3000"/>
              <a:buChar char="-"/>
            </a:pPr>
            <a:r>
              <a:rPr lang="en-US" sz="3200"/>
              <a:t>used to treat the tissue immediately proximal to the edema</a:t>
            </a:r>
            <a:endParaRPr sz="3200"/>
          </a:p>
          <a:p>
            <a:pPr indent="-419100" lvl="0" marL="457200" rtl="0" algn="l">
              <a:spcBef>
                <a:spcPts val="0"/>
              </a:spcBef>
              <a:spcAft>
                <a:spcPts val="0"/>
              </a:spcAft>
              <a:buSzPts val="3000"/>
              <a:buChar char="-"/>
            </a:pPr>
            <a:r>
              <a:rPr lang="en-US" sz="3200"/>
              <a:t>the ulnar border of the hands, web between the thumb and the index finger or the broad surface of the entire thumbs are used to stroke the tissues in a proximal direction.</a:t>
            </a:r>
            <a:endParaRPr sz="3200"/>
          </a:p>
        </p:txBody>
      </p:sp>
      <p:pic>
        <p:nvPicPr>
          <p:cNvPr id="208" name="Google Shape;208;g3c4591691cc_0_15" title="axillary nodes.jpg"/>
          <p:cNvPicPr preferRelativeResize="0"/>
          <p:nvPr/>
        </p:nvPicPr>
        <p:blipFill>
          <a:blip r:embed="rId3">
            <a:alphaModFix/>
          </a:blip>
          <a:stretch>
            <a:fillRect/>
          </a:stretch>
        </p:blipFill>
        <p:spPr>
          <a:xfrm>
            <a:off x="6947300" y="685800"/>
            <a:ext cx="5092301" cy="57971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c4591691cc_0_20"/>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14" name="Google Shape;214;g3c4591691cc_0_20"/>
          <p:cNvSpPr txBox="1"/>
          <p:nvPr>
            <p:ph idx="1" type="body"/>
          </p:nvPr>
        </p:nvSpPr>
        <p:spPr>
          <a:xfrm>
            <a:off x="800100" y="196450"/>
            <a:ext cx="5022000" cy="6304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4300"/>
              <a:t>Stationary Circles: </a:t>
            </a:r>
            <a:endParaRPr sz="4300"/>
          </a:p>
          <a:p>
            <a:pPr indent="-488950" lvl="0" marL="457200" rtl="0" algn="l">
              <a:spcBef>
                <a:spcPts val="1000"/>
              </a:spcBef>
              <a:spcAft>
                <a:spcPts val="0"/>
              </a:spcAft>
              <a:buSzPts val="4100"/>
              <a:buChar char="-"/>
            </a:pPr>
            <a:r>
              <a:rPr lang="en-US" sz="4300"/>
              <a:t>used to treat larger areas of the limb between the edema and the proximal nodes</a:t>
            </a:r>
            <a:endParaRPr sz="4300"/>
          </a:p>
        </p:txBody>
      </p:sp>
      <p:pic>
        <p:nvPicPr>
          <p:cNvPr id="215" name="Google Shape;215;g3c4591691cc_0_20" title="inguinal nodes.jpg"/>
          <p:cNvPicPr preferRelativeResize="0"/>
          <p:nvPr/>
        </p:nvPicPr>
        <p:blipFill>
          <a:blip r:embed="rId3">
            <a:alphaModFix/>
          </a:blip>
          <a:stretch>
            <a:fillRect/>
          </a:stretch>
        </p:blipFill>
        <p:spPr>
          <a:xfrm>
            <a:off x="6643700" y="685800"/>
            <a:ext cx="5214925" cy="5815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c4591691cc_0_25"/>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21" name="Google Shape;221;g3c4591691cc_0_25"/>
          <p:cNvSpPr txBox="1"/>
          <p:nvPr>
            <p:ph idx="1" type="body"/>
          </p:nvPr>
        </p:nvSpPr>
        <p:spPr>
          <a:xfrm>
            <a:off x="857100" y="142850"/>
            <a:ext cx="5786700" cy="63045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200"/>
              </a:spcAft>
              <a:buNone/>
            </a:pPr>
            <a:r>
              <a:rPr b="1" i="1" lang="en-US" sz="5500"/>
              <a:t>Tissue distal to the lesion site is not treated with lymphatic drainage until the edema that is congesting the site itself is decreased!</a:t>
            </a:r>
            <a:endParaRPr b="1" i="1" sz="5500"/>
          </a:p>
        </p:txBody>
      </p:sp>
      <p:pic>
        <p:nvPicPr>
          <p:cNvPr id="222" name="Google Shape;222;g3c4591691cc_0_25" title="lymphedema.png"/>
          <p:cNvPicPr preferRelativeResize="0"/>
          <p:nvPr/>
        </p:nvPicPr>
        <p:blipFill>
          <a:blip r:embed="rId3">
            <a:alphaModFix/>
          </a:blip>
          <a:stretch>
            <a:fillRect/>
          </a:stretch>
        </p:blipFill>
        <p:spPr>
          <a:xfrm>
            <a:off x="6875850" y="342900"/>
            <a:ext cx="5232799" cy="61722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3c8023671df_1_0"/>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Treatment</a:t>
            </a:r>
            <a:endParaRPr/>
          </a:p>
        </p:txBody>
      </p:sp>
      <p:sp>
        <p:nvSpPr>
          <p:cNvPr id="228" name="Google Shape;228;g3c8023671df_1_0"/>
          <p:cNvSpPr txBox="1"/>
          <p:nvPr>
            <p:ph idx="1" type="body"/>
          </p:nvPr>
        </p:nvSpPr>
        <p:spPr>
          <a:xfrm>
            <a:off x="1371600" y="2286000"/>
            <a:ext cx="9601200" cy="35814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900"/>
              <a:t>Nodal pumping 3 times on the most distal node</a:t>
            </a:r>
            <a:endParaRPr sz="2900"/>
          </a:p>
          <a:p>
            <a:pPr indent="-400050" lvl="0" marL="457200" rtl="0" algn="l">
              <a:spcBef>
                <a:spcPts val="1000"/>
              </a:spcBef>
              <a:spcAft>
                <a:spcPts val="0"/>
              </a:spcAft>
              <a:buSzPts val="2700"/>
              <a:buChar char="-"/>
            </a:pPr>
            <a:r>
              <a:rPr lang="en-US" sz="2900"/>
              <a:t>work in sections</a:t>
            </a:r>
            <a:endParaRPr sz="2900"/>
          </a:p>
          <a:p>
            <a:pPr indent="0" lvl="0" marL="0" rtl="0" algn="l">
              <a:spcBef>
                <a:spcPts val="1000"/>
              </a:spcBef>
              <a:spcAft>
                <a:spcPts val="0"/>
              </a:spcAft>
              <a:buNone/>
            </a:pPr>
            <a:r>
              <a:rPr lang="en-US" sz="2900"/>
              <a:t>S</a:t>
            </a:r>
            <a:r>
              <a:rPr lang="en-US" sz="2900"/>
              <a:t>tationary</a:t>
            </a:r>
            <a:r>
              <a:rPr lang="en-US" sz="2900"/>
              <a:t> circles - start proximal and work distal </a:t>
            </a:r>
            <a:endParaRPr sz="2900"/>
          </a:p>
          <a:p>
            <a:pPr indent="-400050" lvl="0" marL="457200" rtl="0" algn="l">
              <a:spcBef>
                <a:spcPts val="1000"/>
              </a:spcBef>
              <a:spcAft>
                <a:spcPts val="0"/>
              </a:spcAft>
              <a:buSzPts val="2700"/>
              <a:buChar char="-"/>
            </a:pPr>
            <a:r>
              <a:rPr lang="en-US" sz="2900"/>
              <a:t>each circle is repeated 5-7 times</a:t>
            </a:r>
            <a:endParaRPr sz="2900"/>
          </a:p>
          <a:p>
            <a:pPr indent="0" lvl="0" marL="0" rtl="0" algn="l">
              <a:spcBef>
                <a:spcPts val="1000"/>
              </a:spcBef>
              <a:spcAft>
                <a:spcPts val="200"/>
              </a:spcAft>
              <a:buNone/>
            </a:pPr>
            <a:r>
              <a:rPr lang="en-US" sz="2900"/>
              <a:t>Pressure is in a proximal direction, towards the heart</a:t>
            </a:r>
            <a:endParaRPr sz="2900"/>
          </a:p>
        </p:txBody>
      </p:sp>
    </p:spTree>
  </p:cSld>
  <p:clrMapOvr>
    <a:masterClrMapping/>
  </p:clrMapOvr>
</p:sld>
</file>

<file path=ppt/theme/theme1.xml><?xml version="1.0" encoding="utf-8"?>
<a:theme xmlns:a="http://schemas.openxmlformats.org/drawingml/2006/main" xmlns:r="http://schemas.openxmlformats.org/officeDocument/2006/relationships" name="Crop">
  <a:themeElements>
    <a:clrScheme name="Crop">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rop">
  <a:themeElements>
    <a:clrScheme name="Crop">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2019-01-03T14:30:23Z</dcterms:created>
  <dc:creator>Stephanie Oteyza</dc:creator>
</cp:coreProperties>
</file>