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7" r:id="rId4"/>
    <p:sldMasterId id="214748369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5143500" cx="9144000"/>
  <p:notesSz cx="6858000" cy="9144000"/>
  <p:embeddedFontLst>
    <p:embeddedFont>
      <p:font typeface="Inter Tight Medium"/>
      <p:regular r:id="rId41"/>
      <p:bold r:id="rId42"/>
      <p:italic r:id="rId43"/>
      <p:boldItalic r:id="rId44"/>
    </p:embeddedFont>
    <p:embeddedFont>
      <p:font typeface="Inter Tight"/>
      <p:regular r:id="rId45"/>
      <p:bold r:id="rId46"/>
      <p:italic r:id="rId47"/>
      <p:boldItalic r:id="rId48"/>
    </p:embeddedFont>
    <p:embeddedFont>
      <p:font typeface="Inter Tight SemiBold"/>
      <p:regular r:id="rId49"/>
      <p:bold r:id="rId50"/>
      <p:italic r:id="rId51"/>
      <p:boldItalic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font" Target="fonts/InterTightMedium-bold.fntdata"/><Relationship Id="rId41" Type="http://schemas.openxmlformats.org/officeDocument/2006/relationships/font" Target="fonts/InterTightMedium-regular.fntdata"/><Relationship Id="rId44" Type="http://schemas.openxmlformats.org/officeDocument/2006/relationships/font" Target="fonts/InterTightMedium-boldItalic.fntdata"/><Relationship Id="rId43" Type="http://schemas.openxmlformats.org/officeDocument/2006/relationships/font" Target="fonts/InterTightMedium-italic.fntdata"/><Relationship Id="rId46" Type="http://schemas.openxmlformats.org/officeDocument/2006/relationships/font" Target="fonts/InterTight-bold.fntdata"/><Relationship Id="rId45" Type="http://schemas.openxmlformats.org/officeDocument/2006/relationships/font" Target="fonts/InterTight-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InterTight-boldItalic.fntdata"/><Relationship Id="rId47" Type="http://schemas.openxmlformats.org/officeDocument/2006/relationships/font" Target="fonts/InterTight-italic.fntdata"/><Relationship Id="rId49" Type="http://schemas.openxmlformats.org/officeDocument/2006/relationships/font" Target="fonts/InterTightSemiBold-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InterTightSemiBold-italic.fntdata"/><Relationship Id="rId50" Type="http://schemas.openxmlformats.org/officeDocument/2006/relationships/font" Target="fonts/InterTightSemiBold-bold.fntdata"/><Relationship Id="rId52" Type="http://schemas.openxmlformats.org/officeDocument/2006/relationships/font" Target="fonts/InterTightSemiBold-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bd01c0438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bd01c0438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bd01c0438c_0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3bd01c0438c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bd01c0438c_0_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3bd01c0438c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3bd01c0438c_0_3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3bd01c0438c_0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bd01c0438c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3bd01c0438c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bd01c0438c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3bd01c0438c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3bd01c0438c_0_3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3bd01c0438c_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bd01c0438c_0_4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3bd01c0438c_0_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bd01c0438c_0_3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3bd01c0438c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3bd01c0438c_0_3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3bd01c0438c_0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3bd01c0438c_0_3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3bd01c0438c_0_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3bd01c0438c_0_3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3bd01c0438c_0_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3bd01c0438c_0_3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3bd01c0438c_0_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3bd01c0438c_0_3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3bd01c0438c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3bd01c0438c_0_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3bd01c0438c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3bd01c0438c_0_3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3bd01c0438c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bd01c0438c_0_4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3bd01c0438c_0_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3bd01c0438c_0_3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3bd01c0438c_0_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3bd01c0438c_0_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3bd01c0438c_0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3bd01c0438c_0_3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3bd01c0438c_0_3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bd01c0438c_0_4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3bd01c0438c_0_4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3bd01c0438c_0_4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3bd01c0438c_0_4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3bd01c0438c_0_4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8" name="Google Shape;498;g3bd01c0438c_0_4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3bd01c0438c_0_4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4" name="Google Shape;504;g3bd01c0438c_0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3bd01c0438c_0_4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3bd01c0438c_0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3bd01c0438c_0_4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3bd01c0438c_0_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3bd01c0438c_0_4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3bd01c0438c_0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3bd01c0438c_0_4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3bd01c0438c_0_4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3bd01c0438c_0_4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3bd01c0438c_0_4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3bd01c0438c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3bd01c0438c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3bd01c0438c_0_4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3bd01c0438c_0_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3bd01c0438c_0_4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3bd01c0438c_0_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3bd01c0438c_0_4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3bd01c0438c_0_4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3bd01c0438c_0_4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3bd01c0438c_0_4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54" name="Shape 54"/>
        <p:cNvGrpSpPr/>
        <p:nvPr/>
      </p:nvGrpSpPr>
      <p:grpSpPr>
        <a:xfrm>
          <a:off x="0" y="0"/>
          <a:ext cx="0" cy="0"/>
          <a:chOff x="0" y="0"/>
          <a:chExt cx="0" cy="0"/>
        </a:xfrm>
      </p:grpSpPr>
      <p:grpSp>
        <p:nvGrpSpPr>
          <p:cNvPr id="55" name="Google Shape;55;p14"/>
          <p:cNvGrpSpPr/>
          <p:nvPr/>
        </p:nvGrpSpPr>
        <p:grpSpPr>
          <a:xfrm rot="299808">
            <a:off x="124383" y="-559521"/>
            <a:ext cx="8900029" cy="6258229"/>
            <a:chOff x="124223" y="-559280"/>
            <a:chExt cx="8900025" cy="6258226"/>
          </a:xfrm>
        </p:grpSpPr>
        <p:grpSp>
          <p:nvGrpSpPr>
            <p:cNvPr id="56" name="Google Shape;56;p14"/>
            <p:cNvGrpSpPr/>
            <p:nvPr/>
          </p:nvGrpSpPr>
          <p:grpSpPr>
            <a:xfrm>
              <a:off x="124223" y="-78561"/>
              <a:ext cx="8900025" cy="5296800"/>
              <a:chOff x="124223" y="-78561"/>
              <a:chExt cx="8900025" cy="5296800"/>
            </a:xfrm>
          </p:grpSpPr>
          <p:sp>
            <p:nvSpPr>
              <p:cNvPr id="57" name="Google Shape;57;p14"/>
              <p:cNvSpPr/>
              <p:nvPr/>
            </p:nvSpPr>
            <p:spPr>
              <a:xfrm rot="-1623">
                <a:off x="7117071" y="2014308"/>
                <a:ext cx="1906200" cy="1875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Tight"/>
                  <a:ea typeface="Inter Tight"/>
                  <a:cs typeface="Inter Tight"/>
                  <a:sym typeface="Inter Tight"/>
                </a:endParaRPr>
              </a:p>
            </p:txBody>
          </p:sp>
          <p:sp>
            <p:nvSpPr>
              <p:cNvPr id="58" name="Google Shape;58;p14"/>
              <p:cNvSpPr/>
              <p:nvPr/>
            </p:nvSpPr>
            <p:spPr>
              <a:xfrm flipH="1" rot="-1487">
                <a:off x="124823" y="-77211"/>
                <a:ext cx="6242101" cy="5294100"/>
              </a:xfrm>
              <a:prstGeom prst="snip1Rect">
                <a:avLst>
                  <a:gd fmla="val 42486"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Tight SemiBold"/>
                  <a:ea typeface="Inter Tight SemiBold"/>
                  <a:cs typeface="Inter Tight SemiBold"/>
                  <a:sym typeface="Inter Tight SemiBold"/>
                </a:endParaRPr>
              </a:p>
            </p:txBody>
          </p:sp>
          <p:sp>
            <p:nvSpPr>
              <p:cNvPr id="59" name="Google Shape;59;p14"/>
              <p:cNvSpPr/>
              <p:nvPr/>
            </p:nvSpPr>
            <p:spPr>
              <a:xfrm flipH="1" rot="10798513">
                <a:off x="2781248" y="-76291"/>
                <a:ext cx="6242401" cy="5289900"/>
              </a:xfrm>
              <a:prstGeom prst="snip1Rect">
                <a:avLst>
                  <a:gd fmla="val 42496"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Tight SemiBold"/>
                  <a:ea typeface="Inter Tight SemiBold"/>
                  <a:cs typeface="Inter Tight SemiBold"/>
                  <a:sym typeface="Inter Tight SemiBold"/>
                </a:endParaRPr>
              </a:p>
            </p:txBody>
          </p:sp>
          <p:sp>
            <p:nvSpPr>
              <p:cNvPr id="60" name="Google Shape;60;p14"/>
              <p:cNvSpPr/>
              <p:nvPr/>
            </p:nvSpPr>
            <p:spPr>
              <a:xfrm rot="-1623">
                <a:off x="125118" y="1250275"/>
                <a:ext cx="1906200" cy="1875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Tight"/>
                  <a:ea typeface="Inter Tight"/>
                  <a:cs typeface="Inter Tight"/>
                  <a:sym typeface="Inter Tight"/>
                </a:endParaRPr>
              </a:p>
            </p:txBody>
          </p:sp>
        </p:grpSp>
        <p:sp>
          <p:nvSpPr>
            <p:cNvPr id="61" name="Google Shape;61;p14"/>
            <p:cNvSpPr/>
            <p:nvPr/>
          </p:nvSpPr>
          <p:spPr>
            <a:xfrm rot="-4516116">
              <a:off x="314265" y="-331820"/>
              <a:ext cx="1871106" cy="183798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Inter Tight SemiBold"/>
                <a:ea typeface="Inter Tight SemiBold"/>
                <a:cs typeface="Inter Tight SemiBold"/>
                <a:sym typeface="Inter Tight SemiBold"/>
              </a:endParaRPr>
            </a:p>
          </p:txBody>
        </p:sp>
        <p:sp>
          <p:nvSpPr>
            <p:cNvPr id="62" name="Google Shape;62;p14"/>
            <p:cNvSpPr/>
            <p:nvPr/>
          </p:nvSpPr>
          <p:spPr>
            <a:xfrm rot="6283884">
              <a:off x="6963097" y="3633506"/>
              <a:ext cx="1871106" cy="183798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Inter Tight SemiBold"/>
                <a:ea typeface="Inter Tight SemiBold"/>
                <a:cs typeface="Inter Tight SemiBold"/>
                <a:sym typeface="Inter Tight SemiBold"/>
              </a:endParaRPr>
            </a:p>
          </p:txBody>
        </p:sp>
      </p:grpSp>
      <p:sp>
        <p:nvSpPr>
          <p:cNvPr id="63" name="Google Shape;63;p14"/>
          <p:cNvSpPr txBox="1"/>
          <p:nvPr>
            <p:ph type="ctrTitle"/>
          </p:nvPr>
        </p:nvSpPr>
        <p:spPr>
          <a:xfrm>
            <a:off x="1826325" y="1559575"/>
            <a:ext cx="5494800" cy="15699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SzPts val="5000"/>
              <a:buNone/>
              <a:defRPr sz="5000"/>
            </a:lvl1pPr>
            <a:lvl2pPr lvl="1">
              <a:lnSpc>
                <a:spcPct val="90000"/>
              </a:lnSpc>
              <a:spcBef>
                <a:spcPts val="0"/>
              </a:spcBef>
              <a:spcAft>
                <a:spcPts val="0"/>
              </a:spcAft>
              <a:buSzPts val="5000"/>
              <a:buNone/>
              <a:defRPr sz="5000"/>
            </a:lvl2pPr>
            <a:lvl3pPr lvl="2">
              <a:lnSpc>
                <a:spcPct val="90000"/>
              </a:lnSpc>
              <a:spcBef>
                <a:spcPts val="0"/>
              </a:spcBef>
              <a:spcAft>
                <a:spcPts val="0"/>
              </a:spcAft>
              <a:buSzPts val="5000"/>
              <a:buNone/>
              <a:defRPr sz="5000"/>
            </a:lvl3pPr>
            <a:lvl4pPr lvl="3">
              <a:lnSpc>
                <a:spcPct val="90000"/>
              </a:lnSpc>
              <a:spcBef>
                <a:spcPts val="0"/>
              </a:spcBef>
              <a:spcAft>
                <a:spcPts val="0"/>
              </a:spcAft>
              <a:buSzPts val="5000"/>
              <a:buNone/>
              <a:defRPr sz="5000"/>
            </a:lvl4pPr>
            <a:lvl5pPr lvl="4">
              <a:lnSpc>
                <a:spcPct val="90000"/>
              </a:lnSpc>
              <a:spcBef>
                <a:spcPts val="0"/>
              </a:spcBef>
              <a:spcAft>
                <a:spcPts val="0"/>
              </a:spcAft>
              <a:buSzPts val="5000"/>
              <a:buNone/>
              <a:defRPr sz="5000"/>
            </a:lvl5pPr>
            <a:lvl6pPr lvl="5">
              <a:lnSpc>
                <a:spcPct val="90000"/>
              </a:lnSpc>
              <a:spcBef>
                <a:spcPts val="0"/>
              </a:spcBef>
              <a:spcAft>
                <a:spcPts val="0"/>
              </a:spcAft>
              <a:buSzPts val="5000"/>
              <a:buNone/>
              <a:defRPr sz="5000"/>
            </a:lvl6pPr>
            <a:lvl7pPr lvl="6">
              <a:lnSpc>
                <a:spcPct val="90000"/>
              </a:lnSpc>
              <a:spcBef>
                <a:spcPts val="0"/>
              </a:spcBef>
              <a:spcAft>
                <a:spcPts val="0"/>
              </a:spcAft>
              <a:buSzPts val="5000"/>
              <a:buNone/>
              <a:defRPr sz="5000"/>
            </a:lvl7pPr>
            <a:lvl8pPr lvl="7">
              <a:lnSpc>
                <a:spcPct val="90000"/>
              </a:lnSpc>
              <a:spcBef>
                <a:spcPts val="0"/>
              </a:spcBef>
              <a:spcAft>
                <a:spcPts val="0"/>
              </a:spcAft>
              <a:buSzPts val="5000"/>
              <a:buNone/>
              <a:defRPr sz="5000"/>
            </a:lvl8pPr>
            <a:lvl9pPr lvl="8">
              <a:lnSpc>
                <a:spcPct val="90000"/>
              </a:lnSpc>
              <a:spcBef>
                <a:spcPts val="0"/>
              </a:spcBef>
              <a:spcAft>
                <a:spcPts val="0"/>
              </a:spcAft>
              <a:buSzPts val="5000"/>
              <a:buNone/>
              <a:defRPr sz="5000"/>
            </a:lvl9pPr>
          </a:lstStyle>
          <a:p/>
        </p:txBody>
      </p:sp>
      <p:sp>
        <p:nvSpPr>
          <p:cNvPr id="64" name="Google Shape;64;p14"/>
          <p:cNvSpPr txBox="1"/>
          <p:nvPr>
            <p:ph idx="1" type="subTitle"/>
          </p:nvPr>
        </p:nvSpPr>
        <p:spPr>
          <a:xfrm>
            <a:off x="1826325" y="3252475"/>
            <a:ext cx="5494800" cy="792600"/>
          </a:xfrm>
          <a:prstGeom prst="rect">
            <a:avLst/>
          </a:prstGeom>
        </p:spPr>
        <p:txBody>
          <a:bodyPr anchorCtr="0" anchor="t" bIns="91425" lIns="91425" spcFirstLastPara="1" rIns="91425" wrap="square" tIns="91425">
            <a:spAutoFit/>
          </a:bodyPr>
          <a:lstStyle>
            <a:lvl1pPr lvl="0">
              <a:spcBef>
                <a:spcPts val="0"/>
              </a:spcBef>
              <a:spcAft>
                <a:spcPts val="0"/>
              </a:spcAft>
              <a:buSzPts val="2500"/>
              <a:buFont typeface="Inter Tight Medium"/>
              <a:buNone/>
              <a:defRPr sz="2500">
                <a:latin typeface="Inter Tight Medium"/>
                <a:ea typeface="Inter Tight Medium"/>
                <a:cs typeface="Inter Tight Medium"/>
                <a:sym typeface="Inter Tight Medium"/>
              </a:defRPr>
            </a:lvl1pPr>
            <a:lvl2pPr lvl="1">
              <a:spcBef>
                <a:spcPts val="0"/>
              </a:spcBef>
              <a:spcAft>
                <a:spcPts val="0"/>
              </a:spcAft>
              <a:buSzPts val="2500"/>
              <a:buFont typeface="Inter Tight Medium"/>
              <a:buNone/>
              <a:defRPr sz="2500">
                <a:latin typeface="Inter Tight Medium"/>
                <a:ea typeface="Inter Tight Medium"/>
                <a:cs typeface="Inter Tight Medium"/>
                <a:sym typeface="Inter Tight Medium"/>
              </a:defRPr>
            </a:lvl2pPr>
            <a:lvl3pPr lvl="2">
              <a:spcBef>
                <a:spcPts val="0"/>
              </a:spcBef>
              <a:spcAft>
                <a:spcPts val="0"/>
              </a:spcAft>
              <a:buSzPts val="2500"/>
              <a:buFont typeface="Inter Tight Medium"/>
              <a:buNone/>
              <a:defRPr sz="2500">
                <a:latin typeface="Inter Tight Medium"/>
                <a:ea typeface="Inter Tight Medium"/>
                <a:cs typeface="Inter Tight Medium"/>
                <a:sym typeface="Inter Tight Medium"/>
              </a:defRPr>
            </a:lvl3pPr>
            <a:lvl4pPr lvl="3">
              <a:spcBef>
                <a:spcPts val="0"/>
              </a:spcBef>
              <a:spcAft>
                <a:spcPts val="0"/>
              </a:spcAft>
              <a:buSzPts val="2500"/>
              <a:buFont typeface="Inter Tight Medium"/>
              <a:buNone/>
              <a:defRPr sz="2500">
                <a:latin typeface="Inter Tight Medium"/>
                <a:ea typeface="Inter Tight Medium"/>
                <a:cs typeface="Inter Tight Medium"/>
                <a:sym typeface="Inter Tight Medium"/>
              </a:defRPr>
            </a:lvl4pPr>
            <a:lvl5pPr lvl="4">
              <a:spcBef>
                <a:spcPts val="0"/>
              </a:spcBef>
              <a:spcAft>
                <a:spcPts val="0"/>
              </a:spcAft>
              <a:buSzPts val="2500"/>
              <a:buFont typeface="Inter Tight Medium"/>
              <a:buNone/>
              <a:defRPr sz="2500">
                <a:latin typeface="Inter Tight Medium"/>
                <a:ea typeface="Inter Tight Medium"/>
                <a:cs typeface="Inter Tight Medium"/>
                <a:sym typeface="Inter Tight Medium"/>
              </a:defRPr>
            </a:lvl5pPr>
            <a:lvl6pPr lvl="5">
              <a:spcBef>
                <a:spcPts val="0"/>
              </a:spcBef>
              <a:spcAft>
                <a:spcPts val="0"/>
              </a:spcAft>
              <a:buSzPts val="2500"/>
              <a:buFont typeface="Inter Tight Medium"/>
              <a:buNone/>
              <a:defRPr sz="2500">
                <a:latin typeface="Inter Tight Medium"/>
                <a:ea typeface="Inter Tight Medium"/>
                <a:cs typeface="Inter Tight Medium"/>
                <a:sym typeface="Inter Tight Medium"/>
              </a:defRPr>
            </a:lvl6pPr>
            <a:lvl7pPr lvl="6">
              <a:spcBef>
                <a:spcPts val="0"/>
              </a:spcBef>
              <a:spcAft>
                <a:spcPts val="0"/>
              </a:spcAft>
              <a:buSzPts val="2500"/>
              <a:buFont typeface="Inter Tight Medium"/>
              <a:buNone/>
              <a:defRPr sz="2500">
                <a:latin typeface="Inter Tight Medium"/>
                <a:ea typeface="Inter Tight Medium"/>
                <a:cs typeface="Inter Tight Medium"/>
                <a:sym typeface="Inter Tight Medium"/>
              </a:defRPr>
            </a:lvl7pPr>
            <a:lvl8pPr lvl="7">
              <a:spcBef>
                <a:spcPts val="0"/>
              </a:spcBef>
              <a:spcAft>
                <a:spcPts val="0"/>
              </a:spcAft>
              <a:buSzPts val="2500"/>
              <a:buFont typeface="Inter Tight Medium"/>
              <a:buNone/>
              <a:defRPr sz="2500">
                <a:latin typeface="Inter Tight Medium"/>
                <a:ea typeface="Inter Tight Medium"/>
                <a:cs typeface="Inter Tight Medium"/>
                <a:sym typeface="Inter Tight Medium"/>
              </a:defRPr>
            </a:lvl8pPr>
            <a:lvl9pPr lvl="8">
              <a:spcBef>
                <a:spcPts val="0"/>
              </a:spcBef>
              <a:spcAft>
                <a:spcPts val="0"/>
              </a:spcAft>
              <a:buSzPts val="2500"/>
              <a:buFont typeface="Inter Tight Medium"/>
              <a:buNone/>
              <a:defRPr sz="2500">
                <a:latin typeface="Inter Tight Medium"/>
                <a:ea typeface="Inter Tight Medium"/>
                <a:cs typeface="Inter Tight Medium"/>
                <a:sym typeface="Inter Tight Medium"/>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65" name="Shape 65"/>
        <p:cNvGrpSpPr/>
        <p:nvPr/>
      </p:nvGrpSpPr>
      <p:grpSpPr>
        <a:xfrm>
          <a:off x="0" y="0"/>
          <a:ext cx="0" cy="0"/>
          <a:chOff x="0" y="0"/>
          <a:chExt cx="0" cy="0"/>
        </a:xfrm>
      </p:grpSpPr>
      <p:sp>
        <p:nvSpPr>
          <p:cNvPr id="66" name="Google Shape;66;p15"/>
          <p:cNvSpPr txBox="1"/>
          <p:nvPr>
            <p:ph type="title"/>
          </p:nvPr>
        </p:nvSpPr>
        <p:spPr>
          <a:xfrm>
            <a:off x="311700" y="2150850"/>
            <a:ext cx="8520600" cy="841800"/>
          </a:xfrm>
          <a:prstGeom prst="rect">
            <a:avLst/>
          </a:prstGeom>
        </p:spPr>
        <p:txBody>
          <a:bodyPr anchorCtr="0" anchor="ctr" bIns="91425" lIns="91425" spcFirstLastPara="1" rIns="91425" wrap="square" tIns="91425">
            <a:sp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7" name="Google Shape;67;p15"/>
          <p:cNvSpPr txBox="1"/>
          <p:nvPr>
            <p:ph idx="12" type="sldNum"/>
          </p:nvPr>
        </p:nvSpPr>
        <p:spPr>
          <a:xfrm>
            <a:off x="8472458" y="4663217"/>
            <a:ext cx="548700" cy="3936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_1">
    <p:spTree>
      <p:nvGrpSpPr>
        <p:cNvPr id="68" name="Shape 68"/>
        <p:cNvGrpSpPr/>
        <p:nvPr/>
      </p:nvGrpSpPr>
      <p:grpSpPr>
        <a:xfrm>
          <a:off x="0" y="0"/>
          <a:ext cx="0" cy="0"/>
          <a:chOff x="0" y="0"/>
          <a:chExt cx="0" cy="0"/>
        </a:xfrm>
      </p:grpSpPr>
      <p:sp>
        <p:nvSpPr>
          <p:cNvPr id="69" name="Google Shape;69;p16"/>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0" name="Google Shape;70;p16"/>
          <p:cNvSpPr txBox="1"/>
          <p:nvPr>
            <p:ph idx="1" type="body"/>
          </p:nvPr>
        </p:nvSpPr>
        <p:spPr>
          <a:xfrm>
            <a:off x="311700" y="1152475"/>
            <a:ext cx="8520600" cy="3416400"/>
          </a:xfrm>
          <a:prstGeom prst="rect">
            <a:avLst/>
          </a:prstGeom>
        </p:spPr>
        <p:txBody>
          <a:bodyPr anchorCtr="0" anchor="t" bIns="91425" lIns="91425" spcFirstLastPara="1" rIns="91425" wrap="square" tIns="91425">
            <a:spAutoFit/>
          </a:bodyPr>
          <a:lstStyle>
            <a:lvl1pPr indent="-336550" lvl="0" marL="457200">
              <a:spcBef>
                <a:spcPts val="0"/>
              </a:spcBef>
              <a:spcAft>
                <a:spcPts val="0"/>
              </a:spcAft>
              <a:buSzPts val="1700"/>
              <a:buChar char="●"/>
              <a:defRPr/>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71" name="Google Shape;71;p16"/>
          <p:cNvSpPr txBox="1"/>
          <p:nvPr>
            <p:ph idx="12" type="sldNum"/>
          </p:nvPr>
        </p:nvSpPr>
        <p:spPr>
          <a:xfrm>
            <a:off x="8472458" y="4663217"/>
            <a:ext cx="548700" cy="3936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
    <p:spTree>
      <p:nvGrpSpPr>
        <p:cNvPr id="72" name="Shape 72"/>
        <p:cNvGrpSpPr/>
        <p:nvPr/>
      </p:nvGrpSpPr>
      <p:grpSpPr>
        <a:xfrm>
          <a:off x="0" y="0"/>
          <a:ext cx="0" cy="0"/>
          <a:chOff x="0" y="0"/>
          <a:chExt cx="0" cy="0"/>
        </a:xfrm>
      </p:grpSpPr>
      <p:sp>
        <p:nvSpPr>
          <p:cNvPr id="73" name="Google Shape;73;p17"/>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4" name="Google Shape;74;p17"/>
          <p:cNvSpPr txBox="1"/>
          <p:nvPr>
            <p:ph idx="1" type="body"/>
          </p:nvPr>
        </p:nvSpPr>
        <p:spPr>
          <a:xfrm>
            <a:off x="3117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5" name="Google Shape;75;p17"/>
          <p:cNvSpPr txBox="1"/>
          <p:nvPr>
            <p:ph idx="2" type="body"/>
          </p:nvPr>
        </p:nvSpPr>
        <p:spPr>
          <a:xfrm>
            <a:off x="48324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6" name="Google Shape;76;p17"/>
          <p:cNvSpPr txBox="1"/>
          <p:nvPr>
            <p:ph idx="12" type="sldNum"/>
          </p:nvPr>
        </p:nvSpPr>
        <p:spPr>
          <a:xfrm>
            <a:off x="8472458" y="4663217"/>
            <a:ext cx="548700" cy="3936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77" name="Shape 77"/>
        <p:cNvGrpSpPr/>
        <p:nvPr/>
      </p:nvGrpSpPr>
      <p:grpSpPr>
        <a:xfrm>
          <a:off x="0" y="0"/>
          <a:ext cx="0" cy="0"/>
          <a:chOff x="0" y="0"/>
          <a:chExt cx="0" cy="0"/>
        </a:xfrm>
      </p:grpSpPr>
      <p:sp>
        <p:nvSpPr>
          <p:cNvPr id="78" name="Google Shape;78;p18"/>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9" name="Google Shape;79;p18"/>
          <p:cNvSpPr txBox="1"/>
          <p:nvPr>
            <p:ph idx="12" type="sldNum"/>
          </p:nvPr>
        </p:nvSpPr>
        <p:spPr>
          <a:xfrm>
            <a:off x="8472458" y="4663217"/>
            <a:ext cx="548700" cy="3936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_3">
    <p:spTree>
      <p:nvGrpSpPr>
        <p:cNvPr id="80" name="Shape 80"/>
        <p:cNvGrpSpPr/>
        <p:nvPr/>
      </p:nvGrpSpPr>
      <p:grpSpPr>
        <a:xfrm>
          <a:off x="0" y="0"/>
          <a:ext cx="0" cy="0"/>
          <a:chOff x="0" y="0"/>
          <a:chExt cx="0" cy="0"/>
        </a:xfrm>
      </p:grpSpPr>
      <p:sp>
        <p:nvSpPr>
          <p:cNvPr id="81" name="Google Shape;81;p19"/>
          <p:cNvSpPr txBox="1"/>
          <p:nvPr>
            <p:ph type="title"/>
          </p:nvPr>
        </p:nvSpPr>
        <p:spPr>
          <a:xfrm>
            <a:off x="311700" y="555600"/>
            <a:ext cx="2808000" cy="755700"/>
          </a:xfrm>
          <a:prstGeom prst="rect">
            <a:avLst/>
          </a:prstGeom>
        </p:spPr>
        <p:txBody>
          <a:bodyPr anchorCtr="0" anchor="b" bIns="91425" lIns="91425" spcFirstLastPara="1" rIns="91425" wrap="square" tIns="91425">
            <a:sp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82" name="Google Shape;82;p19"/>
          <p:cNvSpPr txBox="1"/>
          <p:nvPr>
            <p:ph idx="1" type="body"/>
          </p:nvPr>
        </p:nvSpPr>
        <p:spPr>
          <a:xfrm>
            <a:off x="311700" y="1389600"/>
            <a:ext cx="2808000" cy="31794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3" name="Google Shape;83;p19"/>
          <p:cNvSpPr txBox="1"/>
          <p:nvPr>
            <p:ph idx="12" type="sldNum"/>
          </p:nvPr>
        </p:nvSpPr>
        <p:spPr>
          <a:xfrm>
            <a:off x="8472458" y="4663217"/>
            <a:ext cx="548700" cy="3936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_1">
    <p:spTree>
      <p:nvGrpSpPr>
        <p:cNvPr id="84" name="Shape 84"/>
        <p:cNvGrpSpPr/>
        <p:nvPr/>
      </p:nvGrpSpPr>
      <p:grpSpPr>
        <a:xfrm>
          <a:off x="0" y="0"/>
          <a:ext cx="0" cy="0"/>
          <a:chOff x="0" y="0"/>
          <a:chExt cx="0" cy="0"/>
        </a:xfrm>
      </p:grpSpPr>
      <p:sp>
        <p:nvSpPr>
          <p:cNvPr id="85" name="Google Shape;85;p20"/>
          <p:cNvSpPr txBox="1"/>
          <p:nvPr>
            <p:ph type="title"/>
          </p:nvPr>
        </p:nvSpPr>
        <p:spPr>
          <a:xfrm>
            <a:off x="490250" y="450150"/>
            <a:ext cx="6367800" cy="4090800"/>
          </a:xfrm>
          <a:prstGeom prst="rect">
            <a:avLst/>
          </a:prstGeom>
        </p:spPr>
        <p:txBody>
          <a:bodyPr anchorCtr="0" anchor="ctr" bIns="91425" lIns="91425" spcFirstLastPara="1" rIns="91425" wrap="square" tIns="91425">
            <a:sp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86" name="Google Shape;86;p20"/>
          <p:cNvSpPr txBox="1"/>
          <p:nvPr>
            <p:ph idx="12" type="sldNum"/>
          </p:nvPr>
        </p:nvSpPr>
        <p:spPr>
          <a:xfrm>
            <a:off x="8472458" y="4663217"/>
            <a:ext cx="548700" cy="3936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spTree>
      <p:nvGrpSpPr>
        <p:cNvPr id="87" name="Shape 87"/>
        <p:cNvGrpSpPr/>
        <p:nvPr/>
      </p:nvGrpSpPr>
      <p:grpSpPr>
        <a:xfrm>
          <a:off x="0" y="0"/>
          <a:ext cx="0" cy="0"/>
          <a:chOff x="0" y="0"/>
          <a:chExt cx="0" cy="0"/>
        </a:xfrm>
      </p:grpSpPr>
      <p:sp>
        <p:nvSpPr>
          <p:cNvPr id="88" name="Google Shape;88;p21"/>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1"/>
          <p:cNvSpPr txBox="1"/>
          <p:nvPr>
            <p:ph type="title"/>
          </p:nvPr>
        </p:nvSpPr>
        <p:spPr>
          <a:xfrm>
            <a:off x="265500" y="1233175"/>
            <a:ext cx="4045200" cy="1482300"/>
          </a:xfrm>
          <a:prstGeom prst="rect">
            <a:avLst/>
          </a:prstGeom>
        </p:spPr>
        <p:txBody>
          <a:bodyPr anchorCtr="0" anchor="b" bIns="91425" lIns="91425" spcFirstLastPara="1" rIns="91425" wrap="square" tIns="91425">
            <a:sp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90" name="Google Shape;90;p21"/>
          <p:cNvSpPr txBox="1"/>
          <p:nvPr>
            <p:ph idx="1" type="subTitle"/>
          </p:nvPr>
        </p:nvSpPr>
        <p:spPr>
          <a:xfrm>
            <a:off x="265500" y="2803075"/>
            <a:ext cx="4045200" cy="1235100"/>
          </a:xfrm>
          <a:prstGeom prst="rect">
            <a:avLst/>
          </a:prstGeom>
        </p:spPr>
        <p:txBody>
          <a:bodyPr anchorCtr="0" anchor="t" bIns="91425" lIns="91425" spcFirstLastPara="1" rIns="91425" wrap="square" tIns="91425">
            <a:sp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91" name="Google Shape;91;p21"/>
          <p:cNvSpPr txBox="1"/>
          <p:nvPr>
            <p:ph idx="2" type="body"/>
          </p:nvPr>
        </p:nvSpPr>
        <p:spPr>
          <a:xfrm>
            <a:off x="4939500" y="724075"/>
            <a:ext cx="3837000" cy="3695100"/>
          </a:xfrm>
          <a:prstGeom prst="rect">
            <a:avLst/>
          </a:prstGeom>
        </p:spPr>
        <p:txBody>
          <a:bodyPr anchorCtr="0" anchor="ctr" bIns="91425" lIns="91425" spcFirstLastPara="1" rIns="91425" wrap="square" tIns="91425">
            <a:spAutoFit/>
          </a:bodyPr>
          <a:lstStyle>
            <a:lvl1pPr indent="-336550" lvl="0" marL="457200">
              <a:spcBef>
                <a:spcPts val="0"/>
              </a:spcBef>
              <a:spcAft>
                <a:spcPts val="0"/>
              </a:spcAft>
              <a:buClr>
                <a:schemeClr val="lt1"/>
              </a:buClr>
              <a:buSzPts val="1700"/>
              <a:buChar char="●"/>
              <a:defRPr>
                <a:solidFill>
                  <a:schemeClr val="lt1"/>
                </a:solidFill>
              </a:defRPr>
            </a:lvl1pPr>
            <a:lvl2pPr indent="-336550" lvl="1" marL="914400">
              <a:spcBef>
                <a:spcPts val="0"/>
              </a:spcBef>
              <a:spcAft>
                <a:spcPts val="0"/>
              </a:spcAft>
              <a:buClr>
                <a:schemeClr val="lt1"/>
              </a:buClr>
              <a:buSzPts val="1700"/>
              <a:buChar char="○"/>
              <a:defRPr>
                <a:solidFill>
                  <a:schemeClr val="lt1"/>
                </a:solidFill>
              </a:defRPr>
            </a:lvl2pPr>
            <a:lvl3pPr indent="-336550" lvl="2" marL="1371600">
              <a:spcBef>
                <a:spcPts val="0"/>
              </a:spcBef>
              <a:spcAft>
                <a:spcPts val="0"/>
              </a:spcAft>
              <a:buClr>
                <a:schemeClr val="lt1"/>
              </a:buClr>
              <a:buSzPts val="1700"/>
              <a:buChar char="■"/>
              <a:defRPr>
                <a:solidFill>
                  <a:schemeClr val="lt1"/>
                </a:solidFill>
              </a:defRPr>
            </a:lvl3pPr>
            <a:lvl4pPr indent="-336550" lvl="3" marL="1828800">
              <a:spcBef>
                <a:spcPts val="0"/>
              </a:spcBef>
              <a:spcAft>
                <a:spcPts val="0"/>
              </a:spcAft>
              <a:buClr>
                <a:schemeClr val="lt1"/>
              </a:buClr>
              <a:buSzPts val="1700"/>
              <a:buChar char="●"/>
              <a:defRPr>
                <a:solidFill>
                  <a:schemeClr val="lt1"/>
                </a:solidFill>
              </a:defRPr>
            </a:lvl4pPr>
            <a:lvl5pPr indent="-336550" lvl="4" marL="2286000">
              <a:spcBef>
                <a:spcPts val="0"/>
              </a:spcBef>
              <a:spcAft>
                <a:spcPts val="0"/>
              </a:spcAft>
              <a:buClr>
                <a:schemeClr val="lt1"/>
              </a:buClr>
              <a:buSzPts val="1700"/>
              <a:buChar char="○"/>
              <a:defRPr>
                <a:solidFill>
                  <a:schemeClr val="lt1"/>
                </a:solidFill>
              </a:defRPr>
            </a:lvl5pPr>
            <a:lvl6pPr indent="-336550" lvl="5" marL="2743200">
              <a:spcBef>
                <a:spcPts val="0"/>
              </a:spcBef>
              <a:spcAft>
                <a:spcPts val="0"/>
              </a:spcAft>
              <a:buClr>
                <a:schemeClr val="lt1"/>
              </a:buClr>
              <a:buSzPts val="1700"/>
              <a:buChar char="■"/>
              <a:defRPr>
                <a:solidFill>
                  <a:schemeClr val="lt1"/>
                </a:solidFill>
              </a:defRPr>
            </a:lvl6pPr>
            <a:lvl7pPr indent="-336550" lvl="6" marL="3200400">
              <a:spcBef>
                <a:spcPts val="0"/>
              </a:spcBef>
              <a:spcAft>
                <a:spcPts val="0"/>
              </a:spcAft>
              <a:buClr>
                <a:schemeClr val="lt1"/>
              </a:buClr>
              <a:buSzPts val="1700"/>
              <a:buChar char="●"/>
              <a:defRPr>
                <a:solidFill>
                  <a:schemeClr val="lt1"/>
                </a:solidFill>
              </a:defRPr>
            </a:lvl7pPr>
            <a:lvl8pPr indent="-336550" lvl="7" marL="3657600">
              <a:spcBef>
                <a:spcPts val="0"/>
              </a:spcBef>
              <a:spcAft>
                <a:spcPts val="0"/>
              </a:spcAft>
              <a:buClr>
                <a:schemeClr val="lt1"/>
              </a:buClr>
              <a:buSzPts val="1700"/>
              <a:buChar char="○"/>
              <a:defRPr>
                <a:solidFill>
                  <a:schemeClr val="lt1"/>
                </a:solidFill>
              </a:defRPr>
            </a:lvl8pPr>
            <a:lvl9pPr indent="-336550" lvl="8" marL="4114800">
              <a:spcBef>
                <a:spcPts val="0"/>
              </a:spcBef>
              <a:spcAft>
                <a:spcPts val="0"/>
              </a:spcAft>
              <a:buClr>
                <a:schemeClr val="lt1"/>
              </a:buClr>
              <a:buSzPts val="1700"/>
              <a:buChar char="■"/>
              <a:defRPr>
                <a:solidFill>
                  <a:schemeClr val="lt1"/>
                </a:solidFill>
              </a:defRPr>
            </a:lvl9pPr>
          </a:lstStyle>
          <a:p/>
        </p:txBody>
      </p:sp>
      <p:sp>
        <p:nvSpPr>
          <p:cNvPr id="92" name="Google Shape;92;p21"/>
          <p:cNvSpPr txBox="1"/>
          <p:nvPr>
            <p:ph idx="12" type="sldNum"/>
          </p:nvPr>
        </p:nvSpPr>
        <p:spPr>
          <a:xfrm>
            <a:off x="8472458" y="4663217"/>
            <a:ext cx="548700" cy="3936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_1">
    <p:spTree>
      <p:nvGrpSpPr>
        <p:cNvPr id="93" name="Shape 93"/>
        <p:cNvGrpSpPr/>
        <p:nvPr/>
      </p:nvGrpSpPr>
      <p:grpSpPr>
        <a:xfrm>
          <a:off x="0" y="0"/>
          <a:ext cx="0" cy="0"/>
          <a:chOff x="0" y="0"/>
          <a:chExt cx="0" cy="0"/>
        </a:xfrm>
      </p:grpSpPr>
      <p:sp>
        <p:nvSpPr>
          <p:cNvPr id="94" name="Google Shape;94;p22"/>
          <p:cNvSpPr txBox="1"/>
          <p:nvPr>
            <p:ph idx="1" type="body"/>
          </p:nvPr>
        </p:nvSpPr>
        <p:spPr>
          <a:xfrm>
            <a:off x="311700" y="4230575"/>
            <a:ext cx="5998800" cy="605100"/>
          </a:xfrm>
          <a:prstGeom prst="rect">
            <a:avLst/>
          </a:prstGeom>
        </p:spPr>
        <p:txBody>
          <a:bodyPr anchorCtr="0" anchor="ctr" bIns="91425" lIns="91425" spcFirstLastPara="1" rIns="91425" wrap="square" tIns="91425">
            <a:spAutoFit/>
          </a:bodyPr>
          <a:lstStyle>
            <a:lvl1pPr indent="-228600" lvl="0" marL="457200">
              <a:spcBef>
                <a:spcPts val="0"/>
              </a:spcBef>
              <a:spcAft>
                <a:spcPts val="0"/>
              </a:spcAft>
              <a:buSzPts val="1700"/>
              <a:buNone/>
              <a:defRPr/>
            </a:lvl1pPr>
          </a:lstStyle>
          <a:p/>
        </p:txBody>
      </p:sp>
      <p:sp>
        <p:nvSpPr>
          <p:cNvPr id="95" name="Google Shape;95;p22"/>
          <p:cNvSpPr txBox="1"/>
          <p:nvPr>
            <p:ph idx="12" type="sldNum"/>
          </p:nvPr>
        </p:nvSpPr>
        <p:spPr>
          <a:xfrm>
            <a:off x="8472458" y="4663217"/>
            <a:ext cx="548700" cy="3936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spTree>
      <p:nvGrpSpPr>
        <p:cNvPr id="96" name="Shape 96"/>
        <p:cNvGrpSpPr/>
        <p:nvPr/>
      </p:nvGrpSpPr>
      <p:grpSpPr>
        <a:xfrm>
          <a:off x="0" y="0"/>
          <a:ext cx="0" cy="0"/>
          <a:chOff x="0" y="0"/>
          <a:chExt cx="0" cy="0"/>
        </a:xfrm>
      </p:grpSpPr>
      <p:sp>
        <p:nvSpPr>
          <p:cNvPr id="97" name="Google Shape;97;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sp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8" name="Google Shape;98;p23"/>
          <p:cNvSpPr txBox="1"/>
          <p:nvPr>
            <p:ph idx="1" type="body"/>
          </p:nvPr>
        </p:nvSpPr>
        <p:spPr>
          <a:xfrm>
            <a:off x="311700" y="3152225"/>
            <a:ext cx="8520600" cy="1300800"/>
          </a:xfrm>
          <a:prstGeom prst="rect">
            <a:avLst/>
          </a:prstGeom>
        </p:spPr>
        <p:txBody>
          <a:bodyPr anchorCtr="0" anchor="t" bIns="91425" lIns="91425" spcFirstLastPara="1" rIns="91425" wrap="square" tIns="91425">
            <a:spAutoFit/>
          </a:bodyPr>
          <a:lstStyle>
            <a:lvl1pPr indent="-336550" lvl="0" marL="457200" algn="ctr">
              <a:spcBef>
                <a:spcPts val="0"/>
              </a:spcBef>
              <a:spcAft>
                <a:spcPts val="0"/>
              </a:spcAft>
              <a:buSzPts val="1700"/>
              <a:buChar char="●"/>
              <a:defRPr/>
            </a:lvl1pPr>
            <a:lvl2pPr indent="-336550" lvl="1" marL="914400" algn="ctr">
              <a:spcBef>
                <a:spcPts val="0"/>
              </a:spcBef>
              <a:spcAft>
                <a:spcPts val="0"/>
              </a:spcAft>
              <a:buSzPts val="1700"/>
              <a:buChar char="○"/>
              <a:defRPr/>
            </a:lvl2pPr>
            <a:lvl3pPr indent="-336550" lvl="2" marL="1371600" algn="ctr">
              <a:spcBef>
                <a:spcPts val="0"/>
              </a:spcBef>
              <a:spcAft>
                <a:spcPts val="0"/>
              </a:spcAft>
              <a:buSzPts val="1700"/>
              <a:buChar char="■"/>
              <a:defRPr/>
            </a:lvl3pPr>
            <a:lvl4pPr indent="-336550" lvl="3" marL="1828800" algn="ctr">
              <a:spcBef>
                <a:spcPts val="0"/>
              </a:spcBef>
              <a:spcAft>
                <a:spcPts val="0"/>
              </a:spcAft>
              <a:buSzPts val="1700"/>
              <a:buChar char="●"/>
              <a:defRPr/>
            </a:lvl4pPr>
            <a:lvl5pPr indent="-336550" lvl="4" marL="2286000" algn="ctr">
              <a:spcBef>
                <a:spcPts val="0"/>
              </a:spcBef>
              <a:spcAft>
                <a:spcPts val="0"/>
              </a:spcAft>
              <a:buSzPts val="1700"/>
              <a:buChar char="○"/>
              <a:defRPr/>
            </a:lvl5pPr>
            <a:lvl6pPr indent="-336550" lvl="5" marL="2743200" algn="ctr">
              <a:spcBef>
                <a:spcPts val="0"/>
              </a:spcBef>
              <a:spcAft>
                <a:spcPts val="0"/>
              </a:spcAft>
              <a:buSzPts val="1700"/>
              <a:buChar char="■"/>
              <a:defRPr/>
            </a:lvl6pPr>
            <a:lvl7pPr indent="-336550" lvl="6" marL="3200400" algn="ctr">
              <a:spcBef>
                <a:spcPts val="0"/>
              </a:spcBef>
              <a:spcAft>
                <a:spcPts val="0"/>
              </a:spcAft>
              <a:buSzPts val="1700"/>
              <a:buChar char="●"/>
              <a:defRPr/>
            </a:lvl7pPr>
            <a:lvl8pPr indent="-336550" lvl="7" marL="3657600" algn="ctr">
              <a:spcBef>
                <a:spcPts val="0"/>
              </a:spcBef>
              <a:spcAft>
                <a:spcPts val="0"/>
              </a:spcAft>
              <a:buSzPts val="1700"/>
              <a:buChar char="○"/>
              <a:defRPr/>
            </a:lvl8pPr>
            <a:lvl9pPr indent="-336550" lvl="8" marL="4114800" algn="ctr">
              <a:spcBef>
                <a:spcPts val="0"/>
              </a:spcBef>
              <a:spcAft>
                <a:spcPts val="0"/>
              </a:spcAft>
              <a:buSzPts val="1700"/>
              <a:buChar char="■"/>
              <a:defRPr/>
            </a:lvl9pPr>
          </a:lstStyle>
          <a:p/>
        </p:txBody>
      </p:sp>
      <p:sp>
        <p:nvSpPr>
          <p:cNvPr id="99" name="Google Shape;99;p23"/>
          <p:cNvSpPr txBox="1"/>
          <p:nvPr>
            <p:ph idx="12" type="sldNum"/>
          </p:nvPr>
        </p:nvSpPr>
        <p:spPr>
          <a:xfrm>
            <a:off x="8472458" y="4663217"/>
            <a:ext cx="548700" cy="3936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_1">
    <p:spTree>
      <p:nvGrpSpPr>
        <p:cNvPr id="100" name="Shape 100"/>
        <p:cNvGrpSpPr/>
        <p:nvPr/>
      </p:nvGrpSpPr>
      <p:grpSpPr>
        <a:xfrm>
          <a:off x="0" y="0"/>
          <a:ext cx="0" cy="0"/>
          <a:chOff x="0" y="0"/>
          <a:chExt cx="0" cy="0"/>
        </a:xfrm>
      </p:grpSpPr>
      <p:sp>
        <p:nvSpPr>
          <p:cNvPr id="101" name="Google Shape;101;p24"/>
          <p:cNvSpPr txBox="1"/>
          <p:nvPr>
            <p:ph idx="12" type="sldNum"/>
          </p:nvPr>
        </p:nvSpPr>
        <p:spPr>
          <a:xfrm>
            <a:off x="8472458" y="4663217"/>
            <a:ext cx="548700" cy="3936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102" name="Shape 102"/>
        <p:cNvGrpSpPr/>
        <p:nvPr/>
      </p:nvGrpSpPr>
      <p:grpSpPr>
        <a:xfrm>
          <a:off x="0" y="0"/>
          <a:ext cx="0" cy="0"/>
          <a:chOff x="0" y="0"/>
          <a:chExt cx="0" cy="0"/>
        </a:xfrm>
      </p:grpSpPr>
      <p:sp>
        <p:nvSpPr>
          <p:cNvPr id="103" name="Google Shape;103;p25"/>
          <p:cNvSpPr txBox="1"/>
          <p:nvPr>
            <p:ph type="title"/>
          </p:nvPr>
        </p:nvSpPr>
        <p:spPr>
          <a:xfrm>
            <a:off x="677325" y="1832775"/>
            <a:ext cx="3217200" cy="1484100"/>
          </a:xfrm>
          <a:prstGeom prst="rect">
            <a:avLst/>
          </a:prstGeom>
        </p:spPr>
        <p:txBody>
          <a:bodyPr anchorCtr="0" anchor="ctr" bIns="91425" lIns="91425" spcFirstLastPara="1" rIns="91425" wrap="square" tIns="91425">
            <a:spAutoFit/>
          </a:bodyPr>
          <a:lstStyle>
            <a:lvl1pPr lvl="0">
              <a:spcBef>
                <a:spcPts val="0"/>
              </a:spcBef>
              <a:spcAft>
                <a:spcPts val="0"/>
              </a:spcAft>
              <a:buSzPts val="4200"/>
              <a:buNone/>
              <a:defRPr sz="4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p25"/>
          <p:cNvSpPr txBox="1"/>
          <p:nvPr>
            <p:ph idx="12" type="sldNum"/>
          </p:nvPr>
        </p:nvSpPr>
        <p:spPr>
          <a:xfrm>
            <a:off x="8472458" y="4663217"/>
            <a:ext cx="548700" cy="3936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05" name="Google Shape;105;p25"/>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06" name="Google Shape;106;p25"/>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07" name="Google Shape;107;p25"/>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08" name="Google Shape;108;p25"/>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09" name="Google Shape;109;p25"/>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10" name="Google Shape;110;p25"/>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111" name="Shape 111"/>
        <p:cNvGrpSpPr/>
        <p:nvPr/>
      </p:nvGrpSpPr>
      <p:grpSpPr>
        <a:xfrm>
          <a:off x="0" y="0"/>
          <a:ext cx="0" cy="0"/>
          <a:chOff x="0" y="0"/>
          <a:chExt cx="0" cy="0"/>
        </a:xfrm>
      </p:grpSpPr>
      <p:sp>
        <p:nvSpPr>
          <p:cNvPr id="112" name="Google Shape;112;p26"/>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3" name="Google Shape;113;p26"/>
          <p:cNvSpPr txBox="1"/>
          <p:nvPr>
            <p:ph idx="1" type="body"/>
          </p:nvPr>
        </p:nvSpPr>
        <p:spPr>
          <a:xfrm>
            <a:off x="311700" y="1152475"/>
            <a:ext cx="4473900" cy="3416400"/>
          </a:xfrm>
          <a:prstGeom prst="rect">
            <a:avLst/>
          </a:prstGeom>
        </p:spPr>
        <p:txBody>
          <a:bodyPr anchorCtr="0" anchor="t" bIns="91425" lIns="91425" spcFirstLastPara="1" rIns="91425" wrap="square" tIns="91425">
            <a:spAutoFit/>
          </a:bodyPr>
          <a:lstStyle>
            <a:lvl1pPr indent="-336550" lvl="0" marL="457200">
              <a:spcBef>
                <a:spcPts val="0"/>
              </a:spcBef>
              <a:spcAft>
                <a:spcPts val="0"/>
              </a:spcAft>
              <a:buSzPts val="1700"/>
              <a:buChar char="●"/>
              <a:defRPr/>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114" name="Google Shape;114;p26"/>
          <p:cNvSpPr/>
          <p:nvPr>
            <p:ph idx="2" type="pic"/>
          </p:nvPr>
        </p:nvSpPr>
        <p:spPr>
          <a:xfrm>
            <a:off x="4992024" y="1152775"/>
            <a:ext cx="3840300" cy="3416400"/>
          </a:xfrm>
          <a:prstGeom prst="rect">
            <a:avLst/>
          </a:prstGeom>
          <a:noFill/>
          <a:ln>
            <a:noFill/>
          </a:ln>
        </p:spPr>
      </p:sp>
      <p:sp>
        <p:nvSpPr>
          <p:cNvPr id="115" name="Google Shape;115;p26"/>
          <p:cNvSpPr txBox="1"/>
          <p:nvPr>
            <p:ph idx="12" type="sldNum"/>
          </p:nvPr>
        </p:nvSpPr>
        <p:spPr>
          <a:xfrm>
            <a:off x="8472458" y="4663217"/>
            <a:ext cx="548700" cy="3936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
    <p:spTree>
      <p:nvGrpSpPr>
        <p:cNvPr id="116" name="Shape 116"/>
        <p:cNvGrpSpPr/>
        <p:nvPr/>
      </p:nvGrpSpPr>
      <p:grpSpPr>
        <a:xfrm>
          <a:off x="0" y="0"/>
          <a:ext cx="0" cy="0"/>
          <a:chOff x="0" y="0"/>
          <a:chExt cx="0" cy="0"/>
        </a:xfrm>
      </p:grpSpPr>
      <p:sp>
        <p:nvSpPr>
          <p:cNvPr id="117" name="Google Shape;117;p27"/>
          <p:cNvSpPr txBox="1"/>
          <p:nvPr>
            <p:ph idx="12" type="sldNum"/>
          </p:nvPr>
        </p:nvSpPr>
        <p:spPr>
          <a:xfrm>
            <a:off x="8472458" y="4663217"/>
            <a:ext cx="548700" cy="3936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18" name="Google Shape;118;p27"/>
          <p:cNvSpPr txBox="1"/>
          <p:nvPr>
            <p:ph type="title"/>
          </p:nvPr>
        </p:nvSpPr>
        <p:spPr>
          <a:xfrm>
            <a:off x="483175" y="450025"/>
            <a:ext cx="8184600" cy="758100"/>
          </a:xfrm>
          <a:prstGeom prst="rect">
            <a:avLst/>
          </a:prstGeom>
        </p:spPr>
        <p:txBody>
          <a:bodyPr anchorCtr="0" anchor="ctr" bIns="91425" lIns="91425" spcFirstLastPara="1" rIns="91425" wrap="square" tIns="91425">
            <a:sp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19" name="Google Shape;119;p27"/>
          <p:cNvSpPr txBox="1"/>
          <p:nvPr>
            <p:ph idx="1" type="body"/>
          </p:nvPr>
        </p:nvSpPr>
        <p:spPr>
          <a:xfrm>
            <a:off x="483150" y="2237788"/>
            <a:ext cx="3619800" cy="2373600"/>
          </a:xfrm>
          <a:prstGeom prst="rect">
            <a:avLst/>
          </a:prstGeom>
        </p:spPr>
        <p:txBody>
          <a:bodyPr anchorCtr="0" anchor="t" bIns="91425" lIns="91425" spcFirstLastPara="1" rIns="91425" wrap="square" tIns="91425">
            <a:spAutoFit/>
          </a:bodyPr>
          <a:lstStyle>
            <a:lvl1pPr indent="-336550" lvl="0" marL="457200">
              <a:spcBef>
                <a:spcPts val="0"/>
              </a:spcBef>
              <a:spcAft>
                <a:spcPts val="0"/>
              </a:spcAft>
              <a:buSzPts val="1700"/>
              <a:buChar char="●"/>
              <a:defRPr/>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120" name="Google Shape;120;p27"/>
          <p:cNvSpPr txBox="1"/>
          <p:nvPr>
            <p:ph idx="2" type="body"/>
          </p:nvPr>
        </p:nvSpPr>
        <p:spPr>
          <a:xfrm>
            <a:off x="5048000" y="2237788"/>
            <a:ext cx="3619800" cy="2373600"/>
          </a:xfrm>
          <a:prstGeom prst="rect">
            <a:avLst/>
          </a:prstGeom>
        </p:spPr>
        <p:txBody>
          <a:bodyPr anchorCtr="0" anchor="t" bIns="91425" lIns="91425" spcFirstLastPara="1" rIns="91425" wrap="square" tIns="91425">
            <a:spAutoFit/>
          </a:bodyPr>
          <a:lstStyle>
            <a:lvl1pPr indent="-336550" lvl="0" marL="457200">
              <a:spcBef>
                <a:spcPts val="0"/>
              </a:spcBef>
              <a:spcAft>
                <a:spcPts val="0"/>
              </a:spcAft>
              <a:buSzPts val="1700"/>
              <a:buChar char="●"/>
              <a:defRPr/>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121" name="Google Shape;121;p27"/>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22" name="Google Shape;122;p27"/>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123" name="Shape 123"/>
        <p:cNvGrpSpPr/>
        <p:nvPr/>
      </p:nvGrpSpPr>
      <p:grpSpPr>
        <a:xfrm>
          <a:off x="0" y="0"/>
          <a:ext cx="0" cy="0"/>
          <a:chOff x="0" y="0"/>
          <a:chExt cx="0" cy="0"/>
        </a:xfrm>
      </p:grpSpPr>
      <p:sp>
        <p:nvSpPr>
          <p:cNvPr id="124" name="Google Shape;124;p28"/>
          <p:cNvSpPr txBox="1"/>
          <p:nvPr>
            <p:ph idx="12" type="sldNum"/>
          </p:nvPr>
        </p:nvSpPr>
        <p:spPr>
          <a:xfrm>
            <a:off x="8472458" y="4663217"/>
            <a:ext cx="548700" cy="3936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25" name="Google Shape;125;p28"/>
          <p:cNvSpPr txBox="1"/>
          <p:nvPr>
            <p:ph idx="1" type="body"/>
          </p:nvPr>
        </p:nvSpPr>
        <p:spPr>
          <a:xfrm>
            <a:off x="483175" y="2417500"/>
            <a:ext cx="2455500" cy="2373600"/>
          </a:xfrm>
          <a:prstGeom prst="rect">
            <a:avLst/>
          </a:prstGeom>
        </p:spPr>
        <p:txBody>
          <a:bodyPr anchorCtr="0" anchor="t" bIns="91425" lIns="91425" spcFirstLastPara="1" rIns="91425" wrap="square" tIns="91425">
            <a:spAutoFit/>
          </a:bodyPr>
          <a:lstStyle>
            <a:lvl1pPr indent="-336550" lvl="0" marL="457200">
              <a:spcBef>
                <a:spcPts val="0"/>
              </a:spcBef>
              <a:spcAft>
                <a:spcPts val="0"/>
              </a:spcAft>
              <a:buSzPts val="1700"/>
              <a:buChar char="●"/>
              <a:defRPr/>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126" name="Google Shape;126;p28"/>
          <p:cNvSpPr txBox="1"/>
          <p:nvPr>
            <p:ph idx="2" type="body"/>
          </p:nvPr>
        </p:nvSpPr>
        <p:spPr>
          <a:xfrm>
            <a:off x="3347725" y="2417500"/>
            <a:ext cx="2455500" cy="2373600"/>
          </a:xfrm>
          <a:prstGeom prst="rect">
            <a:avLst/>
          </a:prstGeom>
        </p:spPr>
        <p:txBody>
          <a:bodyPr anchorCtr="0" anchor="t" bIns="91425" lIns="91425" spcFirstLastPara="1" rIns="91425" wrap="square" tIns="91425">
            <a:spAutoFit/>
          </a:bodyPr>
          <a:lstStyle>
            <a:lvl1pPr indent="-336550" lvl="0" marL="457200">
              <a:spcBef>
                <a:spcPts val="0"/>
              </a:spcBef>
              <a:spcAft>
                <a:spcPts val="0"/>
              </a:spcAft>
              <a:buSzPts val="1700"/>
              <a:buChar char="●"/>
              <a:defRPr/>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127" name="Google Shape;127;p28"/>
          <p:cNvSpPr txBox="1"/>
          <p:nvPr>
            <p:ph idx="3" type="body"/>
          </p:nvPr>
        </p:nvSpPr>
        <p:spPr>
          <a:xfrm>
            <a:off x="6212275" y="2417500"/>
            <a:ext cx="2455500" cy="2373600"/>
          </a:xfrm>
          <a:prstGeom prst="rect">
            <a:avLst/>
          </a:prstGeom>
        </p:spPr>
        <p:txBody>
          <a:bodyPr anchorCtr="0" anchor="t" bIns="91425" lIns="91425" spcFirstLastPara="1" rIns="91425" wrap="square" tIns="91425">
            <a:spAutoFit/>
          </a:bodyPr>
          <a:lstStyle>
            <a:lvl1pPr indent="-336550" lvl="0" marL="457200">
              <a:spcBef>
                <a:spcPts val="0"/>
              </a:spcBef>
              <a:spcAft>
                <a:spcPts val="0"/>
              </a:spcAft>
              <a:buSzPts val="1700"/>
              <a:buChar char="●"/>
              <a:defRPr/>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128" name="Google Shape;128;p28"/>
          <p:cNvSpPr txBox="1"/>
          <p:nvPr>
            <p:ph type="title"/>
          </p:nvPr>
        </p:nvSpPr>
        <p:spPr>
          <a:xfrm>
            <a:off x="483175" y="450025"/>
            <a:ext cx="8184600" cy="758100"/>
          </a:xfrm>
          <a:prstGeom prst="rect">
            <a:avLst/>
          </a:prstGeom>
        </p:spPr>
        <p:txBody>
          <a:bodyPr anchorCtr="0" anchor="ctr" bIns="91425" lIns="91425" spcFirstLastPara="1" rIns="91425" wrap="square" tIns="91425">
            <a:sp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29" name="Google Shape;129;p28"/>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30" name="Google Shape;130;p28"/>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31" name="Google Shape;131;p28"/>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
    <p:spTree>
      <p:nvGrpSpPr>
        <p:cNvPr id="132" name="Shape 132"/>
        <p:cNvGrpSpPr/>
        <p:nvPr/>
      </p:nvGrpSpPr>
      <p:grpSpPr>
        <a:xfrm>
          <a:off x="0" y="0"/>
          <a:ext cx="0" cy="0"/>
          <a:chOff x="0" y="0"/>
          <a:chExt cx="0" cy="0"/>
        </a:xfrm>
      </p:grpSpPr>
      <p:sp>
        <p:nvSpPr>
          <p:cNvPr id="133" name="Google Shape;133;p29"/>
          <p:cNvSpPr txBox="1"/>
          <p:nvPr>
            <p:ph idx="12" type="sldNum"/>
          </p:nvPr>
        </p:nvSpPr>
        <p:spPr>
          <a:xfrm>
            <a:off x="8472458" y="4663217"/>
            <a:ext cx="548700" cy="3936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34" name="Google Shape;134;p29"/>
          <p:cNvSpPr txBox="1"/>
          <p:nvPr>
            <p:ph idx="1" type="body"/>
          </p:nvPr>
        </p:nvSpPr>
        <p:spPr>
          <a:xfrm>
            <a:off x="366725" y="1759093"/>
            <a:ext cx="3838500" cy="11385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135" name="Google Shape;135;p29"/>
          <p:cNvSpPr txBox="1"/>
          <p:nvPr>
            <p:ph idx="2" type="body"/>
          </p:nvPr>
        </p:nvSpPr>
        <p:spPr>
          <a:xfrm>
            <a:off x="4938725" y="1759093"/>
            <a:ext cx="3838500" cy="11385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136" name="Google Shape;136;p29"/>
          <p:cNvSpPr txBox="1"/>
          <p:nvPr>
            <p:ph idx="3" type="body"/>
          </p:nvPr>
        </p:nvSpPr>
        <p:spPr>
          <a:xfrm>
            <a:off x="366750" y="3648575"/>
            <a:ext cx="3838500" cy="11385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137" name="Google Shape;137;p29"/>
          <p:cNvSpPr txBox="1"/>
          <p:nvPr>
            <p:ph idx="4" type="body"/>
          </p:nvPr>
        </p:nvSpPr>
        <p:spPr>
          <a:xfrm>
            <a:off x="4938750" y="3648575"/>
            <a:ext cx="3838500" cy="11385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138" name="Google Shape;138;p29"/>
          <p:cNvSpPr txBox="1"/>
          <p:nvPr>
            <p:ph type="title"/>
          </p:nvPr>
        </p:nvSpPr>
        <p:spPr>
          <a:xfrm>
            <a:off x="366750" y="450025"/>
            <a:ext cx="8184600" cy="758100"/>
          </a:xfrm>
          <a:prstGeom prst="rect">
            <a:avLst/>
          </a:prstGeom>
        </p:spPr>
        <p:txBody>
          <a:bodyPr anchorCtr="0" anchor="ctr" bIns="91425" lIns="91425" spcFirstLastPara="1" rIns="91425" wrap="square" tIns="91425">
            <a:sp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39" name="Google Shape;139;p29"/>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40" name="Google Shape;140;p29"/>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41" name="Google Shape;141;p29"/>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42" name="Google Shape;142;p29"/>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ONLY_1_1">
    <p:spTree>
      <p:nvGrpSpPr>
        <p:cNvPr id="143" name="Shape 143"/>
        <p:cNvGrpSpPr/>
        <p:nvPr/>
      </p:nvGrpSpPr>
      <p:grpSpPr>
        <a:xfrm>
          <a:off x="0" y="0"/>
          <a:ext cx="0" cy="0"/>
          <a:chOff x="0" y="0"/>
          <a:chExt cx="0" cy="0"/>
        </a:xfrm>
      </p:grpSpPr>
      <p:sp>
        <p:nvSpPr>
          <p:cNvPr id="144" name="Google Shape;144;p30"/>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5" name="Google Shape;145;p30"/>
          <p:cNvSpPr txBox="1"/>
          <p:nvPr>
            <p:ph idx="12" type="sldNum"/>
          </p:nvPr>
        </p:nvSpPr>
        <p:spPr>
          <a:xfrm>
            <a:off x="8472458" y="4663217"/>
            <a:ext cx="548700" cy="3936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46" name="Google Shape;146;p30"/>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147" name="Shape 147"/>
        <p:cNvGrpSpPr/>
        <p:nvPr/>
      </p:nvGrpSpPr>
      <p:grpSpPr>
        <a:xfrm>
          <a:off x="0" y="0"/>
          <a:ext cx="0" cy="0"/>
          <a:chOff x="0" y="0"/>
          <a:chExt cx="0" cy="0"/>
        </a:xfrm>
      </p:grpSpPr>
      <p:sp>
        <p:nvSpPr>
          <p:cNvPr id="148" name="Google Shape;148;p31"/>
          <p:cNvSpPr txBox="1"/>
          <p:nvPr>
            <p:ph idx="1" type="body"/>
          </p:nvPr>
        </p:nvSpPr>
        <p:spPr>
          <a:xfrm>
            <a:off x="311700" y="4080225"/>
            <a:ext cx="4027500" cy="9261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49" name="Google Shape;149;p31"/>
          <p:cNvSpPr/>
          <p:nvPr>
            <p:ph idx="2" type="pic"/>
          </p:nvPr>
        </p:nvSpPr>
        <p:spPr>
          <a:xfrm>
            <a:off x="4804825" y="1133300"/>
            <a:ext cx="4027500" cy="2392800"/>
          </a:xfrm>
          <a:prstGeom prst="rect">
            <a:avLst/>
          </a:prstGeom>
          <a:noFill/>
          <a:ln>
            <a:noFill/>
          </a:ln>
        </p:spPr>
      </p:sp>
      <p:sp>
        <p:nvSpPr>
          <p:cNvPr id="150" name="Google Shape;150;p31"/>
          <p:cNvSpPr/>
          <p:nvPr>
            <p:ph idx="3" type="pic"/>
          </p:nvPr>
        </p:nvSpPr>
        <p:spPr>
          <a:xfrm>
            <a:off x="311725" y="1133300"/>
            <a:ext cx="4027500" cy="2392800"/>
          </a:xfrm>
          <a:prstGeom prst="rect">
            <a:avLst/>
          </a:prstGeom>
          <a:noFill/>
          <a:ln>
            <a:noFill/>
          </a:ln>
        </p:spPr>
      </p:sp>
      <p:sp>
        <p:nvSpPr>
          <p:cNvPr id="151" name="Google Shape;151;p31"/>
          <p:cNvSpPr txBox="1"/>
          <p:nvPr>
            <p:ph idx="4" type="body"/>
          </p:nvPr>
        </p:nvSpPr>
        <p:spPr>
          <a:xfrm>
            <a:off x="4804825" y="4080225"/>
            <a:ext cx="4027500" cy="9261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52" name="Google Shape;152;p31"/>
          <p:cNvSpPr txBox="1"/>
          <p:nvPr>
            <p:ph idx="12" type="sldNum"/>
          </p:nvPr>
        </p:nvSpPr>
        <p:spPr>
          <a:xfrm>
            <a:off x="8472458" y="4663217"/>
            <a:ext cx="548700" cy="3936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53" name="Google Shape;153;p31"/>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4" name="Google Shape;154;p31"/>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7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55" name="Google Shape;155;p31"/>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7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156" name="Shape 156"/>
        <p:cNvGrpSpPr/>
        <p:nvPr/>
      </p:nvGrpSpPr>
      <p:grpSpPr>
        <a:xfrm>
          <a:off x="0" y="0"/>
          <a:ext cx="0" cy="0"/>
          <a:chOff x="0" y="0"/>
          <a:chExt cx="0" cy="0"/>
        </a:xfrm>
      </p:grpSpPr>
      <p:sp>
        <p:nvSpPr>
          <p:cNvPr id="157" name="Google Shape;157;p32"/>
          <p:cNvSpPr txBox="1"/>
          <p:nvPr>
            <p:ph idx="1" type="body"/>
          </p:nvPr>
        </p:nvSpPr>
        <p:spPr>
          <a:xfrm>
            <a:off x="311700"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58" name="Google Shape;158;p32"/>
          <p:cNvSpPr/>
          <p:nvPr>
            <p:ph idx="2" type="pic"/>
          </p:nvPr>
        </p:nvSpPr>
        <p:spPr>
          <a:xfrm>
            <a:off x="6205225" y="1128325"/>
            <a:ext cx="2627100" cy="2273100"/>
          </a:xfrm>
          <a:prstGeom prst="rect">
            <a:avLst/>
          </a:prstGeom>
          <a:noFill/>
          <a:ln>
            <a:noFill/>
          </a:ln>
        </p:spPr>
      </p:sp>
      <p:sp>
        <p:nvSpPr>
          <p:cNvPr id="159" name="Google Shape;159;p32"/>
          <p:cNvSpPr/>
          <p:nvPr>
            <p:ph idx="3" type="pic"/>
          </p:nvPr>
        </p:nvSpPr>
        <p:spPr>
          <a:xfrm>
            <a:off x="311725" y="1128325"/>
            <a:ext cx="2627100" cy="2273100"/>
          </a:xfrm>
          <a:prstGeom prst="rect">
            <a:avLst/>
          </a:prstGeom>
          <a:noFill/>
          <a:ln>
            <a:noFill/>
          </a:ln>
        </p:spPr>
      </p:sp>
      <p:sp>
        <p:nvSpPr>
          <p:cNvPr id="160" name="Google Shape;160;p32"/>
          <p:cNvSpPr txBox="1"/>
          <p:nvPr>
            <p:ph idx="4" type="body"/>
          </p:nvPr>
        </p:nvSpPr>
        <p:spPr>
          <a:xfrm>
            <a:off x="6205225"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61" name="Google Shape;161;p32"/>
          <p:cNvSpPr/>
          <p:nvPr>
            <p:ph idx="5" type="pic"/>
          </p:nvPr>
        </p:nvSpPr>
        <p:spPr>
          <a:xfrm>
            <a:off x="3255250" y="1128325"/>
            <a:ext cx="2627100" cy="2273100"/>
          </a:xfrm>
          <a:prstGeom prst="rect">
            <a:avLst/>
          </a:prstGeom>
          <a:noFill/>
          <a:ln>
            <a:noFill/>
          </a:ln>
        </p:spPr>
      </p:sp>
      <p:sp>
        <p:nvSpPr>
          <p:cNvPr id="162" name="Google Shape;162;p32"/>
          <p:cNvSpPr txBox="1"/>
          <p:nvPr>
            <p:ph idx="6" type="body"/>
          </p:nvPr>
        </p:nvSpPr>
        <p:spPr>
          <a:xfrm>
            <a:off x="3255250"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63" name="Google Shape;163;p32"/>
          <p:cNvSpPr txBox="1"/>
          <p:nvPr>
            <p:ph idx="12" type="sldNum"/>
          </p:nvPr>
        </p:nvSpPr>
        <p:spPr>
          <a:xfrm>
            <a:off x="8472458" y="4663217"/>
            <a:ext cx="548700" cy="3936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64" name="Google Shape;164;p32"/>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65" name="Google Shape;165;p32"/>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7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66" name="Google Shape;166;p32"/>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7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67" name="Google Shape;167;p32"/>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7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168" name="Shape 168"/>
        <p:cNvGrpSpPr/>
        <p:nvPr/>
      </p:nvGrpSpPr>
      <p:grpSpPr>
        <a:xfrm>
          <a:off x="0" y="0"/>
          <a:ext cx="0" cy="0"/>
          <a:chOff x="0" y="0"/>
          <a:chExt cx="0" cy="0"/>
        </a:xfrm>
      </p:grpSpPr>
      <p:sp>
        <p:nvSpPr>
          <p:cNvPr id="169" name="Google Shape;169;p33"/>
          <p:cNvSpPr/>
          <p:nvPr>
            <p:ph idx="2" type="pic"/>
          </p:nvPr>
        </p:nvSpPr>
        <p:spPr>
          <a:xfrm>
            <a:off x="311700" y="445025"/>
            <a:ext cx="8520600" cy="4218300"/>
          </a:xfrm>
          <a:prstGeom prst="rect">
            <a:avLst/>
          </a:prstGeom>
          <a:noFill/>
          <a:ln>
            <a:noFill/>
          </a:ln>
        </p:spPr>
      </p:sp>
      <p:sp>
        <p:nvSpPr>
          <p:cNvPr id="170" name="Google Shape;170;p33"/>
          <p:cNvSpPr txBox="1"/>
          <p:nvPr>
            <p:ph idx="12" type="sldNum"/>
          </p:nvPr>
        </p:nvSpPr>
        <p:spPr>
          <a:xfrm>
            <a:off x="8472458" y="4663217"/>
            <a:ext cx="548700" cy="3936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171" name="Shape 171"/>
        <p:cNvGrpSpPr/>
        <p:nvPr/>
      </p:nvGrpSpPr>
      <p:grpSpPr>
        <a:xfrm>
          <a:off x="0" y="0"/>
          <a:ext cx="0" cy="0"/>
          <a:chOff x="0" y="0"/>
          <a:chExt cx="0" cy="0"/>
        </a:xfrm>
      </p:grpSpPr>
      <p:sp>
        <p:nvSpPr>
          <p:cNvPr id="172" name="Google Shape;172;p34"/>
          <p:cNvSpPr txBox="1"/>
          <p:nvPr>
            <p:ph idx="12" type="sldNum"/>
          </p:nvPr>
        </p:nvSpPr>
        <p:spPr>
          <a:xfrm>
            <a:off x="8472458" y="4663217"/>
            <a:ext cx="548700" cy="3936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73" name="Google Shape;173;p34"/>
          <p:cNvSpPr/>
          <p:nvPr>
            <p:ph idx="2" type="pic"/>
          </p:nvPr>
        </p:nvSpPr>
        <p:spPr>
          <a:xfrm>
            <a:off x="3389600" y="118913"/>
            <a:ext cx="1643700" cy="1535100"/>
          </a:xfrm>
          <a:prstGeom prst="rect">
            <a:avLst/>
          </a:prstGeom>
          <a:noFill/>
          <a:ln>
            <a:noFill/>
          </a:ln>
        </p:spPr>
      </p:sp>
      <p:sp>
        <p:nvSpPr>
          <p:cNvPr id="174" name="Google Shape;174;p34"/>
          <p:cNvSpPr/>
          <p:nvPr>
            <p:ph idx="3" type="pic"/>
          </p:nvPr>
        </p:nvSpPr>
        <p:spPr>
          <a:xfrm>
            <a:off x="5195935" y="118913"/>
            <a:ext cx="1643700" cy="1535100"/>
          </a:xfrm>
          <a:prstGeom prst="rect">
            <a:avLst/>
          </a:prstGeom>
          <a:noFill/>
          <a:ln>
            <a:noFill/>
          </a:ln>
        </p:spPr>
      </p:sp>
      <p:sp>
        <p:nvSpPr>
          <p:cNvPr id="175" name="Google Shape;175;p34"/>
          <p:cNvSpPr/>
          <p:nvPr>
            <p:ph idx="4" type="pic"/>
          </p:nvPr>
        </p:nvSpPr>
        <p:spPr>
          <a:xfrm>
            <a:off x="7002270" y="118913"/>
            <a:ext cx="1643700" cy="1535100"/>
          </a:xfrm>
          <a:prstGeom prst="rect">
            <a:avLst/>
          </a:prstGeom>
          <a:noFill/>
          <a:ln>
            <a:noFill/>
          </a:ln>
        </p:spPr>
      </p:sp>
      <p:sp>
        <p:nvSpPr>
          <p:cNvPr id="176" name="Google Shape;176;p34"/>
          <p:cNvSpPr/>
          <p:nvPr>
            <p:ph idx="5" type="pic"/>
          </p:nvPr>
        </p:nvSpPr>
        <p:spPr>
          <a:xfrm>
            <a:off x="3389588" y="1804212"/>
            <a:ext cx="1643700" cy="1535100"/>
          </a:xfrm>
          <a:prstGeom prst="rect">
            <a:avLst/>
          </a:prstGeom>
          <a:noFill/>
          <a:ln>
            <a:noFill/>
          </a:ln>
        </p:spPr>
      </p:sp>
      <p:sp>
        <p:nvSpPr>
          <p:cNvPr id="177" name="Google Shape;177;p34"/>
          <p:cNvSpPr/>
          <p:nvPr>
            <p:ph idx="6" type="pic"/>
          </p:nvPr>
        </p:nvSpPr>
        <p:spPr>
          <a:xfrm>
            <a:off x="5195922" y="1804212"/>
            <a:ext cx="1643700" cy="1535100"/>
          </a:xfrm>
          <a:prstGeom prst="rect">
            <a:avLst/>
          </a:prstGeom>
          <a:noFill/>
          <a:ln>
            <a:noFill/>
          </a:ln>
        </p:spPr>
      </p:sp>
      <p:sp>
        <p:nvSpPr>
          <p:cNvPr id="178" name="Google Shape;178;p34"/>
          <p:cNvSpPr/>
          <p:nvPr>
            <p:ph idx="7" type="pic"/>
          </p:nvPr>
        </p:nvSpPr>
        <p:spPr>
          <a:xfrm>
            <a:off x="7002257" y="1804212"/>
            <a:ext cx="1643700" cy="1535100"/>
          </a:xfrm>
          <a:prstGeom prst="rect">
            <a:avLst/>
          </a:prstGeom>
          <a:noFill/>
          <a:ln>
            <a:noFill/>
          </a:ln>
        </p:spPr>
      </p:sp>
      <p:sp>
        <p:nvSpPr>
          <p:cNvPr id="179" name="Google Shape;179;p34"/>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0" name="Google Shape;180;p34"/>
          <p:cNvSpPr/>
          <p:nvPr>
            <p:ph idx="8" type="pic"/>
          </p:nvPr>
        </p:nvSpPr>
        <p:spPr>
          <a:xfrm>
            <a:off x="3389588" y="3489487"/>
            <a:ext cx="1643700" cy="1535100"/>
          </a:xfrm>
          <a:prstGeom prst="rect">
            <a:avLst/>
          </a:prstGeom>
          <a:noFill/>
          <a:ln>
            <a:noFill/>
          </a:ln>
        </p:spPr>
      </p:sp>
      <p:sp>
        <p:nvSpPr>
          <p:cNvPr id="181" name="Google Shape;181;p34"/>
          <p:cNvSpPr/>
          <p:nvPr>
            <p:ph idx="9" type="pic"/>
          </p:nvPr>
        </p:nvSpPr>
        <p:spPr>
          <a:xfrm>
            <a:off x="5195922" y="3489487"/>
            <a:ext cx="1643700" cy="1535100"/>
          </a:xfrm>
          <a:prstGeom prst="rect">
            <a:avLst/>
          </a:prstGeom>
          <a:noFill/>
          <a:ln>
            <a:noFill/>
          </a:ln>
        </p:spPr>
      </p:sp>
      <p:sp>
        <p:nvSpPr>
          <p:cNvPr id="182" name="Google Shape;182;p34"/>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type="secHead">
  <p:cSld name="SECTION_HEADER">
    <p:bg>
      <p:bgPr>
        <a:solidFill>
          <a:schemeClr val="lt1"/>
        </a:solidFill>
      </p:bgPr>
    </p:bg>
    <p:spTree>
      <p:nvGrpSpPr>
        <p:cNvPr id="183" name="Shape 183"/>
        <p:cNvGrpSpPr/>
        <p:nvPr/>
      </p:nvGrpSpPr>
      <p:grpSpPr>
        <a:xfrm>
          <a:off x="0" y="0"/>
          <a:ext cx="0" cy="0"/>
          <a:chOff x="0" y="0"/>
          <a:chExt cx="0" cy="0"/>
        </a:xfrm>
      </p:grpSpPr>
      <p:grpSp>
        <p:nvGrpSpPr>
          <p:cNvPr id="184" name="Google Shape;184;p35"/>
          <p:cNvGrpSpPr/>
          <p:nvPr/>
        </p:nvGrpSpPr>
        <p:grpSpPr>
          <a:xfrm>
            <a:off x="75" y="256675"/>
            <a:ext cx="3798141" cy="1190474"/>
            <a:chOff x="75" y="256675"/>
            <a:chExt cx="3798141" cy="1190474"/>
          </a:xfrm>
        </p:grpSpPr>
        <p:sp>
          <p:nvSpPr>
            <p:cNvPr id="185" name="Google Shape;185;p35"/>
            <p:cNvSpPr/>
            <p:nvPr/>
          </p:nvSpPr>
          <p:spPr>
            <a:xfrm flipH="1" rot="10800000">
              <a:off x="75" y="256675"/>
              <a:ext cx="3798000" cy="1190400"/>
            </a:xfrm>
            <a:prstGeom prst="snip1Rect">
              <a:avLst>
                <a:gd fmla="val 35102"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Inter Tight"/>
                <a:ea typeface="Inter Tight"/>
                <a:cs typeface="Inter Tight"/>
                <a:sym typeface="Inter Tight"/>
              </a:endParaRPr>
            </a:p>
          </p:txBody>
        </p:sp>
        <p:sp>
          <p:nvSpPr>
            <p:cNvPr id="186" name="Google Shape;186;p35"/>
            <p:cNvSpPr/>
            <p:nvPr/>
          </p:nvSpPr>
          <p:spPr>
            <a:xfrm flipH="1" rot="-10795068">
              <a:off x="3380016" y="1028349"/>
              <a:ext cx="418200" cy="418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2"/>
                  </a:solidFill>
                  <a:latin typeface="Inter Tight"/>
                  <a:ea typeface="Inter Tight"/>
                  <a:cs typeface="Inter Tight"/>
                  <a:sym typeface="Inter Tight"/>
                </a:rPr>
                <a:t> </a:t>
              </a:r>
              <a:endParaRPr>
                <a:solidFill>
                  <a:schemeClr val="lt2"/>
                </a:solidFill>
                <a:latin typeface="Inter Tight"/>
                <a:ea typeface="Inter Tight"/>
                <a:cs typeface="Inter Tight"/>
                <a:sym typeface="Inter Tight"/>
              </a:endParaRPr>
            </a:p>
          </p:txBody>
        </p:sp>
      </p:grpSp>
      <p:sp>
        <p:nvSpPr>
          <p:cNvPr id="187" name="Google Shape;187;p35"/>
          <p:cNvSpPr txBox="1"/>
          <p:nvPr>
            <p:ph type="title"/>
          </p:nvPr>
        </p:nvSpPr>
        <p:spPr>
          <a:xfrm>
            <a:off x="333925" y="544250"/>
            <a:ext cx="3039900" cy="7212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188" name="Google Shape;188;p35"/>
          <p:cNvSpPr txBox="1"/>
          <p:nvPr>
            <p:ph idx="1" type="subTitle"/>
          </p:nvPr>
        </p:nvSpPr>
        <p:spPr>
          <a:xfrm>
            <a:off x="1149126" y="2348550"/>
            <a:ext cx="3234300" cy="433200"/>
          </a:xfrm>
          <a:prstGeom prst="rect">
            <a:avLst/>
          </a:prstGeom>
        </p:spPr>
        <p:txBody>
          <a:bodyPr anchorCtr="0" anchor="t" bIns="91425" lIns="91425" spcFirstLastPara="1" rIns="91425" wrap="square" tIns="91425">
            <a:spAutoFit/>
          </a:bodyPr>
          <a:lstStyle>
            <a:lvl1pPr lvl="0">
              <a:lnSpc>
                <a:spcPct val="95000"/>
              </a:lnSpc>
              <a:spcBef>
                <a:spcPts val="0"/>
              </a:spcBef>
              <a:spcAft>
                <a:spcPts val="0"/>
              </a:spcAft>
              <a:buSzPts val="1700"/>
              <a:buNone/>
              <a:defRPr/>
            </a:lvl1pPr>
            <a:lvl2pPr lvl="1">
              <a:lnSpc>
                <a:spcPct val="95000"/>
              </a:lnSpc>
              <a:spcBef>
                <a:spcPts val="0"/>
              </a:spcBef>
              <a:spcAft>
                <a:spcPts val="0"/>
              </a:spcAft>
              <a:buSzPts val="1700"/>
              <a:buNone/>
              <a:defRPr/>
            </a:lvl2pPr>
            <a:lvl3pPr lvl="2">
              <a:lnSpc>
                <a:spcPct val="95000"/>
              </a:lnSpc>
              <a:spcBef>
                <a:spcPts val="0"/>
              </a:spcBef>
              <a:spcAft>
                <a:spcPts val="0"/>
              </a:spcAft>
              <a:buSzPts val="1700"/>
              <a:buNone/>
              <a:defRPr/>
            </a:lvl3pPr>
            <a:lvl4pPr lvl="3">
              <a:lnSpc>
                <a:spcPct val="95000"/>
              </a:lnSpc>
              <a:spcBef>
                <a:spcPts val="0"/>
              </a:spcBef>
              <a:spcAft>
                <a:spcPts val="0"/>
              </a:spcAft>
              <a:buSzPts val="1700"/>
              <a:buNone/>
              <a:defRPr/>
            </a:lvl4pPr>
            <a:lvl5pPr lvl="4">
              <a:lnSpc>
                <a:spcPct val="95000"/>
              </a:lnSpc>
              <a:spcBef>
                <a:spcPts val="0"/>
              </a:spcBef>
              <a:spcAft>
                <a:spcPts val="0"/>
              </a:spcAft>
              <a:buSzPts val="1700"/>
              <a:buNone/>
              <a:defRPr/>
            </a:lvl5pPr>
            <a:lvl6pPr lvl="5">
              <a:lnSpc>
                <a:spcPct val="95000"/>
              </a:lnSpc>
              <a:spcBef>
                <a:spcPts val="0"/>
              </a:spcBef>
              <a:spcAft>
                <a:spcPts val="0"/>
              </a:spcAft>
              <a:buSzPts val="1700"/>
              <a:buNone/>
              <a:defRPr/>
            </a:lvl6pPr>
            <a:lvl7pPr lvl="6">
              <a:lnSpc>
                <a:spcPct val="95000"/>
              </a:lnSpc>
              <a:spcBef>
                <a:spcPts val="0"/>
              </a:spcBef>
              <a:spcAft>
                <a:spcPts val="0"/>
              </a:spcAft>
              <a:buSzPts val="1700"/>
              <a:buNone/>
              <a:defRPr/>
            </a:lvl7pPr>
            <a:lvl8pPr lvl="7">
              <a:lnSpc>
                <a:spcPct val="95000"/>
              </a:lnSpc>
              <a:spcBef>
                <a:spcPts val="0"/>
              </a:spcBef>
              <a:spcAft>
                <a:spcPts val="0"/>
              </a:spcAft>
              <a:buSzPts val="1700"/>
              <a:buNone/>
              <a:defRPr/>
            </a:lvl8pPr>
            <a:lvl9pPr lvl="8">
              <a:lnSpc>
                <a:spcPct val="95000"/>
              </a:lnSpc>
              <a:spcBef>
                <a:spcPts val="0"/>
              </a:spcBef>
              <a:spcAft>
                <a:spcPts val="0"/>
              </a:spcAft>
              <a:buSzPts val="1700"/>
              <a:buNone/>
              <a:defRPr/>
            </a:lvl9pPr>
          </a:lstStyle>
          <a:p/>
        </p:txBody>
      </p:sp>
      <p:sp>
        <p:nvSpPr>
          <p:cNvPr id="189" name="Google Shape;189;p35"/>
          <p:cNvSpPr txBox="1"/>
          <p:nvPr>
            <p:ph idx="2" type="subTitle"/>
          </p:nvPr>
        </p:nvSpPr>
        <p:spPr>
          <a:xfrm>
            <a:off x="1149126" y="2802869"/>
            <a:ext cx="3234300" cy="433200"/>
          </a:xfrm>
          <a:prstGeom prst="rect">
            <a:avLst/>
          </a:prstGeom>
        </p:spPr>
        <p:txBody>
          <a:bodyPr anchorCtr="0" anchor="t" bIns="91425" lIns="91425" spcFirstLastPara="1" rIns="91425" wrap="square" tIns="91425">
            <a:spAutoFit/>
          </a:bodyPr>
          <a:lstStyle>
            <a:lvl1pPr lvl="0">
              <a:lnSpc>
                <a:spcPct val="95000"/>
              </a:lnSpc>
              <a:spcBef>
                <a:spcPts val="0"/>
              </a:spcBef>
              <a:spcAft>
                <a:spcPts val="0"/>
              </a:spcAft>
              <a:buSzPts val="1700"/>
              <a:buNone/>
              <a:defRPr/>
            </a:lvl1pPr>
            <a:lvl2pPr lvl="1">
              <a:lnSpc>
                <a:spcPct val="95000"/>
              </a:lnSpc>
              <a:spcBef>
                <a:spcPts val="0"/>
              </a:spcBef>
              <a:spcAft>
                <a:spcPts val="0"/>
              </a:spcAft>
              <a:buSzPts val="1700"/>
              <a:buNone/>
              <a:defRPr/>
            </a:lvl2pPr>
            <a:lvl3pPr lvl="2">
              <a:lnSpc>
                <a:spcPct val="95000"/>
              </a:lnSpc>
              <a:spcBef>
                <a:spcPts val="0"/>
              </a:spcBef>
              <a:spcAft>
                <a:spcPts val="0"/>
              </a:spcAft>
              <a:buSzPts val="1700"/>
              <a:buNone/>
              <a:defRPr/>
            </a:lvl3pPr>
            <a:lvl4pPr lvl="3">
              <a:lnSpc>
                <a:spcPct val="95000"/>
              </a:lnSpc>
              <a:spcBef>
                <a:spcPts val="0"/>
              </a:spcBef>
              <a:spcAft>
                <a:spcPts val="0"/>
              </a:spcAft>
              <a:buSzPts val="1700"/>
              <a:buNone/>
              <a:defRPr/>
            </a:lvl4pPr>
            <a:lvl5pPr lvl="4">
              <a:lnSpc>
                <a:spcPct val="95000"/>
              </a:lnSpc>
              <a:spcBef>
                <a:spcPts val="0"/>
              </a:spcBef>
              <a:spcAft>
                <a:spcPts val="0"/>
              </a:spcAft>
              <a:buSzPts val="1700"/>
              <a:buNone/>
              <a:defRPr/>
            </a:lvl5pPr>
            <a:lvl6pPr lvl="5">
              <a:lnSpc>
                <a:spcPct val="95000"/>
              </a:lnSpc>
              <a:spcBef>
                <a:spcPts val="0"/>
              </a:spcBef>
              <a:spcAft>
                <a:spcPts val="0"/>
              </a:spcAft>
              <a:buSzPts val="1700"/>
              <a:buNone/>
              <a:defRPr/>
            </a:lvl6pPr>
            <a:lvl7pPr lvl="6">
              <a:lnSpc>
                <a:spcPct val="95000"/>
              </a:lnSpc>
              <a:spcBef>
                <a:spcPts val="0"/>
              </a:spcBef>
              <a:spcAft>
                <a:spcPts val="0"/>
              </a:spcAft>
              <a:buSzPts val="1700"/>
              <a:buNone/>
              <a:defRPr/>
            </a:lvl7pPr>
            <a:lvl8pPr lvl="7">
              <a:lnSpc>
                <a:spcPct val="95000"/>
              </a:lnSpc>
              <a:spcBef>
                <a:spcPts val="0"/>
              </a:spcBef>
              <a:spcAft>
                <a:spcPts val="0"/>
              </a:spcAft>
              <a:buSzPts val="1700"/>
              <a:buNone/>
              <a:defRPr/>
            </a:lvl8pPr>
            <a:lvl9pPr lvl="8">
              <a:lnSpc>
                <a:spcPct val="95000"/>
              </a:lnSpc>
              <a:spcBef>
                <a:spcPts val="0"/>
              </a:spcBef>
              <a:spcAft>
                <a:spcPts val="0"/>
              </a:spcAft>
              <a:buSzPts val="1700"/>
              <a:buNone/>
              <a:defRPr/>
            </a:lvl9pPr>
          </a:lstStyle>
          <a:p/>
        </p:txBody>
      </p:sp>
      <p:sp>
        <p:nvSpPr>
          <p:cNvPr id="190" name="Google Shape;190;p35"/>
          <p:cNvSpPr txBox="1"/>
          <p:nvPr>
            <p:ph idx="3" type="subTitle"/>
          </p:nvPr>
        </p:nvSpPr>
        <p:spPr>
          <a:xfrm>
            <a:off x="1149126" y="3257187"/>
            <a:ext cx="3234300" cy="433200"/>
          </a:xfrm>
          <a:prstGeom prst="rect">
            <a:avLst/>
          </a:prstGeom>
        </p:spPr>
        <p:txBody>
          <a:bodyPr anchorCtr="0" anchor="t" bIns="91425" lIns="91425" spcFirstLastPara="1" rIns="91425" wrap="square" tIns="91425">
            <a:spAutoFit/>
          </a:bodyPr>
          <a:lstStyle>
            <a:lvl1pPr lvl="0">
              <a:lnSpc>
                <a:spcPct val="95000"/>
              </a:lnSpc>
              <a:spcBef>
                <a:spcPts val="0"/>
              </a:spcBef>
              <a:spcAft>
                <a:spcPts val="0"/>
              </a:spcAft>
              <a:buSzPts val="1700"/>
              <a:buNone/>
              <a:defRPr/>
            </a:lvl1pPr>
            <a:lvl2pPr lvl="1">
              <a:lnSpc>
                <a:spcPct val="95000"/>
              </a:lnSpc>
              <a:spcBef>
                <a:spcPts val="0"/>
              </a:spcBef>
              <a:spcAft>
                <a:spcPts val="0"/>
              </a:spcAft>
              <a:buSzPts val="1700"/>
              <a:buNone/>
              <a:defRPr/>
            </a:lvl2pPr>
            <a:lvl3pPr lvl="2">
              <a:lnSpc>
                <a:spcPct val="95000"/>
              </a:lnSpc>
              <a:spcBef>
                <a:spcPts val="0"/>
              </a:spcBef>
              <a:spcAft>
                <a:spcPts val="0"/>
              </a:spcAft>
              <a:buSzPts val="1700"/>
              <a:buNone/>
              <a:defRPr/>
            </a:lvl3pPr>
            <a:lvl4pPr lvl="3">
              <a:lnSpc>
                <a:spcPct val="95000"/>
              </a:lnSpc>
              <a:spcBef>
                <a:spcPts val="0"/>
              </a:spcBef>
              <a:spcAft>
                <a:spcPts val="0"/>
              </a:spcAft>
              <a:buSzPts val="1700"/>
              <a:buNone/>
              <a:defRPr/>
            </a:lvl4pPr>
            <a:lvl5pPr lvl="4">
              <a:lnSpc>
                <a:spcPct val="95000"/>
              </a:lnSpc>
              <a:spcBef>
                <a:spcPts val="0"/>
              </a:spcBef>
              <a:spcAft>
                <a:spcPts val="0"/>
              </a:spcAft>
              <a:buSzPts val="1700"/>
              <a:buNone/>
              <a:defRPr/>
            </a:lvl5pPr>
            <a:lvl6pPr lvl="5">
              <a:lnSpc>
                <a:spcPct val="95000"/>
              </a:lnSpc>
              <a:spcBef>
                <a:spcPts val="0"/>
              </a:spcBef>
              <a:spcAft>
                <a:spcPts val="0"/>
              </a:spcAft>
              <a:buSzPts val="1700"/>
              <a:buNone/>
              <a:defRPr/>
            </a:lvl6pPr>
            <a:lvl7pPr lvl="6">
              <a:lnSpc>
                <a:spcPct val="95000"/>
              </a:lnSpc>
              <a:spcBef>
                <a:spcPts val="0"/>
              </a:spcBef>
              <a:spcAft>
                <a:spcPts val="0"/>
              </a:spcAft>
              <a:buSzPts val="1700"/>
              <a:buNone/>
              <a:defRPr/>
            </a:lvl7pPr>
            <a:lvl8pPr lvl="7">
              <a:lnSpc>
                <a:spcPct val="95000"/>
              </a:lnSpc>
              <a:spcBef>
                <a:spcPts val="0"/>
              </a:spcBef>
              <a:spcAft>
                <a:spcPts val="0"/>
              </a:spcAft>
              <a:buSzPts val="1700"/>
              <a:buNone/>
              <a:defRPr/>
            </a:lvl8pPr>
            <a:lvl9pPr lvl="8">
              <a:lnSpc>
                <a:spcPct val="95000"/>
              </a:lnSpc>
              <a:spcBef>
                <a:spcPts val="0"/>
              </a:spcBef>
              <a:spcAft>
                <a:spcPts val="0"/>
              </a:spcAft>
              <a:buSzPts val="1700"/>
              <a:buNone/>
              <a:defRPr/>
            </a:lvl9pPr>
          </a:lstStyle>
          <a:p/>
        </p:txBody>
      </p:sp>
      <p:sp>
        <p:nvSpPr>
          <p:cNvPr id="191" name="Google Shape;191;p35"/>
          <p:cNvSpPr txBox="1"/>
          <p:nvPr>
            <p:ph idx="4" type="subTitle"/>
          </p:nvPr>
        </p:nvSpPr>
        <p:spPr>
          <a:xfrm>
            <a:off x="1149126" y="3711506"/>
            <a:ext cx="3234300" cy="433200"/>
          </a:xfrm>
          <a:prstGeom prst="rect">
            <a:avLst/>
          </a:prstGeom>
        </p:spPr>
        <p:txBody>
          <a:bodyPr anchorCtr="0" anchor="t" bIns="91425" lIns="91425" spcFirstLastPara="1" rIns="91425" wrap="square" tIns="91425">
            <a:spAutoFit/>
          </a:bodyPr>
          <a:lstStyle>
            <a:lvl1pPr lvl="0">
              <a:lnSpc>
                <a:spcPct val="95000"/>
              </a:lnSpc>
              <a:spcBef>
                <a:spcPts val="0"/>
              </a:spcBef>
              <a:spcAft>
                <a:spcPts val="0"/>
              </a:spcAft>
              <a:buSzPts val="1700"/>
              <a:buNone/>
              <a:defRPr/>
            </a:lvl1pPr>
            <a:lvl2pPr lvl="1">
              <a:lnSpc>
                <a:spcPct val="95000"/>
              </a:lnSpc>
              <a:spcBef>
                <a:spcPts val="0"/>
              </a:spcBef>
              <a:spcAft>
                <a:spcPts val="0"/>
              </a:spcAft>
              <a:buSzPts val="1700"/>
              <a:buNone/>
              <a:defRPr/>
            </a:lvl2pPr>
            <a:lvl3pPr lvl="2">
              <a:lnSpc>
                <a:spcPct val="95000"/>
              </a:lnSpc>
              <a:spcBef>
                <a:spcPts val="0"/>
              </a:spcBef>
              <a:spcAft>
                <a:spcPts val="0"/>
              </a:spcAft>
              <a:buSzPts val="1700"/>
              <a:buNone/>
              <a:defRPr/>
            </a:lvl3pPr>
            <a:lvl4pPr lvl="3">
              <a:lnSpc>
                <a:spcPct val="95000"/>
              </a:lnSpc>
              <a:spcBef>
                <a:spcPts val="0"/>
              </a:spcBef>
              <a:spcAft>
                <a:spcPts val="0"/>
              </a:spcAft>
              <a:buSzPts val="1700"/>
              <a:buNone/>
              <a:defRPr/>
            </a:lvl4pPr>
            <a:lvl5pPr lvl="4">
              <a:lnSpc>
                <a:spcPct val="95000"/>
              </a:lnSpc>
              <a:spcBef>
                <a:spcPts val="0"/>
              </a:spcBef>
              <a:spcAft>
                <a:spcPts val="0"/>
              </a:spcAft>
              <a:buSzPts val="1700"/>
              <a:buNone/>
              <a:defRPr/>
            </a:lvl5pPr>
            <a:lvl6pPr lvl="5">
              <a:lnSpc>
                <a:spcPct val="95000"/>
              </a:lnSpc>
              <a:spcBef>
                <a:spcPts val="0"/>
              </a:spcBef>
              <a:spcAft>
                <a:spcPts val="0"/>
              </a:spcAft>
              <a:buSzPts val="1700"/>
              <a:buNone/>
              <a:defRPr/>
            </a:lvl6pPr>
            <a:lvl7pPr lvl="6">
              <a:lnSpc>
                <a:spcPct val="95000"/>
              </a:lnSpc>
              <a:spcBef>
                <a:spcPts val="0"/>
              </a:spcBef>
              <a:spcAft>
                <a:spcPts val="0"/>
              </a:spcAft>
              <a:buSzPts val="1700"/>
              <a:buNone/>
              <a:defRPr/>
            </a:lvl7pPr>
            <a:lvl8pPr lvl="7">
              <a:lnSpc>
                <a:spcPct val="95000"/>
              </a:lnSpc>
              <a:spcBef>
                <a:spcPts val="0"/>
              </a:spcBef>
              <a:spcAft>
                <a:spcPts val="0"/>
              </a:spcAft>
              <a:buSzPts val="1700"/>
              <a:buNone/>
              <a:defRPr/>
            </a:lvl8pPr>
            <a:lvl9pPr lvl="8">
              <a:lnSpc>
                <a:spcPct val="95000"/>
              </a:lnSpc>
              <a:spcBef>
                <a:spcPts val="0"/>
              </a:spcBef>
              <a:spcAft>
                <a:spcPts val="0"/>
              </a:spcAft>
              <a:buSzPts val="1700"/>
              <a:buNone/>
              <a:defRPr/>
            </a:lvl9pPr>
          </a:lstStyle>
          <a:p/>
        </p:txBody>
      </p:sp>
      <p:sp>
        <p:nvSpPr>
          <p:cNvPr id="192" name="Google Shape;192;p35"/>
          <p:cNvSpPr txBox="1"/>
          <p:nvPr>
            <p:ph idx="5" type="subTitle"/>
          </p:nvPr>
        </p:nvSpPr>
        <p:spPr>
          <a:xfrm>
            <a:off x="1149126" y="4165824"/>
            <a:ext cx="3234300" cy="433200"/>
          </a:xfrm>
          <a:prstGeom prst="rect">
            <a:avLst/>
          </a:prstGeom>
        </p:spPr>
        <p:txBody>
          <a:bodyPr anchorCtr="0" anchor="t" bIns="91425" lIns="91425" spcFirstLastPara="1" rIns="91425" wrap="square" tIns="91425">
            <a:spAutoFit/>
          </a:bodyPr>
          <a:lstStyle>
            <a:lvl1pPr lvl="0">
              <a:lnSpc>
                <a:spcPct val="95000"/>
              </a:lnSpc>
              <a:spcBef>
                <a:spcPts val="0"/>
              </a:spcBef>
              <a:spcAft>
                <a:spcPts val="0"/>
              </a:spcAft>
              <a:buSzPts val="1700"/>
              <a:buNone/>
              <a:defRPr/>
            </a:lvl1pPr>
            <a:lvl2pPr lvl="1">
              <a:lnSpc>
                <a:spcPct val="95000"/>
              </a:lnSpc>
              <a:spcBef>
                <a:spcPts val="0"/>
              </a:spcBef>
              <a:spcAft>
                <a:spcPts val="0"/>
              </a:spcAft>
              <a:buSzPts val="1700"/>
              <a:buNone/>
              <a:defRPr/>
            </a:lvl2pPr>
            <a:lvl3pPr lvl="2">
              <a:lnSpc>
                <a:spcPct val="95000"/>
              </a:lnSpc>
              <a:spcBef>
                <a:spcPts val="0"/>
              </a:spcBef>
              <a:spcAft>
                <a:spcPts val="0"/>
              </a:spcAft>
              <a:buSzPts val="1700"/>
              <a:buNone/>
              <a:defRPr/>
            </a:lvl3pPr>
            <a:lvl4pPr lvl="3">
              <a:lnSpc>
                <a:spcPct val="95000"/>
              </a:lnSpc>
              <a:spcBef>
                <a:spcPts val="0"/>
              </a:spcBef>
              <a:spcAft>
                <a:spcPts val="0"/>
              </a:spcAft>
              <a:buSzPts val="1700"/>
              <a:buNone/>
              <a:defRPr/>
            </a:lvl4pPr>
            <a:lvl5pPr lvl="4">
              <a:lnSpc>
                <a:spcPct val="95000"/>
              </a:lnSpc>
              <a:spcBef>
                <a:spcPts val="0"/>
              </a:spcBef>
              <a:spcAft>
                <a:spcPts val="0"/>
              </a:spcAft>
              <a:buSzPts val="1700"/>
              <a:buNone/>
              <a:defRPr/>
            </a:lvl5pPr>
            <a:lvl6pPr lvl="5">
              <a:lnSpc>
                <a:spcPct val="95000"/>
              </a:lnSpc>
              <a:spcBef>
                <a:spcPts val="0"/>
              </a:spcBef>
              <a:spcAft>
                <a:spcPts val="0"/>
              </a:spcAft>
              <a:buSzPts val="1700"/>
              <a:buNone/>
              <a:defRPr/>
            </a:lvl6pPr>
            <a:lvl7pPr lvl="6">
              <a:lnSpc>
                <a:spcPct val="95000"/>
              </a:lnSpc>
              <a:spcBef>
                <a:spcPts val="0"/>
              </a:spcBef>
              <a:spcAft>
                <a:spcPts val="0"/>
              </a:spcAft>
              <a:buSzPts val="1700"/>
              <a:buNone/>
              <a:defRPr/>
            </a:lvl7pPr>
            <a:lvl8pPr lvl="7">
              <a:lnSpc>
                <a:spcPct val="95000"/>
              </a:lnSpc>
              <a:spcBef>
                <a:spcPts val="0"/>
              </a:spcBef>
              <a:spcAft>
                <a:spcPts val="0"/>
              </a:spcAft>
              <a:buSzPts val="1700"/>
              <a:buNone/>
              <a:defRPr/>
            </a:lvl8pPr>
            <a:lvl9pPr lvl="8">
              <a:lnSpc>
                <a:spcPct val="95000"/>
              </a:lnSpc>
              <a:spcBef>
                <a:spcPts val="0"/>
              </a:spcBef>
              <a:spcAft>
                <a:spcPts val="0"/>
              </a:spcAft>
              <a:buSzPts val="1700"/>
              <a:buNone/>
              <a:defRPr/>
            </a:lvl9pPr>
          </a:lstStyle>
          <a:p/>
        </p:txBody>
      </p:sp>
      <p:sp>
        <p:nvSpPr>
          <p:cNvPr id="193" name="Google Shape;193;p35"/>
          <p:cNvSpPr txBox="1"/>
          <p:nvPr>
            <p:ph idx="6" type="subTitle"/>
          </p:nvPr>
        </p:nvSpPr>
        <p:spPr>
          <a:xfrm>
            <a:off x="5327851" y="2348550"/>
            <a:ext cx="3234300" cy="433200"/>
          </a:xfrm>
          <a:prstGeom prst="rect">
            <a:avLst/>
          </a:prstGeom>
        </p:spPr>
        <p:txBody>
          <a:bodyPr anchorCtr="0" anchor="t" bIns="91425" lIns="91425" spcFirstLastPara="1" rIns="91425" wrap="square" tIns="91425">
            <a:spAutoFit/>
          </a:bodyPr>
          <a:lstStyle>
            <a:lvl1pPr lvl="0">
              <a:lnSpc>
                <a:spcPct val="95000"/>
              </a:lnSpc>
              <a:spcBef>
                <a:spcPts val="0"/>
              </a:spcBef>
              <a:spcAft>
                <a:spcPts val="0"/>
              </a:spcAft>
              <a:buSzPts val="1700"/>
              <a:buNone/>
              <a:defRPr/>
            </a:lvl1pPr>
            <a:lvl2pPr lvl="1">
              <a:lnSpc>
                <a:spcPct val="95000"/>
              </a:lnSpc>
              <a:spcBef>
                <a:spcPts val="0"/>
              </a:spcBef>
              <a:spcAft>
                <a:spcPts val="0"/>
              </a:spcAft>
              <a:buSzPts val="1700"/>
              <a:buNone/>
              <a:defRPr/>
            </a:lvl2pPr>
            <a:lvl3pPr lvl="2">
              <a:lnSpc>
                <a:spcPct val="95000"/>
              </a:lnSpc>
              <a:spcBef>
                <a:spcPts val="0"/>
              </a:spcBef>
              <a:spcAft>
                <a:spcPts val="0"/>
              </a:spcAft>
              <a:buSzPts val="1700"/>
              <a:buNone/>
              <a:defRPr/>
            </a:lvl3pPr>
            <a:lvl4pPr lvl="3">
              <a:lnSpc>
                <a:spcPct val="95000"/>
              </a:lnSpc>
              <a:spcBef>
                <a:spcPts val="0"/>
              </a:spcBef>
              <a:spcAft>
                <a:spcPts val="0"/>
              </a:spcAft>
              <a:buSzPts val="1700"/>
              <a:buNone/>
              <a:defRPr/>
            </a:lvl4pPr>
            <a:lvl5pPr lvl="4">
              <a:lnSpc>
                <a:spcPct val="95000"/>
              </a:lnSpc>
              <a:spcBef>
                <a:spcPts val="0"/>
              </a:spcBef>
              <a:spcAft>
                <a:spcPts val="0"/>
              </a:spcAft>
              <a:buSzPts val="1700"/>
              <a:buNone/>
              <a:defRPr/>
            </a:lvl5pPr>
            <a:lvl6pPr lvl="5">
              <a:lnSpc>
                <a:spcPct val="95000"/>
              </a:lnSpc>
              <a:spcBef>
                <a:spcPts val="0"/>
              </a:spcBef>
              <a:spcAft>
                <a:spcPts val="0"/>
              </a:spcAft>
              <a:buSzPts val="1700"/>
              <a:buNone/>
              <a:defRPr/>
            </a:lvl6pPr>
            <a:lvl7pPr lvl="6">
              <a:lnSpc>
                <a:spcPct val="95000"/>
              </a:lnSpc>
              <a:spcBef>
                <a:spcPts val="0"/>
              </a:spcBef>
              <a:spcAft>
                <a:spcPts val="0"/>
              </a:spcAft>
              <a:buSzPts val="1700"/>
              <a:buNone/>
              <a:defRPr/>
            </a:lvl7pPr>
            <a:lvl8pPr lvl="7">
              <a:lnSpc>
                <a:spcPct val="95000"/>
              </a:lnSpc>
              <a:spcBef>
                <a:spcPts val="0"/>
              </a:spcBef>
              <a:spcAft>
                <a:spcPts val="0"/>
              </a:spcAft>
              <a:buSzPts val="1700"/>
              <a:buNone/>
              <a:defRPr/>
            </a:lvl8pPr>
            <a:lvl9pPr lvl="8">
              <a:lnSpc>
                <a:spcPct val="95000"/>
              </a:lnSpc>
              <a:spcBef>
                <a:spcPts val="0"/>
              </a:spcBef>
              <a:spcAft>
                <a:spcPts val="0"/>
              </a:spcAft>
              <a:buSzPts val="1700"/>
              <a:buNone/>
              <a:defRPr/>
            </a:lvl9pPr>
          </a:lstStyle>
          <a:p/>
        </p:txBody>
      </p:sp>
      <p:sp>
        <p:nvSpPr>
          <p:cNvPr id="194" name="Google Shape;194;p35"/>
          <p:cNvSpPr txBox="1"/>
          <p:nvPr>
            <p:ph idx="7" type="subTitle"/>
          </p:nvPr>
        </p:nvSpPr>
        <p:spPr>
          <a:xfrm>
            <a:off x="5327851" y="2802869"/>
            <a:ext cx="3234300" cy="433200"/>
          </a:xfrm>
          <a:prstGeom prst="rect">
            <a:avLst/>
          </a:prstGeom>
        </p:spPr>
        <p:txBody>
          <a:bodyPr anchorCtr="0" anchor="t" bIns="91425" lIns="91425" spcFirstLastPara="1" rIns="91425" wrap="square" tIns="91425">
            <a:spAutoFit/>
          </a:bodyPr>
          <a:lstStyle>
            <a:lvl1pPr lvl="0">
              <a:lnSpc>
                <a:spcPct val="95000"/>
              </a:lnSpc>
              <a:spcBef>
                <a:spcPts val="0"/>
              </a:spcBef>
              <a:spcAft>
                <a:spcPts val="0"/>
              </a:spcAft>
              <a:buSzPts val="1700"/>
              <a:buNone/>
              <a:defRPr/>
            </a:lvl1pPr>
            <a:lvl2pPr lvl="1">
              <a:lnSpc>
                <a:spcPct val="95000"/>
              </a:lnSpc>
              <a:spcBef>
                <a:spcPts val="0"/>
              </a:spcBef>
              <a:spcAft>
                <a:spcPts val="0"/>
              </a:spcAft>
              <a:buSzPts val="1700"/>
              <a:buNone/>
              <a:defRPr/>
            </a:lvl2pPr>
            <a:lvl3pPr lvl="2">
              <a:lnSpc>
                <a:spcPct val="95000"/>
              </a:lnSpc>
              <a:spcBef>
                <a:spcPts val="0"/>
              </a:spcBef>
              <a:spcAft>
                <a:spcPts val="0"/>
              </a:spcAft>
              <a:buSzPts val="1700"/>
              <a:buNone/>
              <a:defRPr/>
            </a:lvl3pPr>
            <a:lvl4pPr lvl="3">
              <a:lnSpc>
                <a:spcPct val="95000"/>
              </a:lnSpc>
              <a:spcBef>
                <a:spcPts val="0"/>
              </a:spcBef>
              <a:spcAft>
                <a:spcPts val="0"/>
              </a:spcAft>
              <a:buSzPts val="1700"/>
              <a:buNone/>
              <a:defRPr/>
            </a:lvl4pPr>
            <a:lvl5pPr lvl="4">
              <a:lnSpc>
                <a:spcPct val="95000"/>
              </a:lnSpc>
              <a:spcBef>
                <a:spcPts val="0"/>
              </a:spcBef>
              <a:spcAft>
                <a:spcPts val="0"/>
              </a:spcAft>
              <a:buSzPts val="1700"/>
              <a:buNone/>
              <a:defRPr/>
            </a:lvl5pPr>
            <a:lvl6pPr lvl="5">
              <a:lnSpc>
                <a:spcPct val="95000"/>
              </a:lnSpc>
              <a:spcBef>
                <a:spcPts val="0"/>
              </a:spcBef>
              <a:spcAft>
                <a:spcPts val="0"/>
              </a:spcAft>
              <a:buSzPts val="1700"/>
              <a:buNone/>
              <a:defRPr/>
            </a:lvl6pPr>
            <a:lvl7pPr lvl="6">
              <a:lnSpc>
                <a:spcPct val="95000"/>
              </a:lnSpc>
              <a:spcBef>
                <a:spcPts val="0"/>
              </a:spcBef>
              <a:spcAft>
                <a:spcPts val="0"/>
              </a:spcAft>
              <a:buSzPts val="1700"/>
              <a:buNone/>
              <a:defRPr/>
            </a:lvl7pPr>
            <a:lvl8pPr lvl="7">
              <a:lnSpc>
                <a:spcPct val="95000"/>
              </a:lnSpc>
              <a:spcBef>
                <a:spcPts val="0"/>
              </a:spcBef>
              <a:spcAft>
                <a:spcPts val="0"/>
              </a:spcAft>
              <a:buSzPts val="1700"/>
              <a:buNone/>
              <a:defRPr/>
            </a:lvl8pPr>
            <a:lvl9pPr lvl="8">
              <a:lnSpc>
                <a:spcPct val="95000"/>
              </a:lnSpc>
              <a:spcBef>
                <a:spcPts val="0"/>
              </a:spcBef>
              <a:spcAft>
                <a:spcPts val="0"/>
              </a:spcAft>
              <a:buSzPts val="1700"/>
              <a:buNone/>
              <a:defRPr/>
            </a:lvl9pPr>
          </a:lstStyle>
          <a:p/>
        </p:txBody>
      </p:sp>
      <p:sp>
        <p:nvSpPr>
          <p:cNvPr id="195" name="Google Shape;195;p35"/>
          <p:cNvSpPr txBox="1"/>
          <p:nvPr>
            <p:ph idx="8" type="subTitle"/>
          </p:nvPr>
        </p:nvSpPr>
        <p:spPr>
          <a:xfrm>
            <a:off x="5327851" y="3257187"/>
            <a:ext cx="3234300" cy="433200"/>
          </a:xfrm>
          <a:prstGeom prst="rect">
            <a:avLst/>
          </a:prstGeom>
        </p:spPr>
        <p:txBody>
          <a:bodyPr anchorCtr="0" anchor="t" bIns="91425" lIns="91425" spcFirstLastPara="1" rIns="91425" wrap="square" tIns="91425">
            <a:spAutoFit/>
          </a:bodyPr>
          <a:lstStyle>
            <a:lvl1pPr lvl="0">
              <a:lnSpc>
                <a:spcPct val="95000"/>
              </a:lnSpc>
              <a:spcBef>
                <a:spcPts val="0"/>
              </a:spcBef>
              <a:spcAft>
                <a:spcPts val="0"/>
              </a:spcAft>
              <a:buSzPts val="1700"/>
              <a:buNone/>
              <a:defRPr/>
            </a:lvl1pPr>
            <a:lvl2pPr lvl="1">
              <a:lnSpc>
                <a:spcPct val="95000"/>
              </a:lnSpc>
              <a:spcBef>
                <a:spcPts val="0"/>
              </a:spcBef>
              <a:spcAft>
                <a:spcPts val="0"/>
              </a:spcAft>
              <a:buSzPts val="1700"/>
              <a:buNone/>
              <a:defRPr/>
            </a:lvl2pPr>
            <a:lvl3pPr lvl="2">
              <a:lnSpc>
                <a:spcPct val="95000"/>
              </a:lnSpc>
              <a:spcBef>
                <a:spcPts val="0"/>
              </a:spcBef>
              <a:spcAft>
                <a:spcPts val="0"/>
              </a:spcAft>
              <a:buSzPts val="1700"/>
              <a:buNone/>
              <a:defRPr/>
            </a:lvl3pPr>
            <a:lvl4pPr lvl="3">
              <a:lnSpc>
                <a:spcPct val="95000"/>
              </a:lnSpc>
              <a:spcBef>
                <a:spcPts val="0"/>
              </a:spcBef>
              <a:spcAft>
                <a:spcPts val="0"/>
              </a:spcAft>
              <a:buSzPts val="1700"/>
              <a:buNone/>
              <a:defRPr/>
            </a:lvl4pPr>
            <a:lvl5pPr lvl="4">
              <a:lnSpc>
                <a:spcPct val="95000"/>
              </a:lnSpc>
              <a:spcBef>
                <a:spcPts val="0"/>
              </a:spcBef>
              <a:spcAft>
                <a:spcPts val="0"/>
              </a:spcAft>
              <a:buSzPts val="1700"/>
              <a:buNone/>
              <a:defRPr/>
            </a:lvl5pPr>
            <a:lvl6pPr lvl="5">
              <a:lnSpc>
                <a:spcPct val="95000"/>
              </a:lnSpc>
              <a:spcBef>
                <a:spcPts val="0"/>
              </a:spcBef>
              <a:spcAft>
                <a:spcPts val="0"/>
              </a:spcAft>
              <a:buSzPts val="1700"/>
              <a:buNone/>
              <a:defRPr/>
            </a:lvl6pPr>
            <a:lvl7pPr lvl="6">
              <a:lnSpc>
                <a:spcPct val="95000"/>
              </a:lnSpc>
              <a:spcBef>
                <a:spcPts val="0"/>
              </a:spcBef>
              <a:spcAft>
                <a:spcPts val="0"/>
              </a:spcAft>
              <a:buSzPts val="1700"/>
              <a:buNone/>
              <a:defRPr/>
            </a:lvl7pPr>
            <a:lvl8pPr lvl="7">
              <a:lnSpc>
                <a:spcPct val="95000"/>
              </a:lnSpc>
              <a:spcBef>
                <a:spcPts val="0"/>
              </a:spcBef>
              <a:spcAft>
                <a:spcPts val="0"/>
              </a:spcAft>
              <a:buSzPts val="1700"/>
              <a:buNone/>
              <a:defRPr/>
            </a:lvl8pPr>
            <a:lvl9pPr lvl="8">
              <a:lnSpc>
                <a:spcPct val="95000"/>
              </a:lnSpc>
              <a:spcBef>
                <a:spcPts val="0"/>
              </a:spcBef>
              <a:spcAft>
                <a:spcPts val="0"/>
              </a:spcAft>
              <a:buSzPts val="1700"/>
              <a:buNone/>
              <a:defRPr/>
            </a:lvl9pPr>
          </a:lstStyle>
          <a:p/>
        </p:txBody>
      </p:sp>
      <p:sp>
        <p:nvSpPr>
          <p:cNvPr id="196" name="Google Shape;196;p35"/>
          <p:cNvSpPr txBox="1"/>
          <p:nvPr>
            <p:ph idx="9" type="subTitle"/>
          </p:nvPr>
        </p:nvSpPr>
        <p:spPr>
          <a:xfrm>
            <a:off x="5327851" y="3711506"/>
            <a:ext cx="3234300" cy="433200"/>
          </a:xfrm>
          <a:prstGeom prst="rect">
            <a:avLst/>
          </a:prstGeom>
        </p:spPr>
        <p:txBody>
          <a:bodyPr anchorCtr="0" anchor="t" bIns="91425" lIns="91425" spcFirstLastPara="1" rIns="91425" wrap="square" tIns="91425">
            <a:spAutoFit/>
          </a:bodyPr>
          <a:lstStyle>
            <a:lvl1pPr lvl="0">
              <a:lnSpc>
                <a:spcPct val="95000"/>
              </a:lnSpc>
              <a:spcBef>
                <a:spcPts val="0"/>
              </a:spcBef>
              <a:spcAft>
                <a:spcPts val="0"/>
              </a:spcAft>
              <a:buSzPts val="1700"/>
              <a:buNone/>
              <a:defRPr/>
            </a:lvl1pPr>
            <a:lvl2pPr lvl="1">
              <a:lnSpc>
                <a:spcPct val="95000"/>
              </a:lnSpc>
              <a:spcBef>
                <a:spcPts val="0"/>
              </a:spcBef>
              <a:spcAft>
                <a:spcPts val="0"/>
              </a:spcAft>
              <a:buSzPts val="1700"/>
              <a:buNone/>
              <a:defRPr/>
            </a:lvl2pPr>
            <a:lvl3pPr lvl="2">
              <a:lnSpc>
                <a:spcPct val="95000"/>
              </a:lnSpc>
              <a:spcBef>
                <a:spcPts val="0"/>
              </a:spcBef>
              <a:spcAft>
                <a:spcPts val="0"/>
              </a:spcAft>
              <a:buSzPts val="1700"/>
              <a:buNone/>
              <a:defRPr/>
            </a:lvl3pPr>
            <a:lvl4pPr lvl="3">
              <a:lnSpc>
                <a:spcPct val="95000"/>
              </a:lnSpc>
              <a:spcBef>
                <a:spcPts val="0"/>
              </a:spcBef>
              <a:spcAft>
                <a:spcPts val="0"/>
              </a:spcAft>
              <a:buSzPts val="1700"/>
              <a:buNone/>
              <a:defRPr/>
            </a:lvl4pPr>
            <a:lvl5pPr lvl="4">
              <a:lnSpc>
                <a:spcPct val="95000"/>
              </a:lnSpc>
              <a:spcBef>
                <a:spcPts val="0"/>
              </a:spcBef>
              <a:spcAft>
                <a:spcPts val="0"/>
              </a:spcAft>
              <a:buSzPts val="1700"/>
              <a:buNone/>
              <a:defRPr/>
            </a:lvl5pPr>
            <a:lvl6pPr lvl="5">
              <a:lnSpc>
                <a:spcPct val="95000"/>
              </a:lnSpc>
              <a:spcBef>
                <a:spcPts val="0"/>
              </a:spcBef>
              <a:spcAft>
                <a:spcPts val="0"/>
              </a:spcAft>
              <a:buSzPts val="1700"/>
              <a:buNone/>
              <a:defRPr/>
            </a:lvl6pPr>
            <a:lvl7pPr lvl="6">
              <a:lnSpc>
                <a:spcPct val="95000"/>
              </a:lnSpc>
              <a:spcBef>
                <a:spcPts val="0"/>
              </a:spcBef>
              <a:spcAft>
                <a:spcPts val="0"/>
              </a:spcAft>
              <a:buSzPts val="1700"/>
              <a:buNone/>
              <a:defRPr/>
            </a:lvl7pPr>
            <a:lvl8pPr lvl="7">
              <a:lnSpc>
                <a:spcPct val="95000"/>
              </a:lnSpc>
              <a:spcBef>
                <a:spcPts val="0"/>
              </a:spcBef>
              <a:spcAft>
                <a:spcPts val="0"/>
              </a:spcAft>
              <a:buSzPts val="1700"/>
              <a:buNone/>
              <a:defRPr/>
            </a:lvl8pPr>
            <a:lvl9pPr lvl="8">
              <a:lnSpc>
                <a:spcPct val="95000"/>
              </a:lnSpc>
              <a:spcBef>
                <a:spcPts val="0"/>
              </a:spcBef>
              <a:spcAft>
                <a:spcPts val="0"/>
              </a:spcAft>
              <a:buSzPts val="1700"/>
              <a:buNone/>
              <a:defRPr/>
            </a:lvl9pPr>
          </a:lstStyle>
          <a:p/>
        </p:txBody>
      </p:sp>
      <p:sp>
        <p:nvSpPr>
          <p:cNvPr id="197" name="Google Shape;197;p35"/>
          <p:cNvSpPr txBox="1"/>
          <p:nvPr>
            <p:ph idx="13" type="subTitle"/>
          </p:nvPr>
        </p:nvSpPr>
        <p:spPr>
          <a:xfrm>
            <a:off x="5327851" y="4165824"/>
            <a:ext cx="3234300" cy="433200"/>
          </a:xfrm>
          <a:prstGeom prst="rect">
            <a:avLst/>
          </a:prstGeom>
        </p:spPr>
        <p:txBody>
          <a:bodyPr anchorCtr="0" anchor="t" bIns="91425" lIns="91425" spcFirstLastPara="1" rIns="91425" wrap="square" tIns="91425">
            <a:spAutoFit/>
          </a:bodyPr>
          <a:lstStyle>
            <a:lvl1pPr lvl="0">
              <a:lnSpc>
                <a:spcPct val="95000"/>
              </a:lnSpc>
              <a:spcBef>
                <a:spcPts val="0"/>
              </a:spcBef>
              <a:spcAft>
                <a:spcPts val="0"/>
              </a:spcAft>
              <a:buSzPts val="1700"/>
              <a:buNone/>
              <a:defRPr/>
            </a:lvl1pPr>
            <a:lvl2pPr lvl="1">
              <a:lnSpc>
                <a:spcPct val="95000"/>
              </a:lnSpc>
              <a:spcBef>
                <a:spcPts val="0"/>
              </a:spcBef>
              <a:spcAft>
                <a:spcPts val="0"/>
              </a:spcAft>
              <a:buSzPts val="1700"/>
              <a:buNone/>
              <a:defRPr/>
            </a:lvl2pPr>
            <a:lvl3pPr lvl="2">
              <a:lnSpc>
                <a:spcPct val="95000"/>
              </a:lnSpc>
              <a:spcBef>
                <a:spcPts val="0"/>
              </a:spcBef>
              <a:spcAft>
                <a:spcPts val="0"/>
              </a:spcAft>
              <a:buSzPts val="1700"/>
              <a:buNone/>
              <a:defRPr/>
            </a:lvl3pPr>
            <a:lvl4pPr lvl="3">
              <a:lnSpc>
                <a:spcPct val="95000"/>
              </a:lnSpc>
              <a:spcBef>
                <a:spcPts val="0"/>
              </a:spcBef>
              <a:spcAft>
                <a:spcPts val="0"/>
              </a:spcAft>
              <a:buSzPts val="1700"/>
              <a:buNone/>
              <a:defRPr/>
            </a:lvl4pPr>
            <a:lvl5pPr lvl="4">
              <a:lnSpc>
                <a:spcPct val="95000"/>
              </a:lnSpc>
              <a:spcBef>
                <a:spcPts val="0"/>
              </a:spcBef>
              <a:spcAft>
                <a:spcPts val="0"/>
              </a:spcAft>
              <a:buSzPts val="1700"/>
              <a:buNone/>
              <a:defRPr/>
            </a:lvl5pPr>
            <a:lvl6pPr lvl="5">
              <a:lnSpc>
                <a:spcPct val="95000"/>
              </a:lnSpc>
              <a:spcBef>
                <a:spcPts val="0"/>
              </a:spcBef>
              <a:spcAft>
                <a:spcPts val="0"/>
              </a:spcAft>
              <a:buSzPts val="1700"/>
              <a:buNone/>
              <a:defRPr/>
            </a:lvl6pPr>
            <a:lvl7pPr lvl="6">
              <a:lnSpc>
                <a:spcPct val="95000"/>
              </a:lnSpc>
              <a:spcBef>
                <a:spcPts val="0"/>
              </a:spcBef>
              <a:spcAft>
                <a:spcPts val="0"/>
              </a:spcAft>
              <a:buSzPts val="1700"/>
              <a:buNone/>
              <a:defRPr/>
            </a:lvl7pPr>
            <a:lvl8pPr lvl="7">
              <a:lnSpc>
                <a:spcPct val="95000"/>
              </a:lnSpc>
              <a:spcBef>
                <a:spcPts val="0"/>
              </a:spcBef>
              <a:spcAft>
                <a:spcPts val="0"/>
              </a:spcAft>
              <a:buSzPts val="1700"/>
              <a:buNone/>
              <a:defRPr/>
            </a:lvl8pPr>
            <a:lvl9pPr lvl="8">
              <a:lnSpc>
                <a:spcPct val="95000"/>
              </a:lnSpc>
              <a:spcBef>
                <a:spcPts val="0"/>
              </a:spcBef>
              <a:spcAft>
                <a:spcPts val="0"/>
              </a:spcAft>
              <a:buSzPts val="17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and images" type="tx">
  <p:cSld name="TITLE_AND_BODY">
    <p:bg>
      <p:bgPr>
        <a:solidFill>
          <a:schemeClr val="lt1"/>
        </a:solidFill>
      </p:bgPr>
    </p:bg>
    <p:spTree>
      <p:nvGrpSpPr>
        <p:cNvPr id="198" name="Shape 198"/>
        <p:cNvGrpSpPr/>
        <p:nvPr/>
      </p:nvGrpSpPr>
      <p:grpSpPr>
        <a:xfrm>
          <a:off x="0" y="0"/>
          <a:ext cx="0" cy="0"/>
          <a:chOff x="0" y="0"/>
          <a:chExt cx="0" cy="0"/>
        </a:xfrm>
      </p:grpSpPr>
      <p:sp>
        <p:nvSpPr>
          <p:cNvPr id="199" name="Google Shape;199;p36"/>
          <p:cNvSpPr/>
          <p:nvPr>
            <p:ph idx="2" type="pic"/>
          </p:nvPr>
        </p:nvSpPr>
        <p:spPr>
          <a:xfrm rot="299990">
            <a:off x="716131" y="2331244"/>
            <a:ext cx="3686628" cy="2455534"/>
          </a:xfrm>
          <a:prstGeom prst="snip1Rect">
            <a:avLst>
              <a:gd fmla="val 16667" name="adj"/>
            </a:avLst>
          </a:prstGeom>
          <a:noFill/>
          <a:ln>
            <a:noFill/>
          </a:ln>
        </p:spPr>
      </p:sp>
      <p:sp>
        <p:nvSpPr>
          <p:cNvPr id="200" name="Google Shape;200;p36"/>
          <p:cNvSpPr/>
          <p:nvPr>
            <p:ph idx="3" type="pic"/>
          </p:nvPr>
        </p:nvSpPr>
        <p:spPr>
          <a:xfrm rot="-300269">
            <a:off x="4741294" y="2331368"/>
            <a:ext cx="3686654" cy="2455534"/>
          </a:xfrm>
          <a:prstGeom prst="snip1Rect">
            <a:avLst>
              <a:gd fmla="val 16667" name="adj"/>
            </a:avLst>
          </a:prstGeom>
          <a:noFill/>
          <a:ln>
            <a:noFill/>
          </a:ln>
        </p:spPr>
      </p:sp>
      <p:sp>
        <p:nvSpPr>
          <p:cNvPr id="201" name="Google Shape;201;p36"/>
          <p:cNvSpPr txBox="1"/>
          <p:nvPr>
            <p:ph type="title"/>
          </p:nvPr>
        </p:nvSpPr>
        <p:spPr>
          <a:xfrm>
            <a:off x="333925" y="587150"/>
            <a:ext cx="8475600" cy="5727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2" name="Google Shape;202;p36"/>
          <p:cNvSpPr txBox="1"/>
          <p:nvPr>
            <p:ph idx="1" type="body"/>
          </p:nvPr>
        </p:nvSpPr>
        <p:spPr>
          <a:xfrm>
            <a:off x="333925" y="1163150"/>
            <a:ext cx="8475600" cy="708000"/>
          </a:xfrm>
          <a:prstGeom prst="rect">
            <a:avLst/>
          </a:prstGeom>
        </p:spPr>
        <p:txBody>
          <a:bodyPr anchorCtr="0" anchor="t" bIns="91425" lIns="91425" spcFirstLastPara="1" rIns="91425" wrap="square" tIns="91425">
            <a:spAutoFit/>
          </a:bodyPr>
          <a:lstStyle>
            <a:lvl1pPr indent="-336550" lvl="0" marL="457200">
              <a:spcBef>
                <a:spcPts val="0"/>
              </a:spcBef>
              <a:spcAft>
                <a:spcPts val="0"/>
              </a:spcAft>
              <a:buSzPts val="1700"/>
              <a:buChar char="●"/>
              <a:defRPr/>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203" name="Google Shape;203;p36"/>
          <p:cNvSpPr txBox="1"/>
          <p:nvPr>
            <p:ph idx="12" type="sldNum"/>
          </p:nvPr>
        </p:nvSpPr>
        <p:spPr>
          <a:xfrm>
            <a:off x="8260675" y="205550"/>
            <a:ext cx="548700" cy="292500"/>
          </a:xfrm>
          <a:prstGeom prst="rect">
            <a:avLst/>
          </a:prstGeom>
        </p:spPr>
        <p:txBody>
          <a:bodyPr anchorCtr="0" anchor="t" bIns="91425" lIns="91425" spcFirstLastPara="1" rIns="91425" wrap="square" tIns="91425">
            <a:normAutofit/>
          </a:bodyPr>
          <a:lstStyle>
            <a:lvl1pPr lvl="0" rtl="0" algn="r">
              <a:buNone/>
              <a:defRPr/>
            </a:lvl1pPr>
            <a:lvl2pPr lvl="1" rtl="0" algn="r">
              <a:buNone/>
              <a:defRPr/>
            </a:lvl2pPr>
            <a:lvl3pPr lvl="2" rtl="0" algn="r">
              <a:buNone/>
              <a:defRPr/>
            </a:lvl3pPr>
            <a:lvl4pPr lvl="3" rtl="0" algn="r">
              <a:buNone/>
              <a:defRPr/>
            </a:lvl4pPr>
            <a:lvl5pPr lvl="4" rtl="0" algn="r">
              <a:buNone/>
              <a:defRPr/>
            </a:lvl5pPr>
            <a:lvl6pPr lvl="5" rtl="0" algn="r">
              <a:buNone/>
              <a:defRPr/>
            </a:lvl6pPr>
            <a:lvl7pPr lvl="6" rtl="0" algn="r">
              <a:buNone/>
              <a:defRPr/>
            </a:lvl7pPr>
            <a:lvl8pPr lvl="7" rtl="0" algn="r">
              <a:buNone/>
              <a:defRPr/>
            </a:lvl8pPr>
            <a:lvl9pPr lvl="8" rtl="0" algn="r">
              <a:buNone/>
              <a:defRPr/>
            </a:lvl9pPr>
          </a:lstStyle>
          <a:p>
            <a:pPr indent="0" lvl="0" marL="0" rtl="0" algn="r">
              <a:spcBef>
                <a:spcPts val="0"/>
              </a:spcBef>
              <a:spcAft>
                <a:spcPts val="0"/>
              </a:spcAft>
              <a:buNone/>
            </a:pPr>
            <a:fld id="{00000000-1234-1234-1234-123412341234}" type="slidenum">
              <a:rPr lang="en"/>
              <a:t>‹#›</a:t>
            </a:fld>
            <a:endParaRPr/>
          </a:p>
        </p:txBody>
      </p:sp>
      <p:sp>
        <p:nvSpPr>
          <p:cNvPr id="204" name="Google Shape;204;p36"/>
          <p:cNvSpPr txBox="1"/>
          <p:nvPr>
            <p:ph idx="4" type="subTitle"/>
          </p:nvPr>
        </p:nvSpPr>
        <p:spPr>
          <a:xfrm>
            <a:off x="1716575" y="205550"/>
            <a:ext cx="2855400" cy="292500"/>
          </a:xfrm>
          <a:prstGeom prst="rect">
            <a:avLst/>
          </a:prstGeom>
        </p:spPr>
        <p:txBody>
          <a:bodyPr anchorCtr="0" anchor="t" bIns="91425" lIns="91425" spcFirstLastPara="1" rIns="91425" wrap="square" tIns="91425">
            <a:noAutofit/>
          </a:bodyPr>
          <a:lstStyle>
            <a:lvl1pPr lvl="0">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1pPr>
            <a:lvl2pPr lvl="1">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2pPr>
            <a:lvl3pPr lvl="2">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3pPr>
            <a:lvl4pPr lvl="3">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4pPr>
            <a:lvl5pPr lvl="4">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5pPr>
            <a:lvl6pPr lvl="5">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6pPr>
            <a:lvl7pPr lvl="6">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7pPr>
            <a:lvl8pPr lvl="7">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8pPr>
            <a:lvl9pPr lvl="8">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9pPr>
          </a:lstStyle>
          <a:p/>
        </p:txBody>
      </p:sp>
      <p:sp>
        <p:nvSpPr>
          <p:cNvPr id="205" name="Google Shape;205;p36"/>
          <p:cNvSpPr txBox="1"/>
          <p:nvPr>
            <p:ph idx="5" type="subTitle"/>
          </p:nvPr>
        </p:nvSpPr>
        <p:spPr>
          <a:xfrm>
            <a:off x="333925" y="205550"/>
            <a:ext cx="1353300" cy="292500"/>
          </a:xfrm>
          <a:prstGeom prst="rect">
            <a:avLst/>
          </a:prstGeom>
        </p:spPr>
        <p:txBody>
          <a:bodyPr anchorCtr="0" anchor="t" bIns="91425" lIns="91425" spcFirstLastPara="1" rIns="91425" wrap="square" tIns="91425">
            <a:noAutofit/>
          </a:bodyPr>
          <a:lstStyle>
            <a:lvl1pPr lvl="0">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1pPr>
            <a:lvl2pPr lvl="1">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2pPr>
            <a:lvl3pPr lvl="2">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3pPr>
            <a:lvl4pPr lvl="3">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4pPr>
            <a:lvl5pPr lvl="4">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5pPr>
            <a:lvl6pPr lvl="5">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6pPr>
            <a:lvl7pPr lvl="6">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7pPr>
            <a:lvl8pPr lvl="7">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8pPr>
            <a:lvl9pPr lvl="8">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
  <p:cSld name="TITLE_AND_BODY_1">
    <p:bg>
      <p:bgPr>
        <a:solidFill>
          <a:schemeClr val="lt1"/>
        </a:solidFill>
      </p:bgPr>
    </p:bg>
    <p:spTree>
      <p:nvGrpSpPr>
        <p:cNvPr id="206" name="Shape 206"/>
        <p:cNvGrpSpPr/>
        <p:nvPr/>
      </p:nvGrpSpPr>
      <p:grpSpPr>
        <a:xfrm>
          <a:off x="0" y="0"/>
          <a:ext cx="0" cy="0"/>
          <a:chOff x="0" y="0"/>
          <a:chExt cx="0" cy="0"/>
        </a:xfrm>
      </p:grpSpPr>
      <p:sp>
        <p:nvSpPr>
          <p:cNvPr id="207" name="Google Shape;207;p37"/>
          <p:cNvSpPr/>
          <p:nvPr>
            <p:ph idx="2" type="pic"/>
          </p:nvPr>
        </p:nvSpPr>
        <p:spPr>
          <a:xfrm rot="299990">
            <a:off x="716131" y="2331244"/>
            <a:ext cx="3686628" cy="2455534"/>
          </a:xfrm>
          <a:prstGeom prst="snip1Rect">
            <a:avLst>
              <a:gd fmla="val 16667" name="adj"/>
            </a:avLst>
          </a:prstGeom>
          <a:noFill/>
          <a:ln>
            <a:noFill/>
          </a:ln>
        </p:spPr>
      </p:sp>
      <p:sp>
        <p:nvSpPr>
          <p:cNvPr id="208" name="Google Shape;208;p37"/>
          <p:cNvSpPr/>
          <p:nvPr>
            <p:ph idx="3" type="pic"/>
          </p:nvPr>
        </p:nvSpPr>
        <p:spPr>
          <a:xfrm rot="-300269">
            <a:off x="4741294" y="2331368"/>
            <a:ext cx="3686654" cy="2455534"/>
          </a:xfrm>
          <a:prstGeom prst="snip1Rect">
            <a:avLst>
              <a:gd fmla="val 16667" name="adj"/>
            </a:avLst>
          </a:prstGeom>
          <a:noFill/>
          <a:ln>
            <a:noFill/>
          </a:ln>
        </p:spPr>
      </p:sp>
      <p:sp>
        <p:nvSpPr>
          <p:cNvPr id="209" name="Google Shape;209;p37"/>
          <p:cNvSpPr txBox="1"/>
          <p:nvPr>
            <p:ph type="title"/>
          </p:nvPr>
        </p:nvSpPr>
        <p:spPr>
          <a:xfrm>
            <a:off x="333925" y="587150"/>
            <a:ext cx="8475600" cy="5727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0" name="Google Shape;210;p37"/>
          <p:cNvSpPr txBox="1"/>
          <p:nvPr>
            <p:ph idx="12" type="sldNum"/>
          </p:nvPr>
        </p:nvSpPr>
        <p:spPr>
          <a:xfrm>
            <a:off x="8260675" y="205550"/>
            <a:ext cx="548700" cy="292500"/>
          </a:xfrm>
          <a:prstGeom prst="rect">
            <a:avLst/>
          </a:prstGeom>
        </p:spPr>
        <p:txBody>
          <a:bodyPr anchorCtr="0" anchor="t" bIns="91425" lIns="91425" spcFirstLastPara="1" rIns="91425" wrap="square" tIns="91425">
            <a:normAutofit/>
          </a:bodyPr>
          <a:lstStyle>
            <a:lvl1pPr lvl="0" rtl="0" algn="r">
              <a:buNone/>
              <a:defRPr/>
            </a:lvl1pPr>
            <a:lvl2pPr lvl="1" rtl="0" algn="r">
              <a:buNone/>
              <a:defRPr/>
            </a:lvl2pPr>
            <a:lvl3pPr lvl="2" rtl="0" algn="r">
              <a:buNone/>
              <a:defRPr/>
            </a:lvl3pPr>
            <a:lvl4pPr lvl="3" rtl="0" algn="r">
              <a:buNone/>
              <a:defRPr/>
            </a:lvl4pPr>
            <a:lvl5pPr lvl="4" rtl="0" algn="r">
              <a:buNone/>
              <a:defRPr/>
            </a:lvl5pPr>
            <a:lvl6pPr lvl="5" rtl="0" algn="r">
              <a:buNone/>
              <a:defRPr/>
            </a:lvl6pPr>
            <a:lvl7pPr lvl="6" rtl="0" algn="r">
              <a:buNone/>
              <a:defRPr/>
            </a:lvl7pPr>
            <a:lvl8pPr lvl="7" rtl="0" algn="r">
              <a:buNone/>
              <a:defRPr/>
            </a:lvl8pPr>
            <a:lvl9pPr lvl="8" rtl="0" algn="r">
              <a:buNone/>
              <a:defRPr/>
            </a:lvl9pPr>
          </a:lstStyle>
          <a:p>
            <a:pPr indent="0" lvl="0" marL="0" rtl="0" algn="r">
              <a:spcBef>
                <a:spcPts val="0"/>
              </a:spcBef>
              <a:spcAft>
                <a:spcPts val="0"/>
              </a:spcAft>
              <a:buNone/>
            </a:pPr>
            <a:fld id="{00000000-1234-1234-1234-123412341234}" type="slidenum">
              <a:rPr lang="en"/>
              <a:t>‹#›</a:t>
            </a:fld>
            <a:endParaRPr/>
          </a:p>
        </p:txBody>
      </p:sp>
      <p:sp>
        <p:nvSpPr>
          <p:cNvPr id="211" name="Google Shape;211;p37"/>
          <p:cNvSpPr txBox="1"/>
          <p:nvPr>
            <p:ph idx="1" type="subTitle"/>
          </p:nvPr>
        </p:nvSpPr>
        <p:spPr>
          <a:xfrm>
            <a:off x="381082" y="1182925"/>
            <a:ext cx="4149000" cy="354000"/>
          </a:xfrm>
          <a:prstGeom prst="rect">
            <a:avLst/>
          </a:prstGeom>
        </p:spPr>
        <p:txBody>
          <a:bodyPr anchorCtr="0" anchor="t" bIns="91425" lIns="91425" spcFirstLastPara="1" rIns="91425" wrap="square" tIns="91425">
            <a:spAutoFit/>
          </a:bodyPr>
          <a:lstStyle>
            <a:lvl1pPr lvl="0">
              <a:spcBef>
                <a:spcPts val="0"/>
              </a:spcBef>
              <a:spcAft>
                <a:spcPts val="0"/>
              </a:spcAft>
              <a:buSzPts val="1100"/>
              <a:buFont typeface="Inter Tight Medium"/>
              <a:buNone/>
              <a:defRPr sz="1100">
                <a:latin typeface="Inter Tight Medium"/>
                <a:ea typeface="Inter Tight Medium"/>
                <a:cs typeface="Inter Tight Medium"/>
                <a:sym typeface="Inter Tight Medium"/>
              </a:defRPr>
            </a:lvl1pPr>
            <a:lvl2pPr lvl="1">
              <a:spcBef>
                <a:spcPts val="0"/>
              </a:spcBef>
              <a:spcAft>
                <a:spcPts val="0"/>
              </a:spcAft>
              <a:buSzPts val="1100"/>
              <a:buFont typeface="Inter Tight Medium"/>
              <a:buNone/>
              <a:defRPr sz="1100">
                <a:latin typeface="Inter Tight Medium"/>
                <a:ea typeface="Inter Tight Medium"/>
                <a:cs typeface="Inter Tight Medium"/>
                <a:sym typeface="Inter Tight Medium"/>
              </a:defRPr>
            </a:lvl2pPr>
            <a:lvl3pPr lvl="2">
              <a:spcBef>
                <a:spcPts val="0"/>
              </a:spcBef>
              <a:spcAft>
                <a:spcPts val="0"/>
              </a:spcAft>
              <a:buSzPts val="1100"/>
              <a:buFont typeface="Inter Tight Medium"/>
              <a:buNone/>
              <a:defRPr sz="1100">
                <a:latin typeface="Inter Tight Medium"/>
                <a:ea typeface="Inter Tight Medium"/>
                <a:cs typeface="Inter Tight Medium"/>
                <a:sym typeface="Inter Tight Medium"/>
              </a:defRPr>
            </a:lvl3pPr>
            <a:lvl4pPr lvl="3">
              <a:spcBef>
                <a:spcPts val="0"/>
              </a:spcBef>
              <a:spcAft>
                <a:spcPts val="0"/>
              </a:spcAft>
              <a:buSzPts val="1100"/>
              <a:buFont typeface="Inter Tight Medium"/>
              <a:buNone/>
              <a:defRPr sz="1100">
                <a:latin typeface="Inter Tight Medium"/>
                <a:ea typeface="Inter Tight Medium"/>
                <a:cs typeface="Inter Tight Medium"/>
                <a:sym typeface="Inter Tight Medium"/>
              </a:defRPr>
            </a:lvl4pPr>
            <a:lvl5pPr lvl="4">
              <a:spcBef>
                <a:spcPts val="0"/>
              </a:spcBef>
              <a:spcAft>
                <a:spcPts val="0"/>
              </a:spcAft>
              <a:buSzPts val="1100"/>
              <a:buFont typeface="Inter Tight Medium"/>
              <a:buNone/>
              <a:defRPr sz="1100">
                <a:latin typeface="Inter Tight Medium"/>
                <a:ea typeface="Inter Tight Medium"/>
                <a:cs typeface="Inter Tight Medium"/>
                <a:sym typeface="Inter Tight Medium"/>
              </a:defRPr>
            </a:lvl5pPr>
            <a:lvl6pPr lvl="5">
              <a:spcBef>
                <a:spcPts val="0"/>
              </a:spcBef>
              <a:spcAft>
                <a:spcPts val="0"/>
              </a:spcAft>
              <a:buSzPts val="1100"/>
              <a:buFont typeface="Inter Tight Medium"/>
              <a:buNone/>
              <a:defRPr sz="1100">
                <a:latin typeface="Inter Tight Medium"/>
                <a:ea typeface="Inter Tight Medium"/>
                <a:cs typeface="Inter Tight Medium"/>
                <a:sym typeface="Inter Tight Medium"/>
              </a:defRPr>
            </a:lvl6pPr>
            <a:lvl7pPr lvl="6">
              <a:spcBef>
                <a:spcPts val="0"/>
              </a:spcBef>
              <a:spcAft>
                <a:spcPts val="0"/>
              </a:spcAft>
              <a:buSzPts val="1100"/>
              <a:buFont typeface="Inter Tight Medium"/>
              <a:buNone/>
              <a:defRPr sz="1100">
                <a:latin typeface="Inter Tight Medium"/>
                <a:ea typeface="Inter Tight Medium"/>
                <a:cs typeface="Inter Tight Medium"/>
                <a:sym typeface="Inter Tight Medium"/>
              </a:defRPr>
            </a:lvl7pPr>
            <a:lvl8pPr lvl="7">
              <a:spcBef>
                <a:spcPts val="0"/>
              </a:spcBef>
              <a:spcAft>
                <a:spcPts val="0"/>
              </a:spcAft>
              <a:buSzPts val="1100"/>
              <a:buFont typeface="Inter Tight Medium"/>
              <a:buNone/>
              <a:defRPr sz="1100">
                <a:latin typeface="Inter Tight Medium"/>
                <a:ea typeface="Inter Tight Medium"/>
                <a:cs typeface="Inter Tight Medium"/>
                <a:sym typeface="Inter Tight Medium"/>
              </a:defRPr>
            </a:lvl8pPr>
            <a:lvl9pPr lvl="8">
              <a:spcBef>
                <a:spcPts val="0"/>
              </a:spcBef>
              <a:spcAft>
                <a:spcPts val="0"/>
              </a:spcAft>
              <a:buSzPts val="1100"/>
              <a:buFont typeface="Inter Tight Medium"/>
              <a:buNone/>
              <a:defRPr sz="1100">
                <a:latin typeface="Inter Tight Medium"/>
                <a:ea typeface="Inter Tight Medium"/>
                <a:cs typeface="Inter Tight Medium"/>
                <a:sym typeface="Inter Tight Medium"/>
              </a:defRPr>
            </a:lvl9pPr>
          </a:lstStyle>
          <a:p/>
        </p:txBody>
      </p:sp>
      <p:sp>
        <p:nvSpPr>
          <p:cNvPr id="212" name="Google Shape;212;p37"/>
          <p:cNvSpPr txBox="1"/>
          <p:nvPr>
            <p:ph idx="4" type="body"/>
          </p:nvPr>
        </p:nvSpPr>
        <p:spPr>
          <a:xfrm>
            <a:off x="381082" y="1521627"/>
            <a:ext cx="4149000" cy="646500"/>
          </a:xfrm>
          <a:prstGeom prst="rect">
            <a:avLst/>
          </a:prstGeom>
        </p:spPr>
        <p:txBody>
          <a:bodyPr anchorCtr="0" anchor="t" bIns="91425" lIns="91425" spcFirstLastPara="1" rIns="91425" wrap="square" tIns="91425">
            <a:sp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13" name="Google Shape;213;p37"/>
          <p:cNvSpPr txBox="1"/>
          <p:nvPr>
            <p:ph idx="5" type="subTitle"/>
          </p:nvPr>
        </p:nvSpPr>
        <p:spPr>
          <a:xfrm>
            <a:off x="4566932" y="1182925"/>
            <a:ext cx="4149000" cy="354000"/>
          </a:xfrm>
          <a:prstGeom prst="rect">
            <a:avLst/>
          </a:prstGeom>
        </p:spPr>
        <p:txBody>
          <a:bodyPr anchorCtr="0" anchor="t" bIns="91425" lIns="91425" spcFirstLastPara="1" rIns="91425" wrap="square" tIns="91425">
            <a:spAutoFit/>
          </a:bodyPr>
          <a:lstStyle>
            <a:lvl1pPr lvl="0">
              <a:spcBef>
                <a:spcPts val="0"/>
              </a:spcBef>
              <a:spcAft>
                <a:spcPts val="0"/>
              </a:spcAft>
              <a:buSzPts val="1100"/>
              <a:buFont typeface="Inter Tight Medium"/>
              <a:buNone/>
              <a:defRPr sz="1100">
                <a:latin typeface="Inter Tight Medium"/>
                <a:ea typeface="Inter Tight Medium"/>
                <a:cs typeface="Inter Tight Medium"/>
                <a:sym typeface="Inter Tight Medium"/>
              </a:defRPr>
            </a:lvl1pPr>
            <a:lvl2pPr lvl="1">
              <a:spcBef>
                <a:spcPts val="0"/>
              </a:spcBef>
              <a:spcAft>
                <a:spcPts val="0"/>
              </a:spcAft>
              <a:buSzPts val="1100"/>
              <a:buFont typeface="Inter Tight Medium"/>
              <a:buNone/>
              <a:defRPr sz="1100">
                <a:latin typeface="Inter Tight Medium"/>
                <a:ea typeface="Inter Tight Medium"/>
                <a:cs typeface="Inter Tight Medium"/>
                <a:sym typeface="Inter Tight Medium"/>
              </a:defRPr>
            </a:lvl2pPr>
            <a:lvl3pPr lvl="2">
              <a:spcBef>
                <a:spcPts val="0"/>
              </a:spcBef>
              <a:spcAft>
                <a:spcPts val="0"/>
              </a:spcAft>
              <a:buSzPts val="1100"/>
              <a:buFont typeface="Inter Tight Medium"/>
              <a:buNone/>
              <a:defRPr sz="1100">
                <a:latin typeface="Inter Tight Medium"/>
                <a:ea typeface="Inter Tight Medium"/>
                <a:cs typeface="Inter Tight Medium"/>
                <a:sym typeface="Inter Tight Medium"/>
              </a:defRPr>
            </a:lvl3pPr>
            <a:lvl4pPr lvl="3">
              <a:spcBef>
                <a:spcPts val="0"/>
              </a:spcBef>
              <a:spcAft>
                <a:spcPts val="0"/>
              </a:spcAft>
              <a:buSzPts val="1100"/>
              <a:buFont typeface="Inter Tight Medium"/>
              <a:buNone/>
              <a:defRPr sz="1100">
                <a:latin typeface="Inter Tight Medium"/>
                <a:ea typeface="Inter Tight Medium"/>
                <a:cs typeface="Inter Tight Medium"/>
                <a:sym typeface="Inter Tight Medium"/>
              </a:defRPr>
            </a:lvl4pPr>
            <a:lvl5pPr lvl="4">
              <a:spcBef>
                <a:spcPts val="0"/>
              </a:spcBef>
              <a:spcAft>
                <a:spcPts val="0"/>
              </a:spcAft>
              <a:buSzPts val="1100"/>
              <a:buFont typeface="Inter Tight Medium"/>
              <a:buNone/>
              <a:defRPr sz="1100">
                <a:latin typeface="Inter Tight Medium"/>
                <a:ea typeface="Inter Tight Medium"/>
                <a:cs typeface="Inter Tight Medium"/>
                <a:sym typeface="Inter Tight Medium"/>
              </a:defRPr>
            </a:lvl5pPr>
            <a:lvl6pPr lvl="5">
              <a:spcBef>
                <a:spcPts val="0"/>
              </a:spcBef>
              <a:spcAft>
                <a:spcPts val="0"/>
              </a:spcAft>
              <a:buSzPts val="1100"/>
              <a:buFont typeface="Inter Tight Medium"/>
              <a:buNone/>
              <a:defRPr sz="1100">
                <a:latin typeface="Inter Tight Medium"/>
                <a:ea typeface="Inter Tight Medium"/>
                <a:cs typeface="Inter Tight Medium"/>
                <a:sym typeface="Inter Tight Medium"/>
              </a:defRPr>
            </a:lvl6pPr>
            <a:lvl7pPr lvl="6">
              <a:spcBef>
                <a:spcPts val="0"/>
              </a:spcBef>
              <a:spcAft>
                <a:spcPts val="0"/>
              </a:spcAft>
              <a:buSzPts val="1100"/>
              <a:buFont typeface="Inter Tight Medium"/>
              <a:buNone/>
              <a:defRPr sz="1100">
                <a:latin typeface="Inter Tight Medium"/>
                <a:ea typeface="Inter Tight Medium"/>
                <a:cs typeface="Inter Tight Medium"/>
                <a:sym typeface="Inter Tight Medium"/>
              </a:defRPr>
            </a:lvl7pPr>
            <a:lvl8pPr lvl="7">
              <a:spcBef>
                <a:spcPts val="0"/>
              </a:spcBef>
              <a:spcAft>
                <a:spcPts val="0"/>
              </a:spcAft>
              <a:buSzPts val="1100"/>
              <a:buFont typeface="Inter Tight Medium"/>
              <a:buNone/>
              <a:defRPr sz="1100">
                <a:latin typeface="Inter Tight Medium"/>
                <a:ea typeface="Inter Tight Medium"/>
                <a:cs typeface="Inter Tight Medium"/>
                <a:sym typeface="Inter Tight Medium"/>
              </a:defRPr>
            </a:lvl8pPr>
            <a:lvl9pPr lvl="8">
              <a:spcBef>
                <a:spcPts val="0"/>
              </a:spcBef>
              <a:spcAft>
                <a:spcPts val="0"/>
              </a:spcAft>
              <a:buSzPts val="1100"/>
              <a:buFont typeface="Inter Tight Medium"/>
              <a:buNone/>
              <a:defRPr sz="1100">
                <a:latin typeface="Inter Tight Medium"/>
                <a:ea typeface="Inter Tight Medium"/>
                <a:cs typeface="Inter Tight Medium"/>
                <a:sym typeface="Inter Tight Medium"/>
              </a:defRPr>
            </a:lvl9pPr>
          </a:lstStyle>
          <a:p/>
        </p:txBody>
      </p:sp>
      <p:sp>
        <p:nvSpPr>
          <p:cNvPr id="214" name="Google Shape;214;p37"/>
          <p:cNvSpPr txBox="1"/>
          <p:nvPr>
            <p:ph idx="6" type="body"/>
          </p:nvPr>
        </p:nvSpPr>
        <p:spPr>
          <a:xfrm>
            <a:off x="4566932" y="1521627"/>
            <a:ext cx="4149000" cy="646500"/>
          </a:xfrm>
          <a:prstGeom prst="rect">
            <a:avLst/>
          </a:prstGeom>
        </p:spPr>
        <p:txBody>
          <a:bodyPr anchorCtr="0" anchor="t" bIns="91425" lIns="91425" spcFirstLastPara="1" rIns="91425" wrap="square" tIns="91425">
            <a:sp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15" name="Google Shape;215;p37"/>
          <p:cNvSpPr txBox="1"/>
          <p:nvPr>
            <p:ph idx="7" type="subTitle"/>
          </p:nvPr>
        </p:nvSpPr>
        <p:spPr>
          <a:xfrm>
            <a:off x="1716575" y="205550"/>
            <a:ext cx="2855400" cy="292500"/>
          </a:xfrm>
          <a:prstGeom prst="rect">
            <a:avLst/>
          </a:prstGeom>
        </p:spPr>
        <p:txBody>
          <a:bodyPr anchorCtr="0" anchor="t" bIns="91425" lIns="91425" spcFirstLastPara="1" rIns="91425" wrap="square" tIns="91425">
            <a:noAutofit/>
          </a:bodyPr>
          <a:lstStyle>
            <a:lvl1pPr lvl="0">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1pPr>
            <a:lvl2pPr lvl="1">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2pPr>
            <a:lvl3pPr lvl="2">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3pPr>
            <a:lvl4pPr lvl="3">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4pPr>
            <a:lvl5pPr lvl="4">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5pPr>
            <a:lvl6pPr lvl="5">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6pPr>
            <a:lvl7pPr lvl="6">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7pPr>
            <a:lvl8pPr lvl="7">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8pPr>
            <a:lvl9pPr lvl="8">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9pPr>
          </a:lstStyle>
          <a:p/>
        </p:txBody>
      </p:sp>
      <p:sp>
        <p:nvSpPr>
          <p:cNvPr id="216" name="Google Shape;216;p37"/>
          <p:cNvSpPr txBox="1"/>
          <p:nvPr>
            <p:ph idx="8" type="subTitle"/>
          </p:nvPr>
        </p:nvSpPr>
        <p:spPr>
          <a:xfrm>
            <a:off x="333925" y="205550"/>
            <a:ext cx="1353300" cy="292500"/>
          </a:xfrm>
          <a:prstGeom prst="rect">
            <a:avLst/>
          </a:prstGeom>
        </p:spPr>
        <p:txBody>
          <a:bodyPr anchorCtr="0" anchor="t" bIns="91425" lIns="91425" spcFirstLastPara="1" rIns="91425" wrap="square" tIns="91425">
            <a:noAutofit/>
          </a:bodyPr>
          <a:lstStyle>
            <a:lvl1pPr lvl="0">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1pPr>
            <a:lvl2pPr lvl="1">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2pPr>
            <a:lvl3pPr lvl="2">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3pPr>
            <a:lvl4pPr lvl="3">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4pPr>
            <a:lvl5pPr lvl="4">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5pPr>
            <a:lvl6pPr lvl="5">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6pPr>
            <a:lvl7pPr lvl="6">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7pPr>
            <a:lvl8pPr lvl="7">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8pPr>
            <a:lvl9pPr lvl="8">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type="twoColTx">
  <p:cSld name="TITLE_AND_TWO_COLUMNS">
    <p:bg>
      <p:bgPr>
        <a:solidFill>
          <a:schemeClr val="lt1"/>
        </a:solidFill>
      </p:bgPr>
    </p:bg>
    <p:spTree>
      <p:nvGrpSpPr>
        <p:cNvPr id="217" name="Shape 217"/>
        <p:cNvGrpSpPr/>
        <p:nvPr/>
      </p:nvGrpSpPr>
      <p:grpSpPr>
        <a:xfrm>
          <a:off x="0" y="0"/>
          <a:ext cx="0" cy="0"/>
          <a:chOff x="0" y="0"/>
          <a:chExt cx="0" cy="0"/>
        </a:xfrm>
      </p:grpSpPr>
      <p:grpSp>
        <p:nvGrpSpPr>
          <p:cNvPr id="218" name="Google Shape;218;p38"/>
          <p:cNvGrpSpPr/>
          <p:nvPr/>
        </p:nvGrpSpPr>
        <p:grpSpPr>
          <a:xfrm>
            <a:off x="0" y="-444900"/>
            <a:ext cx="9144000" cy="5588500"/>
            <a:chOff x="0" y="-444900"/>
            <a:chExt cx="9144000" cy="5588500"/>
          </a:xfrm>
        </p:grpSpPr>
        <p:grpSp>
          <p:nvGrpSpPr>
            <p:cNvPr id="219" name="Google Shape;219;p38"/>
            <p:cNvGrpSpPr/>
            <p:nvPr/>
          </p:nvGrpSpPr>
          <p:grpSpPr>
            <a:xfrm>
              <a:off x="0" y="100"/>
              <a:ext cx="9144000" cy="5143500"/>
              <a:chOff x="0" y="100"/>
              <a:chExt cx="9144000" cy="5143500"/>
            </a:xfrm>
          </p:grpSpPr>
          <p:sp>
            <p:nvSpPr>
              <p:cNvPr id="220" name="Google Shape;220;p38"/>
              <p:cNvSpPr/>
              <p:nvPr/>
            </p:nvSpPr>
            <p:spPr>
              <a:xfrm>
                <a:off x="0" y="100"/>
                <a:ext cx="9144000" cy="5143500"/>
              </a:xfrm>
              <a:prstGeom prst="snip1Rect">
                <a:avLst>
                  <a:gd fmla="val 40868"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Inter Tight"/>
                  <a:ea typeface="Inter Tight"/>
                  <a:cs typeface="Inter Tight"/>
                  <a:sym typeface="Inter Tight"/>
                </a:endParaRPr>
              </a:p>
            </p:txBody>
          </p:sp>
          <p:sp>
            <p:nvSpPr>
              <p:cNvPr id="221" name="Google Shape;221;p38"/>
              <p:cNvSpPr/>
              <p:nvPr/>
            </p:nvSpPr>
            <p:spPr>
              <a:xfrm rot="10800000">
                <a:off x="7036475" y="1219850"/>
                <a:ext cx="2107500" cy="186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Inter Tight"/>
                  <a:ea typeface="Inter Tight"/>
                  <a:cs typeface="Inter Tight"/>
                  <a:sym typeface="Inter Tight"/>
                </a:endParaRPr>
              </a:p>
            </p:txBody>
          </p:sp>
        </p:grpSp>
        <p:sp>
          <p:nvSpPr>
            <p:cNvPr id="222" name="Google Shape;222;p38"/>
            <p:cNvSpPr/>
            <p:nvPr/>
          </p:nvSpPr>
          <p:spPr>
            <a:xfrm flipH="1" rot="4500068">
              <a:off x="7230762" y="-248045"/>
              <a:ext cx="1723726" cy="1714991"/>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2"/>
                  </a:solidFill>
                  <a:latin typeface="Inter Tight SemiBold"/>
                  <a:ea typeface="Inter Tight SemiBold"/>
                  <a:cs typeface="Inter Tight SemiBold"/>
                  <a:sym typeface="Inter Tight SemiBold"/>
                </a:rPr>
                <a:t> </a:t>
              </a:r>
              <a:endParaRPr>
                <a:solidFill>
                  <a:schemeClr val="lt2"/>
                </a:solidFill>
                <a:latin typeface="Inter Tight SemiBold"/>
                <a:ea typeface="Inter Tight SemiBold"/>
                <a:cs typeface="Inter Tight SemiBold"/>
                <a:sym typeface="Inter Tight SemiBold"/>
              </a:endParaRPr>
            </a:p>
          </p:txBody>
        </p:sp>
      </p:grpSp>
      <p:sp>
        <p:nvSpPr>
          <p:cNvPr id="223" name="Google Shape;223;p38"/>
          <p:cNvSpPr txBox="1"/>
          <p:nvPr>
            <p:ph idx="12" type="sldNum"/>
          </p:nvPr>
        </p:nvSpPr>
        <p:spPr>
          <a:xfrm>
            <a:off x="8260675" y="205550"/>
            <a:ext cx="548700" cy="2925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24" name="Google Shape;224;p38"/>
          <p:cNvSpPr txBox="1"/>
          <p:nvPr>
            <p:ph type="title"/>
          </p:nvPr>
        </p:nvSpPr>
        <p:spPr>
          <a:xfrm>
            <a:off x="2479675" y="1637413"/>
            <a:ext cx="41847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25" name="Google Shape;225;p38"/>
          <p:cNvSpPr txBox="1"/>
          <p:nvPr>
            <p:ph idx="1" type="body"/>
          </p:nvPr>
        </p:nvSpPr>
        <p:spPr>
          <a:xfrm>
            <a:off x="2479675" y="2291377"/>
            <a:ext cx="4184700" cy="2288100"/>
          </a:xfrm>
          <a:prstGeom prst="rect">
            <a:avLst/>
          </a:prstGeom>
        </p:spPr>
        <p:txBody>
          <a:bodyPr anchorCtr="0" anchor="t" bIns="91425" lIns="91425" spcFirstLastPara="1" rIns="91425" wrap="square" tIns="91425">
            <a:spAutoFit/>
          </a:bodyPr>
          <a:lstStyle>
            <a:lvl1pPr indent="-336550" lvl="0" marL="457200">
              <a:spcBef>
                <a:spcPts val="0"/>
              </a:spcBef>
              <a:spcAft>
                <a:spcPts val="0"/>
              </a:spcAft>
              <a:buClr>
                <a:schemeClr val="lt1"/>
              </a:buClr>
              <a:buSzPts val="1700"/>
              <a:buChar char="●"/>
              <a:defRPr>
                <a:solidFill>
                  <a:schemeClr val="lt1"/>
                </a:solidFill>
              </a:defRPr>
            </a:lvl1pPr>
            <a:lvl2pPr indent="-336550" lvl="1" marL="914400">
              <a:spcBef>
                <a:spcPts val="0"/>
              </a:spcBef>
              <a:spcAft>
                <a:spcPts val="0"/>
              </a:spcAft>
              <a:buClr>
                <a:schemeClr val="lt1"/>
              </a:buClr>
              <a:buSzPts val="1700"/>
              <a:buChar char="○"/>
              <a:defRPr>
                <a:solidFill>
                  <a:schemeClr val="lt1"/>
                </a:solidFill>
              </a:defRPr>
            </a:lvl2pPr>
            <a:lvl3pPr indent="-336550" lvl="2" marL="1371600">
              <a:spcBef>
                <a:spcPts val="0"/>
              </a:spcBef>
              <a:spcAft>
                <a:spcPts val="0"/>
              </a:spcAft>
              <a:buClr>
                <a:schemeClr val="lt1"/>
              </a:buClr>
              <a:buSzPts val="1700"/>
              <a:buChar char="■"/>
              <a:defRPr>
                <a:solidFill>
                  <a:schemeClr val="lt1"/>
                </a:solidFill>
              </a:defRPr>
            </a:lvl3pPr>
            <a:lvl4pPr indent="-336550" lvl="3" marL="1828800">
              <a:spcBef>
                <a:spcPts val="0"/>
              </a:spcBef>
              <a:spcAft>
                <a:spcPts val="0"/>
              </a:spcAft>
              <a:buClr>
                <a:schemeClr val="lt1"/>
              </a:buClr>
              <a:buSzPts val="1700"/>
              <a:buChar char="●"/>
              <a:defRPr>
                <a:solidFill>
                  <a:schemeClr val="lt1"/>
                </a:solidFill>
              </a:defRPr>
            </a:lvl4pPr>
            <a:lvl5pPr indent="-336550" lvl="4" marL="2286000">
              <a:spcBef>
                <a:spcPts val="0"/>
              </a:spcBef>
              <a:spcAft>
                <a:spcPts val="0"/>
              </a:spcAft>
              <a:buClr>
                <a:schemeClr val="lt1"/>
              </a:buClr>
              <a:buSzPts val="1700"/>
              <a:buChar char="○"/>
              <a:defRPr>
                <a:solidFill>
                  <a:schemeClr val="lt1"/>
                </a:solidFill>
              </a:defRPr>
            </a:lvl5pPr>
            <a:lvl6pPr indent="-336550" lvl="5" marL="2743200">
              <a:spcBef>
                <a:spcPts val="0"/>
              </a:spcBef>
              <a:spcAft>
                <a:spcPts val="0"/>
              </a:spcAft>
              <a:buClr>
                <a:schemeClr val="lt1"/>
              </a:buClr>
              <a:buSzPts val="1700"/>
              <a:buChar char="■"/>
              <a:defRPr>
                <a:solidFill>
                  <a:schemeClr val="lt1"/>
                </a:solidFill>
              </a:defRPr>
            </a:lvl6pPr>
            <a:lvl7pPr indent="-336550" lvl="6" marL="3200400">
              <a:spcBef>
                <a:spcPts val="0"/>
              </a:spcBef>
              <a:spcAft>
                <a:spcPts val="0"/>
              </a:spcAft>
              <a:buClr>
                <a:schemeClr val="lt1"/>
              </a:buClr>
              <a:buSzPts val="1700"/>
              <a:buChar char="●"/>
              <a:defRPr>
                <a:solidFill>
                  <a:schemeClr val="lt1"/>
                </a:solidFill>
              </a:defRPr>
            </a:lvl7pPr>
            <a:lvl8pPr indent="-336550" lvl="7" marL="3657600">
              <a:spcBef>
                <a:spcPts val="0"/>
              </a:spcBef>
              <a:spcAft>
                <a:spcPts val="0"/>
              </a:spcAft>
              <a:buClr>
                <a:schemeClr val="lt1"/>
              </a:buClr>
              <a:buSzPts val="1700"/>
              <a:buChar char="○"/>
              <a:defRPr>
                <a:solidFill>
                  <a:schemeClr val="lt1"/>
                </a:solidFill>
              </a:defRPr>
            </a:lvl8pPr>
            <a:lvl9pPr indent="-336550" lvl="8" marL="4114800">
              <a:spcBef>
                <a:spcPts val="0"/>
              </a:spcBef>
              <a:spcAft>
                <a:spcPts val="0"/>
              </a:spcAft>
              <a:buClr>
                <a:schemeClr val="lt1"/>
              </a:buClr>
              <a:buSzPts val="1700"/>
              <a:buChar char="■"/>
              <a:defRPr>
                <a:solidFill>
                  <a:schemeClr val="lt1"/>
                </a:solidFill>
              </a:defRPr>
            </a:lvl9pPr>
          </a:lstStyle>
          <a:p/>
        </p:txBody>
      </p:sp>
      <p:sp>
        <p:nvSpPr>
          <p:cNvPr id="226" name="Google Shape;226;p38"/>
          <p:cNvSpPr txBox="1"/>
          <p:nvPr>
            <p:ph idx="2" type="subTitle"/>
          </p:nvPr>
        </p:nvSpPr>
        <p:spPr>
          <a:xfrm>
            <a:off x="1716575" y="205550"/>
            <a:ext cx="2855400" cy="292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1pPr>
            <a:lvl2pPr lvl="1">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2pPr>
            <a:lvl3pPr lvl="2">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3pPr>
            <a:lvl4pPr lvl="3">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4pPr>
            <a:lvl5pPr lvl="4">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5pPr>
            <a:lvl6pPr lvl="5">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6pPr>
            <a:lvl7pPr lvl="6">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7pPr>
            <a:lvl8pPr lvl="7">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8pPr>
            <a:lvl9pPr lvl="8">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9pPr>
          </a:lstStyle>
          <a:p/>
        </p:txBody>
      </p:sp>
      <p:sp>
        <p:nvSpPr>
          <p:cNvPr id="227" name="Google Shape;227;p38"/>
          <p:cNvSpPr txBox="1"/>
          <p:nvPr>
            <p:ph idx="3" type="subTitle"/>
          </p:nvPr>
        </p:nvSpPr>
        <p:spPr>
          <a:xfrm>
            <a:off x="333925" y="205550"/>
            <a:ext cx="1353300" cy="292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1pPr>
            <a:lvl2pPr lvl="1">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2pPr>
            <a:lvl3pPr lvl="2">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3pPr>
            <a:lvl4pPr lvl="3">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4pPr>
            <a:lvl5pPr lvl="4">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5pPr>
            <a:lvl6pPr lvl="5">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6pPr>
            <a:lvl7pPr lvl="6">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7pPr>
            <a:lvl8pPr lvl="7">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8pPr>
            <a:lvl9pPr lvl="8">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type="titleOnly">
  <p:cSld name="TITLE_ONLY">
    <p:bg>
      <p:bgPr>
        <a:solidFill>
          <a:schemeClr val="lt1"/>
        </a:solidFill>
      </p:bgPr>
    </p:bg>
    <p:spTree>
      <p:nvGrpSpPr>
        <p:cNvPr id="228" name="Shape 228"/>
        <p:cNvGrpSpPr/>
        <p:nvPr/>
      </p:nvGrpSpPr>
      <p:grpSpPr>
        <a:xfrm>
          <a:off x="0" y="0"/>
          <a:ext cx="0" cy="0"/>
          <a:chOff x="0" y="0"/>
          <a:chExt cx="0" cy="0"/>
        </a:xfrm>
      </p:grpSpPr>
      <p:sp>
        <p:nvSpPr>
          <p:cNvPr id="229" name="Google Shape;229;p39"/>
          <p:cNvSpPr/>
          <p:nvPr>
            <p:ph idx="2" type="pic"/>
          </p:nvPr>
        </p:nvSpPr>
        <p:spPr>
          <a:xfrm rot="299866">
            <a:off x="764484" y="2679783"/>
            <a:ext cx="1938771" cy="1938771"/>
          </a:xfrm>
          <a:prstGeom prst="snip1Rect">
            <a:avLst>
              <a:gd fmla="val 16667" name="adj"/>
            </a:avLst>
          </a:prstGeom>
          <a:noFill/>
          <a:ln>
            <a:noFill/>
          </a:ln>
        </p:spPr>
      </p:sp>
      <p:sp>
        <p:nvSpPr>
          <p:cNvPr id="230" name="Google Shape;230;p39"/>
          <p:cNvSpPr/>
          <p:nvPr>
            <p:ph idx="3" type="pic"/>
          </p:nvPr>
        </p:nvSpPr>
        <p:spPr>
          <a:xfrm rot="-299913">
            <a:off x="3602840" y="2620826"/>
            <a:ext cx="1938472" cy="1938472"/>
          </a:xfrm>
          <a:prstGeom prst="snip1Rect">
            <a:avLst>
              <a:gd fmla="val 16667" name="adj"/>
            </a:avLst>
          </a:prstGeom>
          <a:noFill/>
          <a:ln>
            <a:noFill/>
          </a:ln>
        </p:spPr>
      </p:sp>
      <p:sp>
        <p:nvSpPr>
          <p:cNvPr id="231" name="Google Shape;231;p39"/>
          <p:cNvSpPr/>
          <p:nvPr>
            <p:ph idx="4" type="pic"/>
          </p:nvPr>
        </p:nvSpPr>
        <p:spPr>
          <a:xfrm rot="299913">
            <a:off x="6440891" y="2679947"/>
            <a:ext cx="1938472" cy="1938472"/>
          </a:xfrm>
          <a:prstGeom prst="snip1Rect">
            <a:avLst>
              <a:gd fmla="val 16667" name="adj"/>
            </a:avLst>
          </a:prstGeom>
          <a:noFill/>
          <a:ln>
            <a:noFill/>
          </a:ln>
        </p:spPr>
      </p:sp>
      <p:sp>
        <p:nvSpPr>
          <p:cNvPr id="232" name="Google Shape;232;p39"/>
          <p:cNvSpPr txBox="1"/>
          <p:nvPr>
            <p:ph idx="12" type="sldNum"/>
          </p:nvPr>
        </p:nvSpPr>
        <p:spPr>
          <a:xfrm>
            <a:off x="8260675" y="205550"/>
            <a:ext cx="548700" cy="2925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33" name="Google Shape;233;p39"/>
          <p:cNvSpPr txBox="1"/>
          <p:nvPr>
            <p:ph idx="1" type="subTitle"/>
          </p:nvPr>
        </p:nvSpPr>
        <p:spPr>
          <a:xfrm>
            <a:off x="381063" y="1182922"/>
            <a:ext cx="2705400" cy="354000"/>
          </a:xfrm>
          <a:prstGeom prst="rect">
            <a:avLst/>
          </a:prstGeom>
        </p:spPr>
        <p:txBody>
          <a:bodyPr anchorCtr="0" anchor="t" bIns="91425" lIns="91425" spcFirstLastPara="1" rIns="91425" wrap="square" tIns="91425">
            <a:spAutoFit/>
          </a:bodyPr>
          <a:lstStyle>
            <a:lvl1pPr lvl="0">
              <a:spcBef>
                <a:spcPts val="0"/>
              </a:spcBef>
              <a:spcAft>
                <a:spcPts val="0"/>
              </a:spcAft>
              <a:buSzPts val="1100"/>
              <a:buFont typeface="Inter Tight Medium"/>
              <a:buNone/>
              <a:defRPr sz="1100">
                <a:latin typeface="Inter Tight Medium"/>
                <a:ea typeface="Inter Tight Medium"/>
                <a:cs typeface="Inter Tight Medium"/>
                <a:sym typeface="Inter Tight Medium"/>
              </a:defRPr>
            </a:lvl1pPr>
            <a:lvl2pPr lvl="1">
              <a:spcBef>
                <a:spcPts val="0"/>
              </a:spcBef>
              <a:spcAft>
                <a:spcPts val="0"/>
              </a:spcAft>
              <a:buSzPts val="1100"/>
              <a:buFont typeface="Inter Tight Medium"/>
              <a:buNone/>
              <a:defRPr sz="1100">
                <a:latin typeface="Inter Tight Medium"/>
                <a:ea typeface="Inter Tight Medium"/>
                <a:cs typeface="Inter Tight Medium"/>
                <a:sym typeface="Inter Tight Medium"/>
              </a:defRPr>
            </a:lvl2pPr>
            <a:lvl3pPr lvl="2">
              <a:spcBef>
                <a:spcPts val="0"/>
              </a:spcBef>
              <a:spcAft>
                <a:spcPts val="0"/>
              </a:spcAft>
              <a:buSzPts val="1100"/>
              <a:buFont typeface="Inter Tight Medium"/>
              <a:buNone/>
              <a:defRPr sz="1100">
                <a:latin typeface="Inter Tight Medium"/>
                <a:ea typeface="Inter Tight Medium"/>
                <a:cs typeface="Inter Tight Medium"/>
                <a:sym typeface="Inter Tight Medium"/>
              </a:defRPr>
            </a:lvl3pPr>
            <a:lvl4pPr lvl="3">
              <a:spcBef>
                <a:spcPts val="0"/>
              </a:spcBef>
              <a:spcAft>
                <a:spcPts val="0"/>
              </a:spcAft>
              <a:buSzPts val="1100"/>
              <a:buFont typeface="Inter Tight Medium"/>
              <a:buNone/>
              <a:defRPr sz="1100">
                <a:latin typeface="Inter Tight Medium"/>
                <a:ea typeface="Inter Tight Medium"/>
                <a:cs typeface="Inter Tight Medium"/>
                <a:sym typeface="Inter Tight Medium"/>
              </a:defRPr>
            </a:lvl4pPr>
            <a:lvl5pPr lvl="4">
              <a:spcBef>
                <a:spcPts val="0"/>
              </a:spcBef>
              <a:spcAft>
                <a:spcPts val="0"/>
              </a:spcAft>
              <a:buSzPts val="1100"/>
              <a:buFont typeface="Inter Tight Medium"/>
              <a:buNone/>
              <a:defRPr sz="1100">
                <a:latin typeface="Inter Tight Medium"/>
                <a:ea typeface="Inter Tight Medium"/>
                <a:cs typeface="Inter Tight Medium"/>
                <a:sym typeface="Inter Tight Medium"/>
              </a:defRPr>
            </a:lvl5pPr>
            <a:lvl6pPr lvl="5">
              <a:spcBef>
                <a:spcPts val="0"/>
              </a:spcBef>
              <a:spcAft>
                <a:spcPts val="0"/>
              </a:spcAft>
              <a:buSzPts val="1100"/>
              <a:buFont typeface="Inter Tight Medium"/>
              <a:buNone/>
              <a:defRPr sz="1100">
                <a:latin typeface="Inter Tight Medium"/>
                <a:ea typeface="Inter Tight Medium"/>
                <a:cs typeface="Inter Tight Medium"/>
                <a:sym typeface="Inter Tight Medium"/>
              </a:defRPr>
            </a:lvl6pPr>
            <a:lvl7pPr lvl="6">
              <a:spcBef>
                <a:spcPts val="0"/>
              </a:spcBef>
              <a:spcAft>
                <a:spcPts val="0"/>
              </a:spcAft>
              <a:buSzPts val="1100"/>
              <a:buFont typeface="Inter Tight Medium"/>
              <a:buNone/>
              <a:defRPr sz="1100">
                <a:latin typeface="Inter Tight Medium"/>
                <a:ea typeface="Inter Tight Medium"/>
                <a:cs typeface="Inter Tight Medium"/>
                <a:sym typeface="Inter Tight Medium"/>
              </a:defRPr>
            </a:lvl7pPr>
            <a:lvl8pPr lvl="7">
              <a:spcBef>
                <a:spcPts val="0"/>
              </a:spcBef>
              <a:spcAft>
                <a:spcPts val="0"/>
              </a:spcAft>
              <a:buSzPts val="1100"/>
              <a:buFont typeface="Inter Tight Medium"/>
              <a:buNone/>
              <a:defRPr sz="1100">
                <a:latin typeface="Inter Tight Medium"/>
                <a:ea typeface="Inter Tight Medium"/>
                <a:cs typeface="Inter Tight Medium"/>
                <a:sym typeface="Inter Tight Medium"/>
              </a:defRPr>
            </a:lvl8pPr>
            <a:lvl9pPr lvl="8">
              <a:spcBef>
                <a:spcPts val="0"/>
              </a:spcBef>
              <a:spcAft>
                <a:spcPts val="0"/>
              </a:spcAft>
              <a:buSzPts val="1100"/>
              <a:buFont typeface="Inter Tight Medium"/>
              <a:buNone/>
              <a:defRPr sz="1100">
                <a:latin typeface="Inter Tight Medium"/>
                <a:ea typeface="Inter Tight Medium"/>
                <a:cs typeface="Inter Tight Medium"/>
                <a:sym typeface="Inter Tight Medium"/>
              </a:defRPr>
            </a:lvl9pPr>
          </a:lstStyle>
          <a:p/>
        </p:txBody>
      </p:sp>
      <p:sp>
        <p:nvSpPr>
          <p:cNvPr id="234" name="Google Shape;234;p39"/>
          <p:cNvSpPr txBox="1"/>
          <p:nvPr>
            <p:ph idx="5" type="body"/>
          </p:nvPr>
        </p:nvSpPr>
        <p:spPr>
          <a:xfrm>
            <a:off x="381063" y="1521625"/>
            <a:ext cx="2705400" cy="646500"/>
          </a:xfrm>
          <a:prstGeom prst="rect">
            <a:avLst/>
          </a:prstGeom>
        </p:spPr>
        <p:txBody>
          <a:bodyPr anchorCtr="0" anchor="t" bIns="91425" lIns="91425" spcFirstLastPara="1" rIns="91425" wrap="square" tIns="91425">
            <a:sp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35" name="Google Shape;235;p39"/>
          <p:cNvSpPr txBox="1"/>
          <p:nvPr>
            <p:ph idx="6" type="subTitle"/>
          </p:nvPr>
        </p:nvSpPr>
        <p:spPr>
          <a:xfrm>
            <a:off x="3219300" y="1182922"/>
            <a:ext cx="2705400" cy="354000"/>
          </a:xfrm>
          <a:prstGeom prst="rect">
            <a:avLst/>
          </a:prstGeom>
        </p:spPr>
        <p:txBody>
          <a:bodyPr anchorCtr="0" anchor="t" bIns="91425" lIns="91425" spcFirstLastPara="1" rIns="91425" wrap="square" tIns="91425">
            <a:spAutoFit/>
          </a:bodyPr>
          <a:lstStyle>
            <a:lvl1pPr lvl="0">
              <a:spcBef>
                <a:spcPts val="0"/>
              </a:spcBef>
              <a:spcAft>
                <a:spcPts val="0"/>
              </a:spcAft>
              <a:buSzPts val="1100"/>
              <a:buFont typeface="Inter Tight Medium"/>
              <a:buNone/>
              <a:defRPr sz="1100">
                <a:latin typeface="Inter Tight Medium"/>
                <a:ea typeface="Inter Tight Medium"/>
                <a:cs typeface="Inter Tight Medium"/>
                <a:sym typeface="Inter Tight Medium"/>
              </a:defRPr>
            </a:lvl1pPr>
            <a:lvl2pPr lvl="1">
              <a:spcBef>
                <a:spcPts val="0"/>
              </a:spcBef>
              <a:spcAft>
                <a:spcPts val="0"/>
              </a:spcAft>
              <a:buSzPts val="1100"/>
              <a:buFont typeface="Inter Tight Medium"/>
              <a:buNone/>
              <a:defRPr sz="1100">
                <a:latin typeface="Inter Tight Medium"/>
                <a:ea typeface="Inter Tight Medium"/>
                <a:cs typeface="Inter Tight Medium"/>
                <a:sym typeface="Inter Tight Medium"/>
              </a:defRPr>
            </a:lvl2pPr>
            <a:lvl3pPr lvl="2">
              <a:spcBef>
                <a:spcPts val="0"/>
              </a:spcBef>
              <a:spcAft>
                <a:spcPts val="0"/>
              </a:spcAft>
              <a:buSzPts val="1100"/>
              <a:buFont typeface="Inter Tight Medium"/>
              <a:buNone/>
              <a:defRPr sz="1100">
                <a:latin typeface="Inter Tight Medium"/>
                <a:ea typeface="Inter Tight Medium"/>
                <a:cs typeface="Inter Tight Medium"/>
                <a:sym typeface="Inter Tight Medium"/>
              </a:defRPr>
            </a:lvl3pPr>
            <a:lvl4pPr lvl="3">
              <a:spcBef>
                <a:spcPts val="0"/>
              </a:spcBef>
              <a:spcAft>
                <a:spcPts val="0"/>
              </a:spcAft>
              <a:buSzPts val="1100"/>
              <a:buFont typeface="Inter Tight Medium"/>
              <a:buNone/>
              <a:defRPr sz="1100">
                <a:latin typeface="Inter Tight Medium"/>
                <a:ea typeface="Inter Tight Medium"/>
                <a:cs typeface="Inter Tight Medium"/>
                <a:sym typeface="Inter Tight Medium"/>
              </a:defRPr>
            </a:lvl4pPr>
            <a:lvl5pPr lvl="4">
              <a:spcBef>
                <a:spcPts val="0"/>
              </a:spcBef>
              <a:spcAft>
                <a:spcPts val="0"/>
              </a:spcAft>
              <a:buSzPts val="1100"/>
              <a:buFont typeface="Inter Tight Medium"/>
              <a:buNone/>
              <a:defRPr sz="1100">
                <a:latin typeface="Inter Tight Medium"/>
                <a:ea typeface="Inter Tight Medium"/>
                <a:cs typeface="Inter Tight Medium"/>
                <a:sym typeface="Inter Tight Medium"/>
              </a:defRPr>
            </a:lvl5pPr>
            <a:lvl6pPr lvl="5">
              <a:spcBef>
                <a:spcPts val="0"/>
              </a:spcBef>
              <a:spcAft>
                <a:spcPts val="0"/>
              </a:spcAft>
              <a:buSzPts val="1100"/>
              <a:buFont typeface="Inter Tight Medium"/>
              <a:buNone/>
              <a:defRPr sz="1100">
                <a:latin typeface="Inter Tight Medium"/>
                <a:ea typeface="Inter Tight Medium"/>
                <a:cs typeface="Inter Tight Medium"/>
                <a:sym typeface="Inter Tight Medium"/>
              </a:defRPr>
            </a:lvl6pPr>
            <a:lvl7pPr lvl="6">
              <a:spcBef>
                <a:spcPts val="0"/>
              </a:spcBef>
              <a:spcAft>
                <a:spcPts val="0"/>
              </a:spcAft>
              <a:buSzPts val="1100"/>
              <a:buFont typeface="Inter Tight Medium"/>
              <a:buNone/>
              <a:defRPr sz="1100">
                <a:latin typeface="Inter Tight Medium"/>
                <a:ea typeface="Inter Tight Medium"/>
                <a:cs typeface="Inter Tight Medium"/>
                <a:sym typeface="Inter Tight Medium"/>
              </a:defRPr>
            </a:lvl7pPr>
            <a:lvl8pPr lvl="7">
              <a:spcBef>
                <a:spcPts val="0"/>
              </a:spcBef>
              <a:spcAft>
                <a:spcPts val="0"/>
              </a:spcAft>
              <a:buSzPts val="1100"/>
              <a:buFont typeface="Inter Tight Medium"/>
              <a:buNone/>
              <a:defRPr sz="1100">
                <a:latin typeface="Inter Tight Medium"/>
                <a:ea typeface="Inter Tight Medium"/>
                <a:cs typeface="Inter Tight Medium"/>
                <a:sym typeface="Inter Tight Medium"/>
              </a:defRPr>
            </a:lvl8pPr>
            <a:lvl9pPr lvl="8">
              <a:spcBef>
                <a:spcPts val="0"/>
              </a:spcBef>
              <a:spcAft>
                <a:spcPts val="0"/>
              </a:spcAft>
              <a:buSzPts val="1100"/>
              <a:buFont typeface="Inter Tight Medium"/>
              <a:buNone/>
              <a:defRPr sz="1100">
                <a:latin typeface="Inter Tight Medium"/>
                <a:ea typeface="Inter Tight Medium"/>
                <a:cs typeface="Inter Tight Medium"/>
                <a:sym typeface="Inter Tight Medium"/>
              </a:defRPr>
            </a:lvl9pPr>
          </a:lstStyle>
          <a:p/>
        </p:txBody>
      </p:sp>
      <p:sp>
        <p:nvSpPr>
          <p:cNvPr id="236" name="Google Shape;236;p39"/>
          <p:cNvSpPr txBox="1"/>
          <p:nvPr>
            <p:ph idx="7" type="body"/>
          </p:nvPr>
        </p:nvSpPr>
        <p:spPr>
          <a:xfrm>
            <a:off x="3219300" y="1521625"/>
            <a:ext cx="2705400" cy="646500"/>
          </a:xfrm>
          <a:prstGeom prst="rect">
            <a:avLst/>
          </a:prstGeom>
        </p:spPr>
        <p:txBody>
          <a:bodyPr anchorCtr="0" anchor="t" bIns="91425" lIns="91425" spcFirstLastPara="1" rIns="91425" wrap="square" tIns="91425">
            <a:sp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37" name="Google Shape;237;p39"/>
          <p:cNvSpPr txBox="1"/>
          <p:nvPr>
            <p:ph idx="8" type="subTitle"/>
          </p:nvPr>
        </p:nvSpPr>
        <p:spPr>
          <a:xfrm>
            <a:off x="6057538" y="1182922"/>
            <a:ext cx="2705400" cy="354000"/>
          </a:xfrm>
          <a:prstGeom prst="rect">
            <a:avLst/>
          </a:prstGeom>
        </p:spPr>
        <p:txBody>
          <a:bodyPr anchorCtr="0" anchor="t" bIns="91425" lIns="91425" spcFirstLastPara="1" rIns="91425" wrap="square" tIns="91425">
            <a:spAutoFit/>
          </a:bodyPr>
          <a:lstStyle>
            <a:lvl1pPr lvl="0">
              <a:spcBef>
                <a:spcPts val="0"/>
              </a:spcBef>
              <a:spcAft>
                <a:spcPts val="0"/>
              </a:spcAft>
              <a:buSzPts val="1100"/>
              <a:buFont typeface="Inter Tight Medium"/>
              <a:buNone/>
              <a:defRPr sz="1100">
                <a:latin typeface="Inter Tight Medium"/>
                <a:ea typeface="Inter Tight Medium"/>
                <a:cs typeface="Inter Tight Medium"/>
                <a:sym typeface="Inter Tight Medium"/>
              </a:defRPr>
            </a:lvl1pPr>
            <a:lvl2pPr lvl="1">
              <a:spcBef>
                <a:spcPts val="0"/>
              </a:spcBef>
              <a:spcAft>
                <a:spcPts val="0"/>
              </a:spcAft>
              <a:buSzPts val="1100"/>
              <a:buFont typeface="Inter Tight Medium"/>
              <a:buNone/>
              <a:defRPr sz="1100">
                <a:latin typeface="Inter Tight Medium"/>
                <a:ea typeface="Inter Tight Medium"/>
                <a:cs typeface="Inter Tight Medium"/>
                <a:sym typeface="Inter Tight Medium"/>
              </a:defRPr>
            </a:lvl2pPr>
            <a:lvl3pPr lvl="2">
              <a:spcBef>
                <a:spcPts val="0"/>
              </a:spcBef>
              <a:spcAft>
                <a:spcPts val="0"/>
              </a:spcAft>
              <a:buSzPts val="1100"/>
              <a:buFont typeface="Inter Tight Medium"/>
              <a:buNone/>
              <a:defRPr sz="1100">
                <a:latin typeface="Inter Tight Medium"/>
                <a:ea typeface="Inter Tight Medium"/>
                <a:cs typeface="Inter Tight Medium"/>
                <a:sym typeface="Inter Tight Medium"/>
              </a:defRPr>
            </a:lvl3pPr>
            <a:lvl4pPr lvl="3">
              <a:spcBef>
                <a:spcPts val="0"/>
              </a:spcBef>
              <a:spcAft>
                <a:spcPts val="0"/>
              </a:spcAft>
              <a:buSzPts val="1100"/>
              <a:buFont typeface="Inter Tight Medium"/>
              <a:buNone/>
              <a:defRPr sz="1100">
                <a:latin typeface="Inter Tight Medium"/>
                <a:ea typeface="Inter Tight Medium"/>
                <a:cs typeface="Inter Tight Medium"/>
                <a:sym typeface="Inter Tight Medium"/>
              </a:defRPr>
            </a:lvl4pPr>
            <a:lvl5pPr lvl="4">
              <a:spcBef>
                <a:spcPts val="0"/>
              </a:spcBef>
              <a:spcAft>
                <a:spcPts val="0"/>
              </a:spcAft>
              <a:buSzPts val="1100"/>
              <a:buFont typeface="Inter Tight Medium"/>
              <a:buNone/>
              <a:defRPr sz="1100">
                <a:latin typeface="Inter Tight Medium"/>
                <a:ea typeface="Inter Tight Medium"/>
                <a:cs typeface="Inter Tight Medium"/>
                <a:sym typeface="Inter Tight Medium"/>
              </a:defRPr>
            </a:lvl5pPr>
            <a:lvl6pPr lvl="5">
              <a:spcBef>
                <a:spcPts val="0"/>
              </a:spcBef>
              <a:spcAft>
                <a:spcPts val="0"/>
              </a:spcAft>
              <a:buSzPts val="1100"/>
              <a:buFont typeface="Inter Tight Medium"/>
              <a:buNone/>
              <a:defRPr sz="1100">
                <a:latin typeface="Inter Tight Medium"/>
                <a:ea typeface="Inter Tight Medium"/>
                <a:cs typeface="Inter Tight Medium"/>
                <a:sym typeface="Inter Tight Medium"/>
              </a:defRPr>
            </a:lvl6pPr>
            <a:lvl7pPr lvl="6">
              <a:spcBef>
                <a:spcPts val="0"/>
              </a:spcBef>
              <a:spcAft>
                <a:spcPts val="0"/>
              </a:spcAft>
              <a:buSzPts val="1100"/>
              <a:buFont typeface="Inter Tight Medium"/>
              <a:buNone/>
              <a:defRPr sz="1100">
                <a:latin typeface="Inter Tight Medium"/>
                <a:ea typeface="Inter Tight Medium"/>
                <a:cs typeface="Inter Tight Medium"/>
                <a:sym typeface="Inter Tight Medium"/>
              </a:defRPr>
            </a:lvl7pPr>
            <a:lvl8pPr lvl="7">
              <a:spcBef>
                <a:spcPts val="0"/>
              </a:spcBef>
              <a:spcAft>
                <a:spcPts val="0"/>
              </a:spcAft>
              <a:buSzPts val="1100"/>
              <a:buFont typeface="Inter Tight Medium"/>
              <a:buNone/>
              <a:defRPr sz="1100">
                <a:latin typeface="Inter Tight Medium"/>
                <a:ea typeface="Inter Tight Medium"/>
                <a:cs typeface="Inter Tight Medium"/>
                <a:sym typeface="Inter Tight Medium"/>
              </a:defRPr>
            </a:lvl8pPr>
            <a:lvl9pPr lvl="8">
              <a:spcBef>
                <a:spcPts val="0"/>
              </a:spcBef>
              <a:spcAft>
                <a:spcPts val="0"/>
              </a:spcAft>
              <a:buSzPts val="1100"/>
              <a:buFont typeface="Inter Tight Medium"/>
              <a:buNone/>
              <a:defRPr sz="1100">
                <a:latin typeface="Inter Tight Medium"/>
                <a:ea typeface="Inter Tight Medium"/>
                <a:cs typeface="Inter Tight Medium"/>
                <a:sym typeface="Inter Tight Medium"/>
              </a:defRPr>
            </a:lvl9pPr>
          </a:lstStyle>
          <a:p/>
        </p:txBody>
      </p:sp>
      <p:sp>
        <p:nvSpPr>
          <p:cNvPr id="238" name="Google Shape;238;p39"/>
          <p:cNvSpPr txBox="1"/>
          <p:nvPr>
            <p:ph idx="9" type="body"/>
          </p:nvPr>
        </p:nvSpPr>
        <p:spPr>
          <a:xfrm>
            <a:off x="6057538" y="1521625"/>
            <a:ext cx="2705400" cy="646500"/>
          </a:xfrm>
          <a:prstGeom prst="rect">
            <a:avLst/>
          </a:prstGeom>
        </p:spPr>
        <p:txBody>
          <a:bodyPr anchorCtr="0" anchor="t" bIns="91425" lIns="91425" spcFirstLastPara="1" rIns="91425" wrap="square" tIns="91425">
            <a:sp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39" name="Google Shape;239;p39"/>
          <p:cNvSpPr txBox="1"/>
          <p:nvPr>
            <p:ph type="title"/>
          </p:nvPr>
        </p:nvSpPr>
        <p:spPr>
          <a:xfrm>
            <a:off x="333925" y="587150"/>
            <a:ext cx="8475600" cy="5727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0" name="Google Shape;240;p39"/>
          <p:cNvSpPr txBox="1"/>
          <p:nvPr>
            <p:ph idx="13" type="subTitle"/>
          </p:nvPr>
        </p:nvSpPr>
        <p:spPr>
          <a:xfrm>
            <a:off x="1716575" y="205550"/>
            <a:ext cx="2855400" cy="292500"/>
          </a:xfrm>
          <a:prstGeom prst="rect">
            <a:avLst/>
          </a:prstGeom>
        </p:spPr>
        <p:txBody>
          <a:bodyPr anchorCtr="0" anchor="t" bIns="91425" lIns="91425" spcFirstLastPara="1" rIns="91425" wrap="square" tIns="91425">
            <a:noAutofit/>
          </a:bodyPr>
          <a:lstStyle>
            <a:lvl1pPr lvl="0">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1pPr>
            <a:lvl2pPr lvl="1">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2pPr>
            <a:lvl3pPr lvl="2">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3pPr>
            <a:lvl4pPr lvl="3">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4pPr>
            <a:lvl5pPr lvl="4">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5pPr>
            <a:lvl6pPr lvl="5">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6pPr>
            <a:lvl7pPr lvl="6">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7pPr>
            <a:lvl8pPr lvl="7">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8pPr>
            <a:lvl9pPr lvl="8">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9pPr>
          </a:lstStyle>
          <a:p/>
        </p:txBody>
      </p:sp>
      <p:sp>
        <p:nvSpPr>
          <p:cNvPr id="241" name="Google Shape;241;p39"/>
          <p:cNvSpPr txBox="1"/>
          <p:nvPr>
            <p:ph idx="14" type="subTitle"/>
          </p:nvPr>
        </p:nvSpPr>
        <p:spPr>
          <a:xfrm>
            <a:off x="333925" y="205550"/>
            <a:ext cx="1353300" cy="292500"/>
          </a:xfrm>
          <a:prstGeom prst="rect">
            <a:avLst/>
          </a:prstGeom>
        </p:spPr>
        <p:txBody>
          <a:bodyPr anchorCtr="0" anchor="t" bIns="91425" lIns="91425" spcFirstLastPara="1" rIns="91425" wrap="square" tIns="91425">
            <a:noAutofit/>
          </a:bodyPr>
          <a:lstStyle>
            <a:lvl1pPr lvl="0">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1pPr>
            <a:lvl2pPr lvl="1">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2pPr>
            <a:lvl3pPr lvl="2">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3pPr>
            <a:lvl4pPr lvl="3">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4pPr>
            <a:lvl5pPr lvl="4">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5pPr>
            <a:lvl6pPr lvl="5">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6pPr>
            <a:lvl7pPr lvl="6">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7pPr>
            <a:lvl8pPr lvl="7">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8pPr>
            <a:lvl9pPr lvl="8">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and image 1">
  <p:cSld name="ONE_COLUMN_TEXT">
    <p:bg>
      <p:bgPr>
        <a:solidFill>
          <a:schemeClr val="lt1"/>
        </a:solidFill>
      </p:bgPr>
    </p:bg>
    <p:spTree>
      <p:nvGrpSpPr>
        <p:cNvPr id="242" name="Shape 242"/>
        <p:cNvGrpSpPr/>
        <p:nvPr/>
      </p:nvGrpSpPr>
      <p:grpSpPr>
        <a:xfrm>
          <a:off x="0" y="0"/>
          <a:ext cx="0" cy="0"/>
          <a:chOff x="0" y="0"/>
          <a:chExt cx="0" cy="0"/>
        </a:xfrm>
      </p:grpSpPr>
      <p:sp>
        <p:nvSpPr>
          <p:cNvPr id="243" name="Google Shape;243;p40"/>
          <p:cNvSpPr/>
          <p:nvPr>
            <p:ph idx="2" type="pic"/>
          </p:nvPr>
        </p:nvSpPr>
        <p:spPr>
          <a:xfrm>
            <a:off x="434125" y="2147825"/>
            <a:ext cx="8275200" cy="2679300"/>
          </a:xfrm>
          <a:prstGeom prst="snip1Rect">
            <a:avLst>
              <a:gd fmla="val 29467" name="adj"/>
            </a:avLst>
          </a:prstGeom>
          <a:noFill/>
          <a:ln>
            <a:noFill/>
          </a:ln>
        </p:spPr>
      </p:sp>
      <p:sp>
        <p:nvSpPr>
          <p:cNvPr id="244" name="Google Shape;244;p40"/>
          <p:cNvSpPr txBox="1"/>
          <p:nvPr>
            <p:ph idx="12" type="sldNum"/>
          </p:nvPr>
        </p:nvSpPr>
        <p:spPr>
          <a:xfrm>
            <a:off x="8260675" y="205550"/>
            <a:ext cx="548700" cy="2925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45" name="Google Shape;245;p40"/>
          <p:cNvSpPr txBox="1"/>
          <p:nvPr>
            <p:ph type="title"/>
          </p:nvPr>
        </p:nvSpPr>
        <p:spPr>
          <a:xfrm>
            <a:off x="333925" y="587150"/>
            <a:ext cx="8475600" cy="5727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6" name="Google Shape;246;p40"/>
          <p:cNvSpPr txBox="1"/>
          <p:nvPr>
            <p:ph idx="1" type="body"/>
          </p:nvPr>
        </p:nvSpPr>
        <p:spPr>
          <a:xfrm>
            <a:off x="333925" y="1163150"/>
            <a:ext cx="8475600" cy="708000"/>
          </a:xfrm>
          <a:prstGeom prst="rect">
            <a:avLst/>
          </a:prstGeom>
        </p:spPr>
        <p:txBody>
          <a:bodyPr anchorCtr="0" anchor="t" bIns="91425" lIns="91425" spcFirstLastPara="1" rIns="91425" wrap="square" tIns="91425">
            <a:spAutoFit/>
          </a:bodyPr>
          <a:lstStyle>
            <a:lvl1pPr indent="-336550" lvl="0" marL="457200">
              <a:spcBef>
                <a:spcPts val="0"/>
              </a:spcBef>
              <a:spcAft>
                <a:spcPts val="0"/>
              </a:spcAft>
              <a:buSzPts val="1700"/>
              <a:buChar char="●"/>
              <a:defRPr/>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247" name="Google Shape;247;p40"/>
          <p:cNvSpPr txBox="1"/>
          <p:nvPr>
            <p:ph idx="3" type="subTitle"/>
          </p:nvPr>
        </p:nvSpPr>
        <p:spPr>
          <a:xfrm>
            <a:off x="1716575" y="205550"/>
            <a:ext cx="2855400" cy="292500"/>
          </a:xfrm>
          <a:prstGeom prst="rect">
            <a:avLst/>
          </a:prstGeom>
        </p:spPr>
        <p:txBody>
          <a:bodyPr anchorCtr="0" anchor="t" bIns="91425" lIns="91425" spcFirstLastPara="1" rIns="91425" wrap="square" tIns="91425">
            <a:noAutofit/>
          </a:bodyPr>
          <a:lstStyle>
            <a:lvl1pPr lvl="0">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1pPr>
            <a:lvl2pPr lvl="1">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2pPr>
            <a:lvl3pPr lvl="2">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3pPr>
            <a:lvl4pPr lvl="3">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4pPr>
            <a:lvl5pPr lvl="4">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5pPr>
            <a:lvl6pPr lvl="5">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6pPr>
            <a:lvl7pPr lvl="6">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7pPr>
            <a:lvl8pPr lvl="7">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8pPr>
            <a:lvl9pPr lvl="8">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9pPr>
          </a:lstStyle>
          <a:p/>
        </p:txBody>
      </p:sp>
      <p:sp>
        <p:nvSpPr>
          <p:cNvPr id="248" name="Google Shape;248;p40"/>
          <p:cNvSpPr txBox="1"/>
          <p:nvPr>
            <p:ph idx="4" type="subTitle"/>
          </p:nvPr>
        </p:nvSpPr>
        <p:spPr>
          <a:xfrm>
            <a:off x="333925" y="205550"/>
            <a:ext cx="1353300" cy="292500"/>
          </a:xfrm>
          <a:prstGeom prst="rect">
            <a:avLst/>
          </a:prstGeom>
        </p:spPr>
        <p:txBody>
          <a:bodyPr anchorCtr="0" anchor="t" bIns="91425" lIns="91425" spcFirstLastPara="1" rIns="91425" wrap="square" tIns="91425">
            <a:noAutofit/>
          </a:bodyPr>
          <a:lstStyle>
            <a:lvl1pPr lvl="0">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1pPr>
            <a:lvl2pPr lvl="1">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2pPr>
            <a:lvl3pPr lvl="2">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3pPr>
            <a:lvl4pPr lvl="3">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4pPr>
            <a:lvl5pPr lvl="4">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5pPr>
            <a:lvl6pPr lvl="5">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6pPr>
            <a:lvl7pPr lvl="6">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7pPr>
            <a:lvl8pPr lvl="7">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8pPr>
            <a:lvl9pPr lvl="8">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9pPr>
          </a:lstStyle>
          <a:p/>
        </p:txBody>
      </p:sp>
    </p:spTree>
  </p:cSld>
  <p:clrMapOvr>
    <a:masterClrMapping/>
  </p:clrMapOvr>
  <p:extLst>
    <p:ext uri="{DCECCB84-F9BA-43D5-87BE-67443E8EF086}">
      <p15:sldGuideLst>
        <p15:guide id="1" pos="273">
          <p15:clr>
            <a:srgbClr val="E46962"/>
          </p15:clr>
        </p15:guide>
      </p15:sldGuideLst>
    </p:ext>
  </p:extLs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active pop-up left">
  <p:cSld name="ONE_COLUMN_TEXT_1">
    <p:bg>
      <p:bgPr>
        <a:solidFill>
          <a:schemeClr val="lt1"/>
        </a:solidFill>
      </p:bgPr>
    </p:bg>
    <p:spTree>
      <p:nvGrpSpPr>
        <p:cNvPr id="249" name="Shape 249"/>
        <p:cNvGrpSpPr/>
        <p:nvPr/>
      </p:nvGrpSpPr>
      <p:grpSpPr>
        <a:xfrm>
          <a:off x="0" y="0"/>
          <a:ext cx="0" cy="0"/>
          <a:chOff x="0" y="0"/>
          <a:chExt cx="0" cy="0"/>
        </a:xfrm>
      </p:grpSpPr>
      <p:grpSp>
        <p:nvGrpSpPr>
          <p:cNvPr id="250" name="Google Shape;250;p41"/>
          <p:cNvGrpSpPr/>
          <p:nvPr/>
        </p:nvGrpSpPr>
        <p:grpSpPr>
          <a:xfrm>
            <a:off x="433788" y="1202208"/>
            <a:ext cx="2632899" cy="904617"/>
            <a:chOff x="433788" y="1202208"/>
            <a:chExt cx="2632899" cy="904617"/>
          </a:xfrm>
        </p:grpSpPr>
        <p:sp>
          <p:nvSpPr>
            <p:cNvPr id="251" name="Google Shape;251;p41"/>
            <p:cNvSpPr/>
            <p:nvPr/>
          </p:nvSpPr>
          <p:spPr>
            <a:xfrm>
              <a:off x="433788" y="1202325"/>
              <a:ext cx="2632800" cy="904500"/>
            </a:xfrm>
            <a:prstGeom prst="snip1Rect">
              <a:avLst>
                <a:gd fmla="val 35102"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Inter Tight"/>
                <a:ea typeface="Inter Tight"/>
                <a:cs typeface="Inter Tight"/>
                <a:sym typeface="Inter Tight"/>
              </a:endParaRPr>
            </a:p>
          </p:txBody>
        </p:sp>
        <p:sp>
          <p:nvSpPr>
            <p:cNvPr id="252" name="Google Shape;252;p41"/>
            <p:cNvSpPr/>
            <p:nvPr/>
          </p:nvSpPr>
          <p:spPr>
            <a:xfrm rot="-6523">
              <a:off x="2750486" y="1202508"/>
              <a:ext cx="316201" cy="318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2"/>
                  </a:solidFill>
                  <a:latin typeface="Inter Tight"/>
                  <a:ea typeface="Inter Tight"/>
                  <a:cs typeface="Inter Tight"/>
                  <a:sym typeface="Inter Tight"/>
                </a:rPr>
                <a:t> </a:t>
              </a:r>
              <a:endParaRPr>
                <a:solidFill>
                  <a:schemeClr val="lt2"/>
                </a:solidFill>
                <a:latin typeface="Inter Tight"/>
                <a:ea typeface="Inter Tight"/>
                <a:cs typeface="Inter Tight"/>
                <a:sym typeface="Inter Tight"/>
              </a:endParaRPr>
            </a:p>
          </p:txBody>
        </p:sp>
      </p:grpSp>
      <p:sp>
        <p:nvSpPr>
          <p:cNvPr id="253" name="Google Shape;253;p41"/>
          <p:cNvSpPr txBox="1"/>
          <p:nvPr>
            <p:ph idx="1" type="subTitle"/>
          </p:nvPr>
        </p:nvSpPr>
        <p:spPr>
          <a:xfrm>
            <a:off x="437000" y="1202200"/>
            <a:ext cx="2322900" cy="3540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1pPr>
            <a:lvl2pPr lvl="1">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2pPr>
            <a:lvl3pPr lvl="2">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3pPr>
            <a:lvl4pPr lvl="3">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4pPr>
            <a:lvl5pPr lvl="4">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5pPr>
            <a:lvl6pPr lvl="5">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6pPr>
            <a:lvl7pPr lvl="6">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7pPr>
            <a:lvl8pPr lvl="7">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8pPr>
            <a:lvl9pPr lvl="8">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9pPr>
          </a:lstStyle>
          <a:p/>
        </p:txBody>
      </p:sp>
      <p:sp>
        <p:nvSpPr>
          <p:cNvPr id="254" name="Google Shape;254;p41"/>
          <p:cNvSpPr txBox="1"/>
          <p:nvPr>
            <p:ph idx="2" type="body"/>
          </p:nvPr>
        </p:nvSpPr>
        <p:spPr>
          <a:xfrm>
            <a:off x="437000" y="1460325"/>
            <a:ext cx="2632800" cy="646500"/>
          </a:xfrm>
          <a:prstGeom prst="rect">
            <a:avLst/>
          </a:prstGeom>
        </p:spPr>
        <p:txBody>
          <a:bodyPr anchorCtr="0" anchor="t" bIns="91425" lIns="91425" spcFirstLastPara="1" rIns="91425" wrap="square" tIns="91425">
            <a:spAutoFit/>
          </a:bodyPr>
          <a:lstStyle>
            <a:lvl1pPr indent="-292100" lvl="0" marL="457200">
              <a:spcBef>
                <a:spcPts val="0"/>
              </a:spcBef>
              <a:spcAft>
                <a:spcPts val="0"/>
              </a:spcAft>
              <a:buClr>
                <a:schemeClr val="lt1"/>
              </a:buClr>
              <a:buSzPts val="1000"/>
              <a:buChar char="●"/>
              <a:defRPr sz="1000">
                <a:solidFill>
                  <a:schemeClr val="lt1"/>
                </a:solidFill>
              </a:defRPr>
            </a:lvl1pPr>
            <a:lvl2pPr indent="-292100" lvl="1" marL="914400">
              <a:spcBef>
                <a:spcPts val="0"/>
              </a:spcBef>
              <a:spcAft>
                <a:spcPts val="0"/>
              </a:spcAft>
              <a:buClr>
                <a:schemeClr val="lt1"/>
              </a:buClr>
              <a:buSzPts val="1000"/>
              <a:buChar char="○"/>
              <a:defRPr sz="1000">
                <a:solidFill>
                  <a:schemeClr val="lt1"/>
                </a:solidFill>
              </a:defRPr>
            </a:lvl2pPr>
            <a:lvl3pPr indent="-292100" lvl="2" marL="1371600">
              <a:spcBef>
                <a:spcPts val="0"/>
              </a:spcBef>
              <a:spcAft>
                <a:spcPts val="0"/>
              </a:spcAft>
              <a:buClr>
                <a:schemeClr val="lt1"/>
              </a:buClr>
              <a:buSzPts val="1000"/>
              <a:buChar char="■"/>
              <a:defRPr sz="1000">
                <a:solidFill>
                  <a:schemeClr val="lt1"/>
                </a:solidFill>
              </a:defRPr>
            </a:lvl3pPr>
            <a:lvl4pPr indent="-292100" lvl="3" marL="1828800">
              <a:spcBef>
                <a:spcPts val="0"/>
              </a:spcBef>
              <a:spcAft>
                <a:spcPts val="0"/>
              </a:spcAft>
              <a:buClr>
                <a:schemeClr val="lt1"/>
              </a:buClr>
              <a:buSzPts val="1000"/>
              <a:buChar char="●"/>
              <a:defRPr sz="1000">
                <a:solidFill>
                  <a:schemeClr val="lt1"/>
                </a:solidFill>
              </a:defRPr>
            </a:lvl4pPr>
            <a:lvl5pPr indent="-292100" lvl="4" marL="2286000">
              <a:spcBef>
                <a:spcPts val="0"/>
              </a:spcBef>
              <a:spcAft>
                <a:spcPts val="0"/>
              </a:spcAft>
              <a:buClr>
                <a:schemeClr val="lt1"/>
              </a:buClr>
              <a:buSzPts val="1000"/>
              <a:buChar char="○"/>
              <a:defRPr sz="1000">
                <a:solidFill>
                  <a:schemeClr val="lt1"/>
                </a:solidFill>
              </a:defRPr>
            </a:lvl5pPr>
            <a:lvl6pPr indent="-292100" lvl="5" marL="2743200">
              <a:spcBef>
                <a:spcPts val="0"/>
              </a:spcBef>
              <a:spcAft>
                <a:spcPts val="0"/>
              </a:spcAft>
              <a:buClr>
                <a:schemeClr val="lt1"/>
              </a:buClr>
              <a:buSzPts val="1000"/>
              <a:buChar char="■"/>
              <a:defRPr sz="1000">
                <a:solidFill>
                  <a:schemeClr val="lt1"/>
                </a:solidFill>
              </a:defRPr>
            </a:lvl6pPr>
            <a:lvl7pPr indent="-292100" lvl="6" marL="3200400">
              <a:spcBef>
                <a:spcPts val="0"/>
              </a:spcBef>
              <a:spcAft>
                <a:spcPts val="0"/>
              </a:spcAft>
              <a:buClr>
                <a:schemeClr val="lt1"/>
              </a:buClr>
              <a:buSzPts val="1000"/>
              <a:buChar char="●"/>
              <a:defRPr sz="1000">
                <a:solidFill>
                  <a:schemeClr val="lt1"/>
                </a:solidFill>
              </a:defRPr>
            </a:lvl7pPr>
            <a:lvl8pPr indent="-292100" lvl="7" marL="3657600">
              <a:spcBef>
                <a:spcPts val="0"/>
              </a:spcBef>
              <a:spcAft>
                <a:spcPts val="0"/>
              </a:spcAft>
              <a:buClr>
                <a:schemeClr val="lt1"/>
              </a:buClr>
              <a:buSzPts val="1000"/>
              <a:buChar char="○"/>
              <a:defRPr sz="1000">
                <a:solidFill>
                  <a:schemeClr val="lt1"/>
                </a:solidFill>
              </a:defRPr>
            </a:lvl8pPr>
            <a:lvl9pPr indent="-292100" lvl="8" marL="4114800">
              <a:spcBef>
                <a:spcPts val="0"/>
              </a:spcBef>
              <a:spcAft>
                <a:spcPts val="0"/>
              </a:spcAft>
              <a:buClr>
                <a:schemeClr val="lt1"/>
              </a:buClr>
              <a:buSzPts val="1000"/>
              <a:buChar char="■"/>
              <a:defRPr sz="1000">
                <a:solidFill>
                  <a:schemeClr val="lt1"/>
                </a:solidFill>
              </a:defRPr>
            </a:lvl9pPr>
          </a:lstStyle>
          <a:p/>
        </p:txBody>
      </p:sp>
      <p:sp>
        <p:nvSpPr>
          <p:cNvPr id="255" name="Google Shape;255;p41"/>
          <p:cNvSpPr/>
          <p:nvPr>
            <p:ph idx="3" type="pic"/>
          </p:nvPr>
        </p:nvSpPr>
        <p:spPr>
          <a:xfrm>
            <a:off x="434125" y="2147825"/>
            <a:ext cx="8275200" cy="2679300"/>
          </a:xfrm>
          <a:prstGeom prst="snip1Rect">
            <a:avLst>
              <a:gd fmla="val 29467" name="adj"/>
            </a:avLst>
          </a:prstGeom>
          <a:noFill/>
          <a:ln>
            <a:noFill/>
          </a:ln>
        </p:spPr>
      </p:sp>
      <p:sp>
        <p:nvSpPr>
          <p:cNvPr id="256" name="Google Shape;256;p41"/>
          <p:cNvSpPr txBox="1"/>
          <p:nvPr>
            <p:ph idx="12" type="sldNum"/>
          </p:nvPr>
        </p:nvSpPr>
        <p:spPr>
          <a:xfrm>
            <a:off x="8260675" y="205550"/>
            <a:ext cx="548700" cy="292500"/>
          </a:xfrm>
          <a:prstGeom prst="rect">
            <a:avLst/>
          </a:prstGeom>
        </p:spPr>
        <p:txBody>
          <a:bodyPr anchorCtr="0" anchor="t"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57" name="Google Shape;257;p41"/>
          <p:cNvSpPr txBox="1"/>
          <p:nvPr>
            <p:ph type="title"/>
          </p:nvPr>
        </p:nvSpPr>
        <p:spPr>
          <a:xfrm>
            <a:off x="333925" y="587150"/>
            <a:ext cx="8475600" cy="5727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8" name="Google Shape;258;p41"/>
          <p:cNvSpPr txBox="1"/>
          <p:nvPr>
            <p:ph idx="4" type="subTitle"/>
          </p:nvPr>
        </p:nvSpPr>
        <p:spPr>
          <a:xfrm>
            <a:off x="1716575" y="205550"/>
            <a:ext cx="2855400" cy="292500"/>
          </a:xfrm>
          <a:prstGeom prst="rect">
            <a:avLst/>
          </a:prstGeom>
        </p:spPr>
        <p:txBody>
          <a:bodyPr anchorCtr="0" anchor="t" bIns="91425" lIns="91425" spcFirstLastPara="1" rIns="91425" wrap="square" tIns="91425">
            <a:noAutofit/>
          </a:bodyPr>
          <a:lstStyle>
            <a:lvl1pPr lvl="0">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1pPr>
            <a:lvl2pPr lvl="1">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2pPr>
            <a:lvl3pPr lvl="2">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3pPr>
            <a:lvl4pPr lvl="3">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4pPr>
            <a:lvl5pPr lvl="4">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5pPr>
            <a:lvl6pPr lvl="5">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6pPr>
            <a:lvl7pPr lvl="6">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7pPr>
            <a:lvl8pPr lvl="7">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8pPr>
            <a:lvl9pPr lvl="8">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9pPr>
          </a:lstStyle>
          <a:p/>
        </p:txBody>
      </p:sp>
      <p:sp>
        <p:nvSpPr>
          <p:cNvPr id="259" name="Google Shape;259;p41"/>
          <p:cNvSpPr txBox="1"/>
          <p:nvPr>
            <p:ph idx="5" type="subTitle"/>
          </p:nvPr>
        </p:nvSpPr>
        <p:spPr>
          <a:xfrm>
            <a:off x="333925" y="205550"/>
            <a:ext cx="1353300" cy="292500"/>
          </a:xfrm>
          <a:prstGeom prst="rect">
            <a:avLst/>
          </a:prstGeom>
        </p:spPr>
        <p:txBody>
          <a:bodyPr anchorCtr="0" anchor="t" bIns="91425" lIns="91425" spcFirstLastPara="1" rIns="91425" wrap="square" tIns="91425">
            <a:noAutofit/>
          </a:bodyPr>
          <a:lstStyle>
            <a:lvl1pPr lvl="0">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1pPr>
            <a:lvl2pPr lvl="1">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2pPr>
            <a:lvl3pPr lvl="2">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3pPr>
            <a:lvl4pPr lvl="3">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4pPr>
            <a:lvl5pPr lvl="4">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5pPr>
            <a:lvl6pPr lvl="5">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6pPr>
            <a:lvl7pPr lvl="6">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7pPr>
            <a:lvl8pPr lvl="7">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8pPr>
            <a:lvl9pPr lvl="8">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9pPr>
          </a:lstStyle>
          <a:p/>
        </p:txBody>
      </p:sp>
    </p:spTree>
  </p:cSld>
  <p:clrMapOvr>
    <a:masterClrMapping/>
  </p:clrMapOvr>
  <p:extLst>
    <p:ext uri="{DCECCB84-F9BA-43D5-87BE-67443E8EF086}">
      <p15:sldGuideLst>
        <p15:guide id="1" pos="273">
          <p15:clr>
            <a:srgbClr val="E46962"/>
          </p15:clr>
        </p15:guide>
        <p15:guide id="2" orient="horz" pos="1353">
          <p15:clr>
            <a:srgbClr val="E46962"/>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active pop-up middle">
  <p:cSld name="ONE_COLUMN_TEXT_1_2">
    <p:bg>
      <p:bgPr>
        <a:solidFill>
          <a:schemeClr val="lt1"/>
        </a:solidFill>
      </p:bgPr>
    </p:bg>
    <p:spTree>
      <p:nvGrpSpPr>
        <p:cNvPr id="260" name="Shape 260"/>
        <p:cNvGrpSpPr/>
        <p:nvPr/>
      </p:nvGrpSpPr>
      <p:grpSpPr>
        <a:xfrm>
          <a:off x="0" y="0"/>
          <a:ext cx="0" cy="0"/>
          <a:chOff x="0" y="0"/>
          <a:chExt cx="0" cy="0"/>
        </a:xfrm>
      </p:grpSpPr>
      <p:grpSp>
        <p:nvGrpSpPr>
          <p:cNvPr id="261" name="Google Shape;261;p42"/>
          <p:cNvGrpSpPr/>
          <p:nvPr/>
        </p:nvGrpSpPr>
        <p:grpSpPr>
          <a:xfrm>
            <a:off x="3253950" y="1202208"/>
            <a:ext cx="2632899" cy="904617"/>
            <a:chOff x="3253950" y="1202208"/>
            <a:chExt cx="2632899" cy="904617"/>
          </a:xfrm>
        </p:grpSpPr>
        <p:sp>
          <p:nvSpPr>
            <p:cNvPr id="262" name="Google Shape;262;p42"/>
            <p:cNvSpPr/>
            <p:nvPr/>
          </p:nvSpPr>
          <p:spPr>
            <a:xfrm>
              <a:off x="3253950" y="1202325"/>
              <a:ext cx="2632800" cy="904500"/>
            </a:xfrm>
            <a:prstGeom prst="snip1Rect">
              <a:avLst>
                <a:gd fmla="val 35102"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Inter Tight"/>
                <a:ea typeface="Inter Tight"/>
                <a:cs typeface="Inter Tight"/>
                <a:sym typeface="Inter Tight"/>
              </a:endParaRPr>
            </a:p>
          </p:txBody>
        </p:sp>
        <p:sp>
          <p:nvSpPr>
            <p:cNvPr id="263" name="Google Shape;263;p42"/>
            <p:cNvSpPr/>
            <p:nvPr/>
          </p:nvSpPr>
          <p:spPr>
            <a:xfrm rot="-6523">
              <a:off x="5570649" y="1202508"/>
              <a:ext cx="316201" cy="318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2"/>
                  </a:solidFill>
                  <a:latin typeface="Inter Tight"/>
                  <a:ea typeface="Inter Tight"/>
                  <a:cs typeface="Inter Tight"/>
                  <a:sym typeface="Inter Tight"/>
                </a:rPr>
                <a:t> </a:t>
              </a:r>
              <a:endParaRPr>
                <a:solidFill>
                  <a:schemeClr val="lt2"/>
                </a:solidFill>
                <a:latin typeface="Inter Tight"/>
                <a:ea typeface="Inter Tight"/>
                <a:cs typeface="Inter Tight"/>
                <a:sym typeface="Inter Tight"/>
              </a:endParaRPr>
            </a:p>
          </p:txBody>
        </p:sp>
      </p:grpSp>
      <p:sp>
        <p:nvSpPr>
          <p:cNvPr id="264" name="Google Shape;264;p42"/>
          <p:cNvSpPr txBox="1"/>
          <p:nvPr>
            <p:ph idx="1" type="subTitle"/>
          </p:nvPr>
        </p:nvSpPr>
        <p:spPr>
          <a:xfrm>
            <a:off x="3257163" y="1202200"/>
            <a:ext cx="2322900" cy="3540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1pPr>
            <a:lvl2pPr lvl="1">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2pPr>
            <a:lvl3pPr lvl="2">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3pPr>
            <a:lvl4pPr lvl="3">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4pPr>
            <a:lvl5pPr lvl="4">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5pPr>
            <a:lvl6pPr lvl="5">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6pPr>
            <a:lvl7pPr lvl="6">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7pPr>
            <a:lvl8pPr lvl="7">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8pPr>
            <a:lvl9pPr lvl="8">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9pPr>
          </a:lstStyle>
          <a:p/>
        </p:txBody>
      </p:sp>
      <p:sp>
        <p:nvSpPr>
          <p:cNvPr id="265" name="Google Shape;265;p42"/>
          <p:cNvSpPr txBox="1"/>
          <p:nvPr>
            <p:ph idx="2" type="body"/>
          </p:nvPr>
        </p:nvSpPr>
        <p:spPr>
          <a:xfrm>
            <a:off x="3257163" y="1460325"/>
            <a:ext cx="2632800" cy="646500"/>
          </a:xfrm>
          <a:prstGeom prst="rect">
            <a:avLst/>
          </a:prstGeom>
        </p:spPr>
        <p:txBody>
          <a:bodyPr anchorCtr="0" anchor="t" bIns="91425" lIns="91425" spcFirstLastPara="1" rIns="91425" wrap="square" tIns="91425">
            <a:spAutoFit/>
          </a:bodyPr>
          <a:lstStyle>
            <a:lvl1pPr indent="-292100" lvl="0" marL="457200">
              <a:spcBef>
                <a:spcPts val="0"/>
              </a:spcBef>
              <a:spcAft>
                <a:spcPts val="0"/>
              </a:spcAft>
              <a:buClr>
                <a:schemeClr val="lt1"/>
              </a:buClr>
              <a:buSzPts val="1000"/>
              <a:buChar char="●"/>
              <a:defRPr sz="1000">
                <a:solidFill>
                  <a:schemeClr val="lt1"/>
                </a:solidFill>
              </a:defRPr>
            </a:lvl1pPr>
            <a:lvl2pPr indent="-292100" lvl="1" marL="914400">
              <a:spcBef>
                <a:spcPts val="0"/>
              </a:spcBef>
              <a:spcAft>
                <a:spcPts val="0"/>
              </a:spcAft>
              <a:buClr>
                <a:schemeClr val="lt1"/>
              </a:buClr>
              <a:buSzPts val="1000"/>
              <a:buChar char="○"/>
              <a:defRPr sz="1000">
                <a:solidFill>
                  <a:schemeClr val="lt1"/>
                </a:solidFill>
              </a:defRPr>
            </a:lvl2pPr>
            <a:lvl3pPr indent="-292100" lvl="2" marL="1371600">
              <a:spcBef>
                <a:spcPts val="0"/>
              </a:spcBef>
              <a:spcAft>
                <a:spcPts val="0"/>
              </a:spcAft>
              <a:buClr>
                <a:schemeClr val="lt1"/>
              </a:buClr>
              <a:buSzPts val="1000"/>
              <a:buChar char="■"/>
              <a:defRPr sz="1000">
                <a:solidFill>
                  <a:schemeClr val="lt1"/>
                </a:solidFill>
              </a:defRPr>
            </a:lvl3pPr>
            <a:lvl4pPr indent="-292100" lvl="3" marL="1828800">
              <a:spcBef>
                <a:spcPts val="0"/>
              </a:spcBef>
              <a:spcAft>
                <a:spcPts val="0"/>
              </a:spcAft>
              <a:buClr>
                <a:schemeClr val="lt1"/>
              </a:buClr>
              <a:buSzPts val="1000"/>
              <a:buChar char="●"/>
              <a:defRPr sz="1000">
                <a:solidFill>
                  <a:schemeClr val="lt1"/>
                </a:solidFill>
              </a:defRPr>
            </a:lvl4pPr>
            <a:lvl5pPr indent="-292100" lvl="4" marL="2286000">
              <a:spcBef>
                <a:spcPts val="0"/>
              </a:spcBef>
              <a:spcAft>
                <a:spcPts val="0"/>
              </a:spcAft>
              <a:buClr>
                <a:schemeClr val="lt1"/>
              </a:buClr>
              <a:buSzPts val="1000"/>
              <a:buChar char="○"/>
              <a:defRPr sz="1000">
                <a:solidFill>
                  <a:schemeClr val="lt1"/>
                </a:solidFill>
              </a:defRPr>
            </a:lvl5pPr>
            <a:lvl6pPr indent="-292100" lvl="5" marL="2743200">
              <a:spcBef>
                <a:spcPts val="0"/>
              </a:spcBef>
              <a:spcAft>
                <a:spcPts val="0"/>
              </a:spcAft>
              <a:buClr>
                <a:schemeClr val="lt1"/>
              </a:buClr>
              <a:buSzPts val="1000"/>
              <a:buChar char="■"/>
              <a:defRPr sz="1000">
                <a:solidFill>
                  <a:schemeClr val="lt1"/>
                </a:solidFill>
              </a:defRPr>
            </a:lvl6pPr>
            <a:lvl7pPr indent="-292100" lvl="6" marL="3200400">
              <a:spcBef>
                <a:spcPts val="0"/>
              </a:spcBef>
              <a:spcAft>
                <a:spcPts val="0"/>
              </a:spcAft>
              <a:buClr>
                <a:schemeClr val="lt1"/>
              </a:buClr>
              <a:buSzPts val="1000"/>
              <a:buChar char="●"/>
              <a:defRPr sz="1000">
                <a:solidFill>
                  <a:schemeClr val="lt1"/>
                </a:solidFill>
              </a:defRPr>
            </a:lvl7pPr>
            <a:lvl8pPr indent="-292100" lvl="7" marL="3657600">
              <a:spcBef>
                <a:spcPts val="0"/>
              </a:spcBef>
              <a:spcAft>
                <a:spcPts val="0"/>
              </a:spcAft>
              <a:buClr>
                <a:schemeClr val="lt1"/>
              </a:buClr>
              <a:buSzPts val="1000"/>
              <a:buChar char="○"/>
              <a:defRPr sz="1000">
                <a:solidFill>
                  <a:schemeClr val="lt1"/>
                </a:solidFill>
              </a:defRPr>
            </a:lvl8pPr>
            <a:lvl9pPr indent="-292100" lvl="8" marL="4114800">
              <a:spcBef>
                <a:spcPts val="0"/>
              </a:spcBef>
              <a:spcAft>
                <a:spcPts val="0"/>
              </a:spcAft>
              <a:buClr>
                <a:schemeClr val="lt1"/>
              </a:buClr>
              <a:buSzPts val="1000"/>
              <a:buChar char="■"/>
              <a:defRPr sz="1000">
                <a:solidFill>
                  <a:schemeClr val="lt1"/>
                </a:solidFill>
              </a:defRPr>
            </a:lvl9pPr>
          </a:lstStyle>
          <a:p/>
        </p:txBody>
      </p:sp>
      <p:sp>
        <p:nvSpPr>
          <p:cNvPr id="266" name="Google Shape;266;p42"/>
          <p:cNvSpPr/>
          <p:nvPr>
            <p:ph idx="3" type="pic"/>
          </p:nvPr>
        </p:nvSpPr>
        <p:spPr>
          <a:xfrm>
            <a:off x="434125" y="2147825"/>
            <a:ext cx="8275200" cy="2679300"/>
          </a:xfrm>
          <a:prstGeom prst="snip1Rect">
            <a:avLst>
              <a:gd fmla="val 29467" name="adj"/>
            </a:avLst>
          </a:prstGeom>
          <a:noFill/>
          <a:ln>
            <a:noFill/>
          </a:ln>
        </p:spPr>
      </p:sp>
      <p:sp>
        <p:nvSpPr>
          <p:cNvPr id="267" name="Google Shape;267;p42"/>
          <p:cNvSpPr txBox="1"/>
          <p:nvPr>
            <p:ph idx="12" type="sldNum"/>
          </p:nvPr>
        </p:nvSpPr>
        <p:spPr>
          <a:xfrm>
            <a:off x="8260675" y="205550"/>
            <a:ext cx="548700" cy="292500"/>
          </a:xfrm>
          <a:prstGeom prst="rect">
            <a:avLst/>
          </a:prstGeom>
        </p:spPr>
        <p:txBody>
          <a:bodyPr anchorCtr="0" anchor="t"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68" name="Google Shape;268;p42"/>
          <p:cNvSpPr txBox="1"/>
          <p:nvPr>
            <p:ph type="title"/>
          </p:nvPr>
        </p:nvSpPr>
        <p:spPr>
          <a:xfrm>
            <a:off x="333925" y="587150"/>
            <a:ext cx="8475600" cy="5727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9" name="Google Shape;269;p42"/>
          <p:cNvSpPr txBox="1"/>
          <p:nvPr>
            <p:ph idx="4" type="subTitle"/>
          </p:nvPr>
        </p:nvSpPr>
        <p:spPr>
          <a:xfrm>
            <a:off x="1716575" y="205550"/>
            <a:ext cx="2855400" cy="292500"/>
          </a:xfrm>
          <a:prstGeom prst="rect">
            <a:avLst/>
          </a:prstGeom>
        </p:spPr>
        <p:txBody>
          <a:bodyPr anchorCtr="0" anchor="t" bIns="91425" lIns="91425" spcFirstLastPara="1" rIns="91425" wrap="square" tIns="91425">
            <a:noAutofit/>
          </a:bodyPr>
          <a:lstStyle>
            <a:lvl1pPr lvl="0">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1pPr>
            <a:lvl2pPr lvl="1">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2pPr>
            <a:lvl3pPr lvl="2">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3pPr>
            <a:lvl4pPr lvl="3">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4pPr>
            <a:lvl5pPr lvl="4">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5pPr>
            <a:lvl6pPr lvl="5">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6pPr>
            <a:lvl7pPr lvl="6">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7pPr>
            <a:lvl8pPr lvl="7">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8pPr>
            <a:lvl9pPr lvl="8">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9pPr>
          </a:lstStyle>
          <a:p/>
        </p:txBody>
      </p:sp>
      <p:sp>
        <p:nvSpPr>
          <p:cNvPr id="270" name="Google Shape;270;p42"/>
          <p:cNvSpPr txBox="1"/>
          <p:nvPr>
            <p:ph idx="5" type="subTitle"/>
          </p:nvPr>
        </p:nvSpPr>
        <p:spPr>
          <a:xfrm>
            <a:off x="333925" y="205550"/>
            <a:ext cx="1353300" cy="292500"/>
          </a:xfrm>
          <a:prstGeom prst="rect">
            <a:avLst/>
          </a:prstGeom>
        </p:spPr>
        <p:txBody>
          <a:bodyPr anchorCtr="0" anchor="t" bIns="91425" lIns="91425" spcFirstLastPara="1" rIns="91425" wrap="square" tIns="91425">
            <a:noAutofit/>
          </a:bodyPr>
          <a:lstStyle>
            <a:lvl1pPr lvl="0">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1pPr>
            <a:lvl2pPr lvl="1">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2pPr>
            <a:lvl3pPr lvl="2">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3pPr>
            <a:lvl4pPr lvl="3">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4pPr>
            <a:lvl5pPr lvl="4">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5pPr>
            <a:lvl6pPr lvl="5">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6pPr>
            <a:lvl7pPr lvl="6">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7pPr>
            <a:lvl8pPr lvl="7">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8pPr>
            <a:lvl9pPr lvl="8">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active pop-up right, long text">
  <p:cSld name="ONE_COLUMN_TEXT_1_1">
    <p:bg>
      <p:bgPr>
        <a:solidFill>
          <a:schemeClr val="lt1"/>
        </a:solidFill>
      </p:bgPr>
    </p:bg>
    <p:spTree>
      <p:nvGrpSpPr>
        <p:cNvPr id="271" name="Shape 271"/>
        <p:cNvGrpSpPr/>
        <p:nvPr/>
      </p:nvGrpSpPr>
      <p:grpSpPr>
        <a:xfrm>
          <a:off x="0" y="0"/>
          <a:ext cx="0" cy="0"/>
          <a:chOff x="0" y="0"/>
          <a:chExt cx="0" cy="0"/>
        </a:xfrm>
      </p:grpSpPr>
      <p:sp>
        <p:nvSpPr>
          <p:cNvPr id="272" name="Google Shape;272;p43"/>
          <p:cNvSpPr/>
          <p:nvPr/>
        </p:nvSpPr>
        <p:spPr>
          <a:xfrm>
            <a:off x="3253825" y="1202325"/>
            <a:ext cx="5453100" cy="904500"/>
          </a:xfrm>
          <a:prstGeom prst="snip1Rect">
            <a:avLst>
              <a:gd fmla="val 35019"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Inter Tight"/>
              <a:ea typeface="Inter Tight"/>
              <a:cs typeface="Inter Tight"/>
              <a:sym typeface="Inter Tight"/>
            </a:endParaRPr>
          </a:p>
        </p:txBody>
      </p:sp>
      <p:sp>
        <p:nvSpPr>
          <p:cNvPr id="273" name="Google Shape;273;p43"/>
          <p:cNvSpPr txBox="1"/>
          <p:nvPr>
            <p:ph idx="1" type="subTitle"/>
          </p:nvPr>
        </p:nvSpPr>
        <p:spPr>
          <a:xfrm>
            <a:off x="3253950" y="1202200"/>
            <a:ext cx="5136900" cy="3540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1pPr>
            <a:lvl2pPr lvl="1">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2pPr>
            <a:lvl3pPr lvl="2">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3pPr>
            <a:lvl4pPr lvl="3">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4pPr>
            <a:lvl5pPr lvl="4">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5pPr>
            <a:lvl6pPr lvl="5">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6pPr>
            <a:lvl7pPr lvl="6">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7pPr>
            <a:lvl8pPr lvl="7">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8pPr>
            <a:lvl9pPr lvl="8">
              <a:spcBef>
                <a:spcPts val="0"/>
              </a:spcBef>
              <a:spcAft>
                <a:spcPts val="0"/>
              </a:spcAft>
              <a:buClr>
                <a:schemeClr val="lt1"/>
              </a:buClr>
              <a:buSzPts val="1100"/>
              <a:buFont typeface="Inter Tight Medium"/>
              <a:buNone/>
              <a:defRPr sz="1100">
                <a:solidFill>
                  <a:schemeClr val="lt1"/>
                </a:solidFill>
                <a:latin typeface="Inter Tight Medium"/>
                <a:ea typeface="Inter Tight Medium"/>
                <a:cs typeface="Inter Tight Medium"/>
                <a:sym typeface="Inter Tight Medium"/>
              </a:defRPr>
            </a:lvl9pPr>
          </a:lstStyle>
          <a:p/>
        </p:txBody>
      </p:sp>
      <p:sp>
        <p:nvSpPr>
          <p:cNvPr id="274" name="Google Shape;274;p43"/>
          <p:cNvSpPr/>
          <p:nvPr>
            <p:ph idx="2" type="pic"/>
          </p:nvPr>
        </p:nvSpPr>
        <p:spPr>
          <a:xfrm>
            <a:off x="434125" y="2147825"/>
            <a:ext cx="8275200" cy="2679300"/>
          </a:xfrm>
          <a:prstGeom prst="snip1Rect">
            <a:avLst>
              <a:gd fmla="val 29467" name="adj"/>
            </a:avLst>
          </a:prstGeom>
          <a:noFill/>
          <a:ln>
            <a:noFill/>
          </a:ln>
        </p:spPr>
      </p:sp>
      <p:sp>
        <p:nvSpPr>
          <p:cNvPr id="275" name="Google Shape;275;p43"/>
          <p:cNvSpPr txBox="1"/>
          <p:nvPr>
            <p:ph idx="3" type="body"/>
          </p:nvPr>
        </p:nvSpPr>
        <p:spPr>
          <a:xfrm>
            <a:off x="3253950" y="1460325"/>
            <a:ext cx="5453100" cy="646500"/>
          </a:xfrm>
          <a:prstGeom prst="rect">
            <a:avLst/>
          </a:prstGeom>
        </p:spPr>
        <p:txBody>
          <a:bodyPr anchorCtr="0" anchor="t" bIns="91425" lIns="91425" spcFirstLastPara="1" rIns="91425" wrap="square" tIns="91425">
            <a:spAutoFit/>
          </a:bodyPr>
          <a:lstStyle>
            <a:lvl1pPr indent="-292100" lvl="0" marL="457200">
              <a:spcBef>
                <a:spcPts val="0"/>
              </a:spcBef>
              <a:spcAft>
                <a:spcPts val="0"/>
              </a:spcAft>
              <a:buClr>
                <a:schemeClr val="lt1"/>
              </a:buClr>
              <a:buSzPts val="1000"/>
              <a:buChar char="●"/>
              <a:defRPr sz="1000">
                <a:solidFill>
                  <a:schemeClr val="lt1"/>
                </a:solidFill>
              </a:defRPr>
            </a:lvl1pPr>
            <a:lvl2pPr indent="-292100" lvl="1" marL="914400">
              <a:spcBef>
                <a:spcPts val="0"/>
              </a:spcBef>
              <a:spcAft>
                <a:spcPts val="0"/>
              </a:spcAft>
              <a:buClr>
                <a:schemeClr val="lt1"/>
              </a:buClr>
              <a:buSzPts val="1000"/>
              <a:buChar char="○"/>
              <a:defRPr sz="1000">
                <a:solidFill>
                  <a:schemeClr val="lt1"/>
                </a:solidFill>
              </a:defRPr>
            </a:lvl2pPr>
            <a:lvl3pPr indent="-292100" lvl="2" marL="1371600">
              <a:spcBef>
                <a:spcPts val="0"/>
              </a:spcBef>
              <a:spcAft>
                <a:spcPts val="0"/>
              </a:spcAft>
              <a:buClr>
                <a:schemeClr val="lt1"/>
              </a:buClr>
              <a:buSzPts val="1000"/>
              <a:buChar char="■"/>
              <a:defRPr sz="1000">
                <a:solidFill>
                  <a:schemeClr val="lt1"/>
                </a:solidFill>
              </a:defRPr>
            </a:lvl3pPr>
            <a:lvl4pPr indent="-292100" lvl="3" marL="1828800">
              <a:spcBef>
                <a:spcPts val="0"/>
              </a:spcBef>
              <a:spcAft>
                <a:spcPts val="0"/>
              </a:spcAft>
              <a:buClr>
                <a:schemeClr val="lt1"/>
              </a:buClr>
              <a:buSzPts val="1000"/>
              <a:buChar char="●"/>
              <a:defRPr sz="1000">
                <a:solidFill>
                  <a:schemeClr val="lt1"/>
                </a:solidFill>
              </a:defRPr>
            </a:lvl4pPr>
            <a:lvl5pPr indent="-292100" lvl="4" marL="2286000">
              <a:spcBef>
                <a:spcPts val="0"/>
              </a:spcBef>
              <a:spcAft>
                <a:spcPts val="0"/>
              </a:spcAft>
              <a:buClr>
                <a:schemeClr val="lt1"/>
              </a:buClr>
              <a:buSzPts val="1000"/>
              <a:buChar char="○"/>
              <a:defRPr sz="1000">
                <a:solidFill>
                  <a:schemeClr val="lt1"/>
                </a:solidFill>
              </a:defRPr>
            </a:lvl5pPr>
            <a:lvl6pPr indent="-292100" lvl="5" marL="2743200">
              <a:spcBef>
                <a:spcPts val="0"/>
              </a:spcBef>
              <a:spcAft>
                <a:spcPts val="0"/>
              </a:spcAft>
              <a:buClr>
                <a:schemeClr val="lt1"/>
              </a:buClr>
              <a:buSzPts val="1000"/>
              <a:buChar char="■"/>
              <a:defRPr sz="1000">
                <a:solidFill>
                  <a:schemeClr val="lt1"/>
                </a:solidFill>
              </a:defRPr>
            </a:lvl6pPr>
            <a:lvl7pPr indent="-292100" lvl="6" marL="3200400">
              <a:spcBef>
                <a:spcPts val="0"/>
              </a:spcBef>
              <a:spcAft>
                <a:spcPts val="0"/>
              </a:spcAft>
              <a:buClr>
                <a:schemeClr val="lt1"/>
              </a:buClr>
              <a:buSzPts val="1000"/>
              <a:buChar char="●"/>
              <a:defRPr sz="1000">
                <a:solidFill>
                  <a:schemeClr val="lt1"/>
                </a:solidFill>
              </a:defRPr>
            </a:lvl7pPr>
            <a:lvl8pPr indent="-292100" lvl="7" marL="3657600">
              <a:spcBef>
                <a:spcPts val="0"/>
              </a:spcBef>
              <a:spcAft>
                <a:spcPts val="0"/>
              </a:spcAft>
              <a:buClr>
                <a:schemeClr val="lt1"/>
              </a:buClr>
              <a:buSzPts val="1000"/>
              <a:buChar char="○"/>
              <a:defRPr sz="1000">
                <a:solidFill>
                  <a:schemeClr val="lt1"/>
                </a:solidFill>
              </a:defRPr>
            </a:lvl8pPr>
            <a:lvl9pPr indent="-292100" lvl="8" marL="4114800">
              <a:spcBef>
                <a:spcPts val="0"/>
              </a:spcBef>
              <a:spcAft>
                <a:spcPts val="0"/>
              </a:spcAft>
              <a:buClr>
                <a:schemeClr val="lt1"/>
              </a:buClr>
              <a:buSzPts val="1000"/>
              <a:buChar char="■"/>
              <a:defRPr sz="1000">
                <a:solidFill>
                  <a:schemeClr val="lt1"/>
                </a:solidFill>
              </a:defRPr>
            </a:lvl9pPr>
          </a:lstStyle>
          <a:p/>
        </p:txBody>
      </p:sp>
      <p:sp>
        <p:nvSpPr>
          <p:cNvPr id="276" name="Google Shape;276;p43"/>
          <p:cNvSpPr txBox="1"/>
          <p:nvPr>
            <p:ph idx="12" type="sldNum"/>
          </p:nvPr>
        </p:nvSpPr>
        <p:spPr>
          <a:xfrm>
            <a:off x="8260675" y="205550"/>
            <a:ext cx="548700" cy="292500"/>
          </a:xfrm>
          <a:prstGeom prst="rect">
            <a:avLst/>
          </a:prstGeom>
        </p:spPr>
        <p:txBody>
          <a:bodyPr anchorCtr="0" anchor="t"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77" name="Google Shape;277;p43"/>
          <p:cNvSpPr txBox="1"/>
          <p:nvPr>
            <p:ph type="title"/>
          </p:nvPr>
        </p:nvSpPr>
        <p:spPr>
          <a:xfrm>
            <a:off x="333925" y="587150"/>
            <a:ext cx="8475600" cy="5727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8" name="Google Shape;278;p43"/>
          <p:cNvSpPr txBox="1"/>
          <p:nvPr>
            <p:ph idx="4" type="subTitle"/>
          </p:nvPr>
        </p:nvSpPr>
        <p:spPr>
          <a:xfrm>
            <a:off x="1716575" y="205550"/>
            <a:ext cx="2855400" cy="292500"/>
          </a:xfrm>
          <a:prstGeom prst="rect">
            <a:avLst/>
          </a:prstGeom>
        </p:spPr>
        <p:txBody>
          <a:bodyPr anchorCtr="0" anchor="t" bIns="91425" lIns="91425" spcFirstLastPara="1" rIns="91425" wrap="square" tIns="91425">
            <a:noAutofit/>
          </a:bodyPr>
          <a:lstStyle>
            <a:lvl1pPr lvl="0">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1pPr>
            <a:lvl2pPr lvl="1">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2pPr>
            <a:lvl3pPr lvl="2">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3pPr>
            <a:lvl4pPr lvl="3">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4pPr>
            <a:lvl5pPr lvl="4">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5pPr>
            <a:lvl6pPr lvl="5">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6pPr>
            <a:lvl7pPr lvl="6">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7pPr>
            <a:lvl8pPr lvl="7">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8pPr>
            <a:lvl9pPr lvl="8">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9pPr>
          </a:lstStyle>
          <a:p/>
        </p:txBody>
      </p:sp>
      <p:sp>
        <p:nvSpPr>
          <p:cNvPr id="279" name="Google Shape;279;p43"/>
          <p:cNvSpPr txBox="1"/>
          <p:nvPr>
            <p:ph idx="5" type="subTitle"/>
          </p:nvPr>
        </p:nvSpPr>
        <p:spPr>
          <a:xfrm>
            <a:off x="333925" y="205550"/>
            <a:ext cx="1353300" cy="292500"/>
          </a:xfrm>
          <a:prstGeom prst="rect">
            <a:avLst/>
          </a:prstGeom>
        </p:spPr>
        <p:txBody>
          <a:bodyPr anchorCtr="0" anchor="t" bIns="91425" lIns="91425" spcFirstLastPara="1" rIns="91425" wrap="square" tIns="91425">
            <a:noAutofit/>
          </a:bodyPr>
          <a:lstStyle>
            <a:lvl1pPr lvl="0">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1pPr>
            <a:lvl2pPr lvl="1">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2pPr>
            <a:lvl3pPr lvl="2">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3pPr>
            <a:lvl4pPr lvl="3">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4pPr>
            <a:lvl5pPr lvl="4">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5pPr>
            <a:lvl6pPr lvl="5">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6pPr>
            <a:lvl7pPr lvl="6">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7pPr>
            <a:lvl8pPr lvl="7">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8pPr>
            <a:lvl9pPr lvl="8">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9pPr>
          </a:lstStyle>
          <a:p/>
        </p:txBody>
      </p:sp>
      <p:sp>
        <p:nvSpPr>
          <p:cNvPr id="280" name="Google Shape;280;p43"/>
          <p:cNvSpPr/>
          <p:nvPr/>
        </p:nvSpPr>
        <p:spPr>
          <a:xfrm rot="-6523">
            <a:off x="8390811" y="1202508"/>
            <a:ext cx="316201" cy="318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Inter Tight"/>
                <a:ea typeface="Inter Tight"/>
                <a:cs typeface="Inter Tight"/>
                <a:sym typeface="Inter Tight"/>
              </a:rPr>
              <a:t> </a:t>
            </a:r>
            <a:endParaRPr>
              <a:solidFill>
                <a:schemeClr val="dk1"/>
              </a:solidFill>
              <a:latin typeface="Inter Tight"/>
              <a:ea typeface="Inter Tight"/>
              <a:cs typeface="Inter Tight"/>
              <a:sym typeface="Inter Tight"/>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CUSTOM">
    <p:bg>
      <p:bgPr>
        <a:solidFill>
          <a:schemeClr val="lt1"/>
        </a:solidFill>
      </p:bgPr>
    </p:bg>
    <p:spTree>
      <p:nvGrpSpPr>
        <p:cNvPr id="281" name="Shape 281"/>
        <p:cNvGrpSpPr/>
        <p:nvPr/>
      </p:nvGrpSpPr>
      <p:grpSpPr>
        <a:xfrm>
          <a:off x="0" y="0"/>
          <a:ext cx="0" cy="0"/>
          <a:chOff x="0" y="0"/>
          <a:chExt cx="0" cy="0"/>
        </a:xfrm>
      </p:grpSpPr>
      <p:grpSp>
        <p:nvGrpSpPr>
          <p:cNvPr id="282" name="Google Shape;282;p44"/>
          <p:cNvGrpSpPr/>
          <p:nvPr/>
        </p:nvGrpSpPr>
        <p:grpSpPr>
          <a:xfrm>
            <a:off x="0" y="-444900"/>
            <a:ext cx="9144000" cy="5588500"/>
            <a:chOff x="0" y="-444900"/>
            <a:chExt cx="9144000" cy="5588500"/>
          </a:xfrm>
        </p:grpSpPr>
        <p:grpSp>
          <p:nvGrpSpPr>
            <p:cNvPr id="283" name="Google Shape;283;p44"/>
            <p:cNvGrpSpPr/>
            <p:nvPr/>
          </p:nvGrpSpPr>
          <p:grpSpPr>
            <a:xfrm>
              <a:off x="0" y="100"/>
              <a:ext cx="9144000" cy="5143500"/>
              <a:chOff x="0" y="100"/>
              <a:chExt cx="9144000" cy="5143500"/>
            </a:xfrm>
          </p:grpSpPr>
          <p:sp>
            <p:nvSpPr>
              <p:cNvPr id="284" name="Google Shape;284;p44"/>
              <p:cNvSpPr/>
              <p:nvPr/>
            </p:nvSpPr>
            <p:spPr>
              <a:xfrm>
                <a:off x="0" y="100"/>
                <a:ext cx="9144000" cy="5143500"/>
              </a:xfrm>
              <a:prstGeom prst="snip1Rect">
                <a:avLst>
                  <a:gd fmla="val 40868"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Inter Tight"/>
                  <a:ea typeface="Inter Tight"/>
                  <a:cs typeface="Inter Tight"/>
                  <a:sym typeface="Inter Tight"/>
                </a:endParaRPr>
              </a:p>
            </p:txBody>
          </p:sp>
          <p:sp>
            <p:nvSpPr>
              <p:cNvPr id="285" name="Google Shape;285;p44"/>
              <p:cNvSpPr/>
              <p:nvPr/>
            </p:nvSpPr>
            <p:spPr>
              <a:xfrm rot="10800000">
                <a:off x="7036475" y="1219850"/>
                <a:ext cx="2107500" cy="18615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Inter Tight"/>
                  <a:ea typeface="Inter Tight"/>
                  <a:cs typeface="Inter Tight"/>
                  <a:sym typeface="Inter Tight"/>
                </a:endParaRPr>
              </a:p>
            </p:txBody>
          </p:sp>
        </p:grpSp>
        <p:sp>
          <p:nvSpPr>
            <p:cNvPr id="286" name="Google Shape;286;p44"/>
            <p:cNvSpPr/>
            <p:nvPr/>
          </p:nvSpPr>
          <p:spPr>
            <a:xfrm flipH="1" rot="4500068">
              <a:off x="7230762" y="-248045"/>
              <a:ext cx="1723726" cy="1714991"/>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2"/>
                  </a:solidFill>
                  <a:latin typeface="Inter Tight SemiBold"/>
                  <a:ea typeface="Inter Tight SemiBold"/>
                  <a:cs typeface="Inter Tight SemiBold"/>
                  <a:sym typeface="Inter Tight SemiBold"/>
                </a:rPr>
                <a:t> </a:t>
              </a:r>
              <a:endParaRPr>
                <a:solidFill>
                  <a:schemeClr val="lt2"/>
                </a:solidFill>
                <a:latin typeface="Inter Tight SemiBold"/>
                <a:ea typeface="Inter Tight SemiBold"/>
                <a:cs typeface="Inter Tight SemiBold"/>
                <a:sym typeface="Inter Tight SemiBold"/>
              </a:endParaRPr>
            </a:p>
          </p:txBody>
        </p:sp>
      </p:grpSp>
      <p:sp>
        <p:nvSpPr>
          <p:cNvPr id="287" name="Google Shape;287;p44"/>
          <p:cNvSpPr txBox="1"/>
          <p:nvPr>
            <p:ph idx="12" type="sldNum"/>
          </p:nvPr>
        </p:nvSpPr>
        <p:spPr>
          <a:xfrm>
            <a:off x="8260675" y="205550"/>
            <a:ext cx="548700" cy="292500"/>
          </a:xfrm>
          <a:prstGeom prst="rect">
            <a:avLst/>
          </a:prstGeom>
        </p:spPr>
        <p:txBody>
          <a:bodyPr anchorCtr="0" anchor="t"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88" name="Google Shape;288;p44"/>
          <p:cNvSpPr txBox="1"/>
          <p:nvPr>
            <p:ph type="title"/>
          </p:nvPr>
        </p:nvSpPr>
        <p:spPr>
          <a:xfrm>
            <a:off x="2479675" y="1637413"/>
            <a:ext cx="41847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89" name="Google Shape;289;p44"/>
          <p:cNvSpPr txBox="1"/>
          <p:nvPr>
            <p:ph idx="1" type="body"/>
          </p:nvPr>
        </p:nvSpPr>
        <p:spPr>
          <a:xfrm>
            <a:off x="2479675" y="2291377"/>
            <a:ext cx="4184700" cy="2288100"/>
          </a:xfrm>
          <a:prstGeom prst="rect">
            <a:avLst/>
          </a:prstGeom>
        </p:spPr>
        <p:txBody>
          <a:bodyPr anchorCtr="0" anchor="t" bIns="91425" lIns="91425" spcFirstLastPara="1" rIns="91425" wrap="square" tIns="91425">
            <a:spAutoFit/>
          </a:bodyPr>
          <a:lstStyle>
            <a:lvl1pPr indent="-336550" lvl="0" marL="457200">
              <a:spcBef>
                <a:spcPts val="0"/>
              </a:spcBef>
              <a:spcAft>
                <a:spcPts val="0"/>
              </a:spcAft>
              <a:buClr>
                <a:schemeClr val="lt1"/>
              </a:buClr>
              <a:buSzPts val="1700"/>
              <a:buChar char="●"/>
              <a:defRPr>
                <a:solidFill>
                  <a:schemeClr val="lt1"/>
                </a:solidFill>
              </a:defRPr>
            </a:lvl1pPr>
            <a:lvl2pPr indent="-336550" lvl="1" marL="914400">
              <a:spcBef>
                <a:spcPts val="0"/>
              </a:spcBef>
              <a:spcAft>
                <a:spcPts val="0"/>
              </a:spcAft>
              <a:buClr>
                <a:schemeClr val="lt1"/>
              </a:buClr>
              <a:buSzPts val="1700"/>
              <a:buChar char="○"/>
              <a:defRPr>
                <a:solidFill>
                  <a:schemeClr val="lt1"/>
                </a:solidFill>
              </a:defRPr>
            </a:lvl2pPr>
            <a:lvl3pPr indent="-336550" lvl="2" marL="1371600">
              <a:spcBef>
                <a:spcPts val="0"/>
              </a:spcBef>
              <a:spcAft>
                <a:spcPts val="0"/>
              </a:spcAft>
              <a:buClr>
                <a:schemeClr val="lt1"/>
              </a:buClr>
              <a:buSzPts val="1700"/>
              <a:buChar char="■"/>
              <a:defRPr>
                <a:solidFill>
                  <a:schemeClr val="lt1"/>
                </a:solidFill>
              </a:defRPr>
            </a:lvl3pPr>
            <a:lvl4pPr indent="-336550" lvl="3" marL="1828800">
              <a:spcBef>
                <a:spcPts val="0"/>
              </a:spcBef>
              <a:spcAft>
                <a:spcPts val="0"/>
              </a:spcAft>
              <a:buClr>
                <a:schemeClr val="lt1"/>
              </a:buClr>
              <a:buSzPts val="1700"/>
              <a:buChar char="●"/>
              <a:defRPr>
                <a:solidFill>
                  <a:schemeClr val="lt1"/>
                </a:solidFill>
              </a:defRPr>
            </a:lvl4pPr>
            <a:lvl5pPr indent="-336550" lvl="4" marL="2286000">
              <a:spcBef>
                <a:spcPts val="0"/>
              </a:spcBef>
              <a:spcAft>
                <a:spcPts val="0"/>
              </a:spcAft>
              <a:buClr>
                <a:schemeClr val="lt1"/>
              </a:buClr>
              <a:buSzPts val="1700"/>
              <a:buChar char="○"/>
              <a:defRPr>
                <a:solidFill>
                  <a:schemeClr val="lt1"/>
                </a:solidFill>
              </a:defRPr>
            </a:lvl5pPr>
            <a:lvl6pPr indent="-336550" lvl="5" marL="2743200">
              <a:spcBef>
                <a:spcPts val="0"/>
              </a:spcBef>
              <a:spcAft>
                <a:spcPts val="0"/>
              </a:spcAft>
              <a:buClr>
                <a:schemeClr val="lt1"/>
              </a:buClr>
              <a:buSzPts val="1700"/>
              <a:buChar char="■"/>
              <a:defRPr>
                <a:solidFill>
                  <a:schemeClr val="lt1"/>
                </a:solidFill>
              </a:defRPr>
            </a:lvl6pPr>
            <a:lvl7pPr indent="-336550" lvl="6" marL="3200400">
              <a:spcBef>
                <a:spcPts val="0"/>
              </a:spcBef>
              <a:spcAft>
                <a:spcPts val="0"/>
              </a:spcAft>
              <a:buClr>
                <a:schemeClr val="lt1"/>
              </a:buClr>
              <a:buSzPts val="1700"/>
              <a:buChar char="●"/>
              <a:defRPr>
                <a:solidFill>
                  <a:schemeClr val="lt1"/>
                </a:solidFill>
              </a:defRPr>
            </a:lvl7pPr>
            <a:lvl8pPr indent="-336550" lvl="7" marL="3657600">
              <a:spcBef>
                <a:spcPts val="0"/>
              </a:spcBef>
              <a:spcAft>
                <a:spcPts val="0"/>
              </a:spcAft>
              <a:buClr>
                <a:schemeClr val="lt1"/>
              </a:buClr>
              <a:buSzPts val="1700"/>
              <a:buChar char="○"/>
              <a:defRPr>
                <a:solidFill>
                  <a:schemeClr val="lt1"/>
                </a:solidFill>
              </a:defRPr>
            </a:lvl8pPr>
            <a:lvl9pPr indent="-336550" lvl="8" marL="4114800">
              <a:spcBef>
                <a:spcPts val="0"/>
              </a:spcBef>
              <a:spcAft>
                <a:spcPts val="0"/>
              </a:spcAft>
              <a:buClr>
                <a:schemeClr val="lt1"/>
              </a:buClr>
              <a:buSzPts val="1700"/>
              <a:buChar char="■"/>
              <a:defRPr>
                <a:solidFill>
                  <a:schemeClr val="lt1"/>
                </a:solidFill>
              </a:defRPr>
            </a:lvl9pPr>
          </a:lstStyle>
          <a:p/>
        </p:txBody>
      </p:sp>
      <p:sp>
        <p:nvSpPr>
          <p:cNvPr id="290" name="Google Shape;290;p44"/>
          <p:cNvSpPr txBox="1"/>
          <p:nvPr>
            <p:ph idx="2" type="subTitle"/>
          </p:nvPr>
        </p:nvSpPr>
        <p:spPr>
          <a:xfrm>
            <a:off x="1716575" y="205550"/>
            <a:ext cx="2855400" cy="292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1pPr>
            <a:lvl2pPr lvl="1">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2pPr>
            <a:lvl3pPr lvl="2">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3pPr>
            <a:lvl4pPr lvl="3">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4pPr>
            <a:lvl5pPr lvl="4">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5pPr>
            <a:lvl6pPr lvl="5">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6pPr>
            <a:lvl7pPr lvl="6">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7pPr>
            <a:lvl8pPr lvl="7">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8pPr>
            <a:lvl9pPr lvl="8">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9pPr>
          </a:lstStyle>
          <a:p/>
        </p:txBody>
      </p:sp>
      <p:sp>
        <p:nvSpPr>
          <p:cNvPr id="291" name="Google Shape;291;p44"/>
          <p:cNvSpPr txBox="1"/>
          <p:nvPr>
            <p:ph idx="3" type="subTitle"/>
          </p:nvPr>
        </p:nvSpPr>
        <p:spPr>
          <a:xfrm>
            <a:off x="333925" y="205550"/>
            <a:ext cx="1353300" cy="292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1pPr>
            <a:lvl2pPr lvl="1">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2pPr>
            <a:lvl3pPr lvl="2">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3pPr>
            <a:lvl4pPr lvl="3">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4pPr>
            <a:lvl5pPr lvl="4">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5pPr>
            <a:lvl6pPr lvl="5">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6pPr>
            <a:lvl7pPr lvl="6">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7pPr>
            <a:lvl8pPr lvl="7">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8pPr>
            <a:lvl9pPr lvl="8">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and image 2">
  <p:cSld name="MAIN_POINT">
    <p:bg>
      <p:bgPr>
        <a:solidFill>
          <a:schemeClr val="lt1"/>
        </a:solidFill>
      </p:bgPr>
    </p:bg>
    <p:spTree>
      <p:nvGrpSpPr>
        <p:cNvPr id="292" name="Shape 292"/>
        <p:cNvGrpSpPr/>
        <p:nvPr/>
      </p:nvGrpSpPr>
      <p:grpSpPr>
        <a:xfrm>
          <a:off x="0" y="0"/>
          <a:ext cx="0" cy="0"/>
          <a:chOff x="0" y="0"/>
          <a:chExt cx="0" cy="0"/>
        </a:xfrm>
      </p:grpSpPr>
      <p:sp>
        <p:nvSpPr>
          <p:cNvPr id="293" name="Google Shape;293;p45"/>
          <p:cNvSpPr/>
          <p:nvPr>
            <p:ph idx="2" type="pic"/>
          </p:nvPr>
        </p:nvSpPr>
        <p:spPr>
          <a:xfrm rot="300107">
            <a:off x="4903200" y="846465"/>
            <a:ext cx="3950142" cy="3456249"/>
          </a:xfrm>
          <a:prstGeom prst="snip1Rect">
            <a:avLst>
              <a:gd fmla="val 16667" name="adj"/>
            </a:avLst>
          </a:prstGeom>
          <a:noFill/>
          <a:ln>
            <a:noFill/>
          </a:ln>
        </p:spPr>
      </p:sp>
      <p:sp>
        <p:nvSpPr>
          <p:cNvPr id="294" name="Google Shape;294;p45"/>
          <p:cNvSpPr txBox="1"/>
          <p:nvPr>
            <p:ph idx="12" type="sldNum"/>
          </p:nvPr>
        </p:nvSpPr>
        <p:spPr>
          <a:xfrm>
            <a:off x="8260675" y="205550"/>
            <a:ext cx="548700" cy="2925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95" name="Google Shape;295;p45"/>
          <p:cNvSpPr txBox="1"/>
          <p:nvPr>
            <p:ph type="title"/>
          </p:nvPr>
        </p:nvSpPr>
        <p:spPr>
          <a:xfrm>
            <a:off x="333925" y="1249533"/>
            <a:ext cx="3662100" cy="960600"/>
          </a:xfrm>
          <a:prstGeom prst="rect">
            <a:avLst/>
          </a:prstGeom>
        </p:spPr>
        <p:txBody>
          <a:bodyPr anchorCtr="0" anchor="b"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6" name="Google Shape;296;p45"/>
          <p:cNvSpPr txBox="1"/>
          <p:nvPr>
            <p:ph idx="1" type="body"/>
          </p:nvPr>
        </p:nvSpPr>
        <p:spPr>
          <a:xfrm>
            <a:off x="333925" y="2291390"/>
            <a:ext cx="3662100" cy="1493100"/>
          </a:xfrm>
          <a:prstGeom prst="rect">
            <a:avLst/>
          </a:prstGeom>
        </p:spPr>
        <p:txBody>
          <a:bodyPr anchorCtr="0" anchor="t" bIns="91425" lIns="91425" spcFirstLastPara="1" rIns="91425" wrap="square" tIns="91425">
            <a:spAutoFit/>
          </a:bodyPr>
          <a:lstStyle>
            <a:lvl1pPr indent="-336550" lvl="0" marL="457200">
              <a:spcBef>
                <a:spcPts val="0"/>
              </a:spcBef>
              <a:spcAft>
                <a:spcPts val="0"/>
              </a:spcAft>
              <a:buSzPts val="1700"/>
              <a:buChar char="●"/>
              <a:defRPr/>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297" name="Google Shape;297;p45"/>
          <p:cNvSpPr txBox="1"/>
          <p:nvPr>
            <p:ph idx="3" type="subTitle"/>
          </p:nvPr>
        </p:nvSpPr>
        <p:spPr>
          <a:xfrm>
            <a:off x="1716575" y="205550"/>
            <a:ext cx="2855400" cy="292500"/>
          </a:xfrm>
          <a:prstGeom prst="rect">
            <a:avLst/>
          </a:prstGeom>
        </p:spPr>
        <p:txBody>
          <a:bodyPr anchorCtr="0" anchor="t" bIns="91425" lIns="91425" spcFirstLastPara="1" rIns="91425" wrap="square" tIns="91425">
            <a:noAutofit/>
          </a:bodyPr>
          <a:lstStyle>
            <a:lvl1pPr lvl="0">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1pPr>
            <a:lvl2pPr lvl="1">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2pPr>
            <a:lvl3pPr lvl="2">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3pPr>
            <a:lvl4pPr lvl="3">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4pPr>
            <a:lvl5pPr lvl="4">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5pPr>
            <a:lvl6pPr lvl="5">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6pPr>
            <a:lvl7pPr lvl="6">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7pPr>
            <a:lvl8pPr lvl="7">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8pPr>
            <a:lvl9pPr lvl="8">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9pPr>
          </a:lstStyle>
          <a:p/>
        </p:txBody>
      </p:sp>
      <p:sp>
        <p:nvSpPr>
          <p:cNvPr id="298" name="Google Shape;298;p45"/>
          <p:cNvSpPr txBox="1"/>
          <p:nvPr>
            <p:ph idx="4" type="subTitle"/>
          </p:nvPr>
        </p:nvSpPr>
        <p:spPr>
          <a:xfrm>
            <a:off x="333925" y="205550"/>
            <a:ext cx="1353300" cy="292500"/>
          </a:xfrm>
          <a:prstGeom prst="rect">
            <a:avLst/>
          </a:prstGeom>
        </p:spPr>
        <p:txBody>
          <a:bodyPr anchorCtr="0" anchor="t" bIns="91425" lIns="91425" spcFirstLastPara="1" rIns="91425" wrap="square" tIns="91425">
            <a:noAutofit/>
          </a:bodyPr>
          <a:lstStyle>
            <a:lvl1pPr lvl="0">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1pPr>
            <a:lvl2pPr lvl="1">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2pPr>
            <a:lvl3pPr lvl="2">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3pPr>
            <a:lvl4pPr lvl="3">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4pPr>
            <a:lvl5pPr lvl="4">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5pPr>
            <a:lvl6pPr lvl="5">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6pPr>
            <a:lvl7pPr lvl="6">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7pPr>
            <a:lvl8pPr lvl="7">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8pPr>
            <a:lvl9pPr lvl="8">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and image 3">
  <p:cSld name="MAIN_POINT_1">
    <p:bg>
      <p:bgPr>
        <a:solidFill>
          <a:schemeClr val="lt1"/>
        </a:solidFill>
      </p:bgPr>
    </p:bg>
    <p:spTree>
      <p:nvGrpSpPr>
        <p:cNvPr id="299" name="Shape 299"/>
        <p:cNvGrpSpPr/>
        <p:nvPr/>
      </p:nvGrpSpPr>
      <p:grpSpPr>
        <a:xfrm>
          <a:off x="0" y="0"/>
          <a:ext cx="0" cy="0"/>
          <a:chOff x="0" y="0"/>
          <a:chExt cx="0" cy="0"/>
        </a:xfrm>
      </p:grpSpPr>
      <p:sp>
        <p:nvSpPr>
          <p:cNvPr id="300" name="Google Shape;300;p46"/>
          <p:cNvSpPr/>
          <p:nvPr>
            <p:ph idx="2" type="pic"/>
          </p:nvPr>
        </p:nvSpPr>
        <p:spPr>
          <a:xfrm rot="-300067">
            <a:off x="550589" y="883785"/>
            <a:ext cx="3630622" cy="3658027"/>
          </a:xfrm>
          <a:prstGeom prst="snip1Rect">
            <a:avLst>
              <a:gd fmla="val 16667" name="adj"/>
            </a:avLst>
          </a:prstGeom>
          <a:noFill/>
          <a:ln>
            <a:noFill/>
          </a:ln>
        </p:spPr>
      </p:sp>
      <p:sp>
        <p:nvSpPr>
          <p:cNvPr id="301" name="Google Shape;301;p46"/>
          <p:cNvSpPr txBox="1"/>
          <p:nvPr>
            <p:ph idx="12" type="sldNum"/>
          </p:nvPr>
        </p:nvSpPr>
        <p:spPr>
          <a:xfrm>
            <a:off x="8318025" y="205550"/>
            <a:ext cx="548700" cy="393600"/>
          </a:xfrm>
          <a:prstGeom prst="rect">
            <a:avLst/>
          </a:prstGeom>
        </p:spPr>
        <p:txBody>
          <a:bodyPr anchorCtr="0" anchor="t"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02" name="Google Shape;302;p46"/>
          <p:cNvSpPr txBox="1"/>
          <p:nvPr>
            <p:ph type="title"/>
          </p:nvPr>
        </p:nvSpPr>
        <p:spPr>
          <a:xfrm>
            <a:off x="5204625" y="1249533"/>
            <a:ext cx="3662100" cy="960600"/>
          </a:xfrm>
          <a:prstGeom prst="rect">
            <a:avLst/>
          </a:prstGeom>
        </p:spPr>
        <p:txBody>
          <a:bodyPr anchorCtr="0" anchor="b"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3" name="Google Shape;303;p46"/>
          <p:cNvSpPr txBox="1"/>
          <p:nvPr>
            <p:ph idx="1" type="body"/>
          </p:nvPr>
        </p:nvSpPr>
        <p:spPr>
          <a:xfrm>
            <a:off x="5204625" y="2291390"/>
            <a:ext cx="3662100" cy="1493100"/>
          </a:xfrm>
          <a:prstGeom prst="rect">
            <a:avLst/>
          </a:prstGeom>
        </p:spPr>
        <p:txBody>
          <a:bodyPr anchorCtr="0" anchor="t" bIns="91425" lIns="91425" spcFirstLastPara="1" rIns="91425" wrap="square" tIns="91425">
            <a:spAutoFit/>
          </a:bodyPr>
          <a:lstStyle>
            <a:lvl1pPr indent="-336550" lvl="0" marL="457200">
              <a:spcBef>
                <a:spcPts val="0"/>
              </a:spcBef>
              <a:spcAft>
                <a:spcPts val="0"/>
              </a:spcAft>
              <a:buSzPts val="1700"/>
              <a:buChar char="●"/>
              <a:defRPr/>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304" name="Google Shape;304;p46"/>
          <p:cNvSpPr txBox="1"/>
          <p:nvPr>
            <p:ph idx="3" type="subTitle"/>
          </p:nvPr>
        </p:nvSpPr>
        <p:spPr>
          <a:xfrm>
            <a:off x="1716575" y="205550"/>
            <a:ext cx="2855400" cy="292500"/>
          </a:xfrm>
          <a:prstGeom prst="rect">
            <a:avLst/>
          </a:prstGeom>
        </p:spPr>
        <p:txBody>
          <a:bodyPr anchorCtr="0" anchor="t" bIns="91425" lIns="91425" spcFirstLastPara="1" rIns="91425" wrap="square" tIns="91425">
            <a:noAutofit/>
          </a:bodyPr>
          <a:lstStyle>
            <a:lvl1pPr lvl="0">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1pPr>
            <a:lvl2pPr lvl="1">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2pPr>
            <a:lvl3pPr lvl="2">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3pPr>
            <a:lvl4pPr lvl="3">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4pPr>
            <a:lvl5pPr lvl="4">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5pPr>
            <a:lvl6pPr lvl="5">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6pPr>
            <a:lvl7pPr lvl="6">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7pPr>
            <a:lvl8pPr lvl="7">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8pPr>
            <a:lvl9pPr lvl="8">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9pPr>
          </a:lstStyle>
          <a:p/>
        </p:txBody>
      </p:sp>
      <p:sp>
        <p:nvSpPr>
          <p:cNvPr id="305" name="Google Shape;305;p46"/>
          <p:cNvSpPr txBox="1"/>
          <p:nvPr>
            <p:ph idx="4" type="subTitle"/>
          </p:nvPr>
        </p:nvSpPr>
        <p:spPr>
          <a:xfrm>
            <a:off x="333925" y="205550"/>
            <a:ext cx="1353300" cy="292500"/>
          </a:xfrm>
          <a:prstGeom prst="rect">
            <a:avLst/>
          </a:prstGeom>
        </p:spPr>
        <p:txBody>
          <a:bodyPr anchorCtr="0" anchor="t" bIns="91425" lIns="91425" spcFirstLastPara="1" rIns="91425" wrap="square" tIns="91425">
            <a:noAutofit/>
          </a:bodyPr>
          <a:lstStyle>
            <a:lvl1pPr lvl="0">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1pPr>
            <a:lvl2pPr lvl="1">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2pPr>
            <a:lvl3pPr lvl="2">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3pPr>
            <a:lvl4pPr lvl="3">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4pPr>
            <a:lvl5pPr lvl="4">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5pPr>
            <a:lvl6pPr lvl="5">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6pPr>
            <a:lvl7pPr lvl="6">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7pPr>
            <a:lvl8pPr lvl="7">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8pPr>
            <a:lvl9pPr lvl="8">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s and descriptions">
  <p:cSld name="SECTION_TITLE_AND_DESCRIPTION">
    <p:bg>
      <p:bgPr>
        <a:solidFill>
          <a:schemeClr val="lt1"/>
        </a:solidFill>
      </p:bgPr>
    </p:bg>
    <p:spTree>
      <p:nvGrpSpPr>
        <p:cNvPr id="306" name="Shape 306"/>
        <p:cNvGrpSpPr/>
        <p:nvPr/>
      </p:nvGrpSpPr>
      <p:grpSpPr>
        <a:xfrm>
          <a:off x="0" y="0"/>
          <a:ext cx="0" cy="0"/>
          <a:chOff x="0" y="0"/>
          <a:chExt cx="0" cy="0"/>
        </a:xfrm>
      </p:grpSpPr>
      <p:sp>
        <p:nvSpPr>
          <p:cNvPr id="307" name="Google Shape;307;p47"/>
          <p:cNvSpPr/>
          <p:nvPr>
            <p:ph idx="2" type="pic"/>
          </p:nvPr>
        </p:nvSpPr>
        <p:spPr>
          <a:xfrm>
            <a:off x="3544863" y="1543050"/>
            <a:ext cx="2057400" cy="2057400"/>
          </a:xfrm>
          <a:prstGeom prst="snip1Rect">
            <a:avLst>
              <a:gd fmla="val 24426" name="adj"/>
            </a:avLst>
          </a:prstGeom>
          <a:noFill/>
          <a:ln>
            <a:noFill/>
          </a:ln>
        </p:spPr>
      </p:sp>
      <p:sp>
        <p:nvSpPr>
          <p:cNvPr id="308" name="Google Shape;308;p47"/>
          <p:cNvSpPr/>
          <p:nvPr>
            <p:ph idx="3" type="pic"/>
          </p:nvPr>
        </p:nvSpPr>
        <p:spPr>
          <a:xfrm>
            <a:off x="6658538" y="1543050"/>
            <a:ext cx="2057400" cy="2057400"/>
          </a:xfrm>
          <a:prstGeom prst="snip1Rect">
            <a:avLst>
              <a:gd fmla="val 24426" name="adj"/>
            </a:avLst>
          </a:prstGeom>
          <a:noFill/>
          <a:ln>
            <a:noFill/>
          </a:ln>
        </p:spPr>
      </p:sp>
      <p:sp>
        <p:nvSpPr>
          <p:cNvPr id="309" name="Google Shape;309;p47"/>
          <p:cNvSpPr/>
          <p:nvPr>
            <p:ph idx="4" type="pic"/>
          </p:nvPr>
        </p:nvSpPr>
        <p:spPr>
          <a:xfrm>
            <a:off x="431200" y="1543050"/>
            <a:ext cx="2057400" cy="2057400"/>
          </a:xfrm>
          <a:prstGeom prst="snip1Rect">
            <a:avLst>
              <a:gd fmla="val 24426" name="adj"/>
            </a:avLst>
          </a:prstGeom>
          <a:noFill/>
          <a:ln>
            <a:noFill/>
          </a:ln>
        </p:spPr>
      </p:sp>
      <p:sp>
        <p:nvSpPr>
          <p:cNvPr id="310" name="Google Shape;310;p47"/>
          <p:cNvSpPr txBox="1"/>
          <p:nvPr>
            <p:ph idx="12" type="sldNum"/>
          </p:nvPr>
        </p:nvSpPr>
        <p:spPr>
          <a:xfrm>
            <a:off x="8260675" y="205550"/>
            <a:ext cx="548700" cy="2925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11" name="Google Shape;311;p47"/>
          <p:cNvSpPr txBox="1"/>
          <p:nvPr>
            <p:ph type="title"/>
          </p:nvPr>
        </p:nvSpPr>
        <p:spPr>
          <a:xfrm>
            <a:off x="333925" y="587150"/>
            <a:ext cx="8475600" cy="5727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12" name="Google Shape;312;p47"/>
          <p:cNvSpPr txBox="1"/>
          <p:nvPr>
            <p:ph idx="1" type="subTitle"/>
          </p:nvPr>
        </p:nvSpPr>
        <p:spPr>
          <a:xfrm>
            <a:off x="381100" y="3676650"/>
            <a:ext cx="2107500" cy="354000"/>
          </a:xfrm>
          <a:prstGeom prst="rect">
            <a:avLst/>
          </a:prstGeom>
        </p:spPr>
        <p:txBody>
          <a:bodyPr anchorCtr="0" anchor="t" bIns="91425" lIns="91425" spcFirstLastPara="1" rIns="91425" wrap="square" tIns="91425">
            <a:spAutoFit/>
          </a:bodyPr>
          <a:lstStyle>
            <a:lvl1pPr lvl="0">
              <a:spcBef>
                <a:spcPts val="0"/>
              </a:spcBef>
              <a:spcAft>
                <a:spcPts val="0"/>
              </a:spcAft>
              <a:buSzPts val="1100"/>
              <a:buFont typeface="Inter Tight Medium"/>
              <a:buNone/>
              <a:defRPr sz="1100">
                <a:latin typeface="Inter Tight Medium"/>
                <a:ea typeface="Inter Tight Medium"/>
                <a:cs typeface="Inter Tight Medium"/>
                <a:sym typeface="Inter Tight Medium"/>
              </a:defRPr>
            </a:lvl1pPr>
            <a:lvl2pPr lvl="1">
              <a:spcBef>
                <a:spcPts val="0"/>
              </a:spcBef>
              <a:spcAft>
                <a:spcPts val="0"/>
              </a:spcAft>
              <a:buSzPts val="1100"/>
              <a:buFont typeface="Inter Tight Medium"/>
              <a:buNone/>
              <a:defRPr sz="1100">
                <a:latin typeface="Inter Tight Medium"/>
                <a:ea typeface="Inter Tight Medium"/>
                <a:cs typeface="Inter Tight Medium"/>
                <a:sym typeface="Inter Tight Medium"/>
              </a:defRPr>
            </a:lvl2pPr>
            <a:lvl3pPr lvl="2">
              <a:spcBef>
                <a:spcPts val="0"/>
              </a:spcBef>
              <a:spcAft>
                <a:spcPts val="0"/>
              </a:spcAft>
              <a:buSzPts val="1100"/>
              <a:buFont typeface="Inter Tight Medium"/>
              <a:buNone/>
              <a:defRPr sz="1100">
                <a:latin typeface="Inter Tight Medium"/>
                <a:ea typeface="Inter Tight Medium"/>
                <a:cs typeface="Inter Tight Medium"/>
                <a:sym typeface="Inter Tight Medium"/>
              </a:defRPr>
            </a:lvl3pPr>
            <a:lvl4pPr lvl="3">
              <a:spcBef>
                <a:spcPts val="0"/>
              </a:spcBef>
              <a:spcAft>
                <a:spcPts val="0"/>
              </a:spcAft>
              <a:buSzPts val="1100"/>
              <a:buFont typeface="Inter Tight Medium"/>
              <a:buNone/>
              <a:defRPr sz="1100">
                <a:latin typeface="Inter Tight Medium"/>
                <a:ea typeface="Inter Tight Medium"/>
                <a:cs typeface="Inter Tight Medium"/>
                <a:sym typeface="Inter Tight Medium"/>
              </a:defRPr>
            </a:lvl4pPr>
            <a:lvl5pPr lvl="4">
              <a:spcBef>
                <a:spcPts val="0"/>
              </a:spcBef>
              <a:spcAft>
                <a:spcPts val="0"/>
              </a:spcAft>
              <a:buSzPts val="1100"/>
              <a:buFont typeface="Inter Tight Medium"/>
              <a:buNone/>
              <a:defRPr sz="1100">
                <a:latin typeface="Inter Tight Medium"/>
                <a:ea typeface="Inter Tight Medium"/>
                <a:cs typeface="Inter Tight Medium"/>
                <a:sym typeface="Inter Tight Medium"/>
              </a:defRPr>
            </a:lvl5pPr>
            <a:lvl6pPr lvl="5">
              <a:spcBef>
                <a:spcPts val="0"/>
              </a:spcBef>
              <a:spcAft>
                <a:spcPts val="0"/>
              </a:spcAft>
              <a:buSzPts val="1100"/>
              <a:buFont typeface="Inter Tight Medium"/>
              <a:buNone/>
              <a:defRPr sz="1100">
                <a:latin typeface="Inter Tight Medium"/>
                <a:ea typeface="Inter Tight Medium"/>
                <a:cs typeface="Inter Tight Medium"/>
                <a:sym typeface="Inter Tight Medium"/>
              </a:defRPr>
            </a:lvl6pPr>
            <a:lvl7pPr lvl="6">
              <a:spcBef>
                <a:spcPts val="0"/>
              </a:spcBef>
              <a:spcAft>
                <a:spcPts val="0"/>
              </a:spcAft>
              <a:buSzPts val="1100"/>
              <a:buFont typeface="Inter Tight Medium"/>
              <a:buNone/>
              <a:defRPr sz="1100">
                <a:latin typeface="Inter Tight Medium"/>
                <a:ea typeface="Inter Tight Medium"/>
                <a:cs typeface="Inter Tight Medium"/>
                <a:sym typeface="Inter Tight Medium"/>
              </a:defRPr>
            </a:lvl7pPr>
            <a:lvl8pPr lvl="7">
              <a:spcBef>
                <a:spcPts val="0"/>
              </a:spcBef>
              <a:spcAft>
                <a:spcPts val="0"/>
              </a:spcAft>
              <a:buSzPts val="1100"/>
              <a:buFont typeface="Inter Tight Medium"/>
              <a:buNone/>
              <a:defRPr sz="1100">
                <a:latin typeface="Inter Tight Medium"/>
                <a:ea typeface="Inter Tight Medium"/>
                <a:cs typeface="Inter Tight Medium"/>
                <a:sym typeface="Inter Tight Medium"/>
              </a:defRPr>
            </a:lvl8pPr>
            <a:lvl9pPr lvl="8">
              <a:spcBef>
                <a:spcPts val="0"/>
              </a:spcBef>
              <a:spcAft>
                <a:spcPts val="0"/>
              </a:spcAft>
              <a:buSzPts val="1100"/>
              <a:buFont typeface="Inter Tight Medium"/>
              <a:buNone/>
              <a:defRPr sz="1100">
                <a:latin typeface="Inter Tight Medium"/>
                <a:ea typeface="Inter Tight Medium"/>
                <a:cs typeface="Inter Tight Medium"/>
                <a:sym typeface="Inter Tight Medium"/>
              </a:defRPr>
            </a:lvl9pPr>
          </a:lstStyle>
          <a:p/>
        </p:txBody>
      </p:sp>
      <p:sp>
        <p:nvSpPr>
          <p:cNvPr id="313" name="Google Shape;313;p47"/>
          <p:cNvSpPr txBox="1"/>
          <p:nvPr>
            <p:ph idx="5" type="subTitle"/>
          </p:nvPr>
        </p:nvSpPr>
        <p:spPr>
          <a:xfrm>
            <a:off x="3494775" y="3676650"/>
            <a:ext cx="2107500" cy="354000"/>
          </a:xfrm>
          <a:prstGeom prst="rect">
            <a:avLst/>
          </a:prstGeom>
        </p:spPr>
        <p:txBody>
          <a:bodyPr anchorCtr="0" anchor="t" bIns="91425" lIns="91425" spcFirstLastPara="1" rIns="91425" wrap="square" tIns="91425">
            <a:spAutoFit/>
          </a:bodyPr>
          <a:lstStyle>
            <a:lvl1pPr lvl="0">
              <a:spcBef>
                <a:spcPts val="0"/>
              </a:spcBef>
              <a:spcAft>
                <a:spcPts val="0"/>
              </a:spcAft>
              <a:buSzPts val="1100"/>
              <a:buFont typeface="Inter Tight Medium"/>
              <a:buNone/>
              <a:defRPr sz="1100">
                <a:latin typeface="Inter Tight Medium"/>
                <a:ea typeface="Inter Tight Medium"/>
                <a:cs typeface="Inter Tight Medium"/>
                <a:sym typeface="Inter Tight Medium"/>
              </a:defRPr>
            </a:lvl1pPr>
            <a:lvl2pPr lvl="1">
              <a:spcBef>
                <a:spcPts val="0"/>
              </a:spcBef>
              <a:spcAft>
                <a:spcPts val="0"/>
              </a:spcAft>
              <a:buSzPts val="1100"/>
              <a:buFont typeface="Inter Tight Medium"/>
              <a:buNone/>
              <a:defRPr sz="1100">
                <a:latin typeface="Inter Tight Medium"/>
                <a:ea typeface="Inter Tight Medium"/>
                <a:cs typeface="Inter Tight Medium"/>
                <a:sym typeface="Inter Tight Medium"/>
              </a:defRPr>
            </a:lvl2pPr>
            <a:lvl3pPr lvl="2">
              <a:spcBef>
                <a:spcPts val="0"/>
              </a:spcBef>
              <a:spcAft>
                <a:spcPts val="0"/>
              </a:spcAft>
              <a:buSzPts val="1100"/>
              <a:buFont typeface="Inter Tight Medium"/>
              <a:buNone/>
              <a:defRPr sz="1100">
                <a:latin typeface="Inter Tight Medium"/>
                <a:ea typeface="Inter Tight Medium"/>
                <a:cs typeface="Inter Tight Medium"/>
                <a:sym typeface="Inter Tight Medium"/>
              </a:defRPr>
            </a:lvl3pPr>
            <a:lvl4pPr lvl="3">
              <a:spcBef>
                <a:spcPts val="0"/>
              </a:spcBef>
              <a:spcAft>
                <a:spcPts val="0"/>
              </a:spcAft>
              <a:buSzPts val="1100"/>
              <a:buFont typeface="Inter Tight Medium"/>
              <a:buNone/>
              <a:defRPr sz="1100">
                <a:latin typeface="Inter Tight Medium"/>
                <a:ea typeface="Inter Tight Medium"/>
                <a:cs typeface="Inter Tight Medium"/>
                <a:sym typeface="Inter Tight Medium"/>
              </a:defRPr>
            </a:lvl4pPr>
            <a:lvl5pPr lvl="4">
              <a:spcBef>
                <a:spcPts val="0"/>
              </a:spcBef>
              <a:spcAft>
                <a:spcPts val="0"/>
              </a:spcAft>
              <a:buSzPts val="1100"/>
              <a:buFont typeface="Inter Tight Medium"/>
              <a:buNone/>
              <a:defRPr sz="1100">
                <a:latin typeface="Inter Tight Medium"/>
                <a:ea typeface="Inter Tight Medium"/>
                <a:cs typeface="Inter Tight Medium"/>
                <a:sym typeface="Inter Tight Medium"/>
              </a:defRPr>
            </a:lvl5pPr>
            <a:lvl6pPr lvl="5">
              <a:spcBef>
                <a:spcPts val="0"/>
              </a:spcBef>
              <a:spcAft>
                <a:spcPts val="0"/>
              </a:spcAft>
              <a:buSzPts val="1100"/>
              <a:buFont typeface="Inter Tight Medium"/>
              <a:buNone/>
              <a:defRPr sz="1100">
                <a:latin typeface="Inter Tight Medium"/>
                <a:ea typeface="Inter Tight Medium"/>
                <a:cs typeface="Inter Tight Medium"/>
                <a:sym typeface="Inter Tight Medium"/>
              </a:defRPr>
            </a:lvl6pPr>
            <a:lvl7pPr lvl="6">
              <a:spcBef>
                <a:spcPts val="0"/>
              </a:spcBef>
              <a:spcAft>
                <a:spcPts val="0"/>
              </a:spcAft>
              <a:buSzPts val="1100"/>
              <a:buFont typeface="Inter Tight Medium"/>
              <a:buNone/>
              <a:defRPr sz="1100">
                <a:latin typeface="Inter Tight Medium"/>
                <a:ea typeface="Inter Tight Medium"/>
                <a:cs typeface="Inter Tight Medium"/>
                <a:sym typeface="Inter Tight Medium"/>
              </a:defRPr>
            </a:lvl7pPr>
            <a:lvl8pPr lvl="7">
              <a:spcBef>
                <a:spcPts val="0"/>
              </a:spcBef>
              <a:spcAft>
                <a:spcPts val="0"/>
              </a:spcAft>
              <a:buSzPts val="1100"/>
              <a:buFont typeface="Inter Tight Medium"/>
              <a:buNone/>
              <a:defRPr sz="1100">
                <a:latin typeface="Inter Tight Medium"/>
                <a:ea typeface="Inter Tight Medium"/>
                <a:cs typeface="Inter Tight Medium"/>
                <a:sym typeface="Inter Tight Medium"/>
              </a:defRPr>
            </a:lvl8pPr>
            <a:lvl9pPr lvl="8">
              <a:spcBef>
                <a:spcPts val="0"/>
              </a:spcBef>
              <a:spcAft>
                <a:spcPts val="0"/>
              </a:spcAft>
              <a:buSzPts val="1100"/>
              <a:buFont typeface="Inter Tight Medium"/>
              <a:buNone/>
              <a:defRPr sz="1100">
                <a:latin typeface="Inter Tight Medium"/>
                <a:ea typeface="Inter Tight Medium"/>
                <a:cs typeface="Inter Tight Medium"/>
                <a:sym typeface="Inter Tight Medium"/>
              </a:defRPr>
            </a:lvl9pPr>
          </a:lstStyle>
          <a:p/>
        </p:txBody>
      </p:sp>
      <p:sp>
        <p:nvSpPr>
          <p:cNvPr id="314" name="Google Shape;314;p47"/>
          <p:cNvSpPr txBox="1"/>
          <p:nvPr>
            <p:ph idx="6" type="subTitle"/>
          </p:nvPr>
        </p:nvSpPr>
        <p:spPr>
          <a:xfrm>
            <a:off x="6608438" y="3676650"/>
            <a:ext cx="2107500" cy="354000"/>
          </a:xfrm>
          <a:prstGeom prst="rect">
            <a:avLst/>
          </a:prstGeom>
        </p:spPr>
        <p:txBody>
          <a:bodyPr anchorCtr="0" anchor="t" bIns="91425" lIns="91425" spcFirstLastPara="1" rIns="91425" wrap="square" tIns="91425">
            <a:spAutoFit/>
          </a:bodyPr>
          <a:lstStyle>
            <a:lvl1pPr lvl="0">
              <a:spcBef>
                <a:spcPts val="0"/>
              </a:spcBef>
              <a:spcAft>
                <a:spcPts val="0"/>
              </a:spcAft>
              <a:buSzPts val="1100"/>
              <a:buFont typeface="Inter Tight Medium"/>
              <a:buNone/>
              <a:defRPr sz="1100">
                <a:latin typeface="Inter Tight Medium"/>
                <a:ea typeface="Inter Tight Medium"/>
                <a:cs typeface="Inter Tight Medium"/>
                <a:sym typeface="Inter Tight Medium"/>
              </a:defRPr>
            </a:lvl1pPr>
            <a:lvl2pPr lvl="1">
              <a:spcBef>
                <a:spcPts val="0"/>
              </a:spcBef>
              <a:spcAft>
                <a:spcPts val="0"/>
              </a:spcAft>
              <a:buSzPts val="1100"/>
              <a:buFont typeface="Inter Tight Medium"/>
              <a:buNone/>
              <a:defRPr sz="1100">
                <a:latin typeface="Inter Tight Medium"/>
                <a:ea typeface="Inter Tight Medium"/>
                <a:cs typeface="Inter Tight Medium"/>
                <a:sym typeface="Inter Tight Medium"/>
              </a:defRPr>
            </a:lvl2pPr>
            <a:lvl3pPr lvl="2">
              <a:spcBef>
                <a:spcPts val="0"/>
              </a:spcBef>
              <a:spcAft>
                <a:spcPts val="0"/>
              </a:spcAft>
              <a:buSzPts val="1100"/>
              <a:buFont typeface="Inter Tight Medium"/>
              <a:buNone/>
              <a:defRPr sz="1100">
                <a:latin typeface="Inter Tight Medium"/>
                <a:ea typeface="Inter Tight Medium"/>
                <a:cs typeface="Inter Tight Medium"/>
                <a:sym typeface="Inter Tight Medium"/>
              </a:defRPr>
            </a:lvl3pPr>
            <a:lvl4pPr lvl="3">
              <a:spcBef>
                <a:spcPts val="0"/>
              </a:spcBef>
              <a:spcAft>
                <a:spcPts val="0"/>
              </a:spcAft>
              <a:buSzPts val="1100"/>
              <a:buFont typeface="Inter Tight Medium"/>
              <a:buNone/>
              <a:defRPr sz="1100">
                <a:latin typeface="Inter Tight Medium"/>
                <a:ea typeface="Inter Tight Medium"/>
                <a:cs typeface="Inter Tight Medium"/>
                <a:sym typeface="Inter Tight Medium"/>
              </a:defRPr>
            </a:lvl4pPr>
            <a:lvl5pPr lvl="4">
              <a:spcBef>
                <a:spcPts val="0"/>
              </a:spcBef>
              <a:spcAft>
                <a:spcPts val="0"/>
              </a:spcAft>
              <a:buSzPts val="1100"/>
              <a:buFont typeface="Inter Tight Medium"/>
              <a:buNone/>
              <a:defRPr sz="1100">
                <a:latin typeface="Inter Tight Medium"/>
                <a:ea typeface="Inter Tight Medium"/>
                <a:cs typeface="Inter Tight Medium"/>
                <a:sym typeface="Inter Tight Medium"/>
              </a:defRPr>
            </a:lvl5pPr>
            <a:lvl6pPr lvl="5">
              <a:spcBef>
                <a:spcPts val="0"/>
              </a:spcBef>
              <a:spcAft>
                <a:spcPts val="0"/>
              </a:spcAft>
              <a:buSzPts val="1100"/>
              <a:buFont typeface="Inter Tight Medium"/>
              <a:buNone/>
              <a:defRPr sz="1100">
                <a:latin typeface="Inter Tight Medium"/>
                <a:ea typeface="Inter Tight Medium"/>
                <a:cs typeface="Inter Tight Medium"/>
                <a:sym typeface="Inter Tight Medium"/>
              </a:defRPr>
            </a:lvl6pPr>
            <a:lvl7pPr lvl="6">
              <a:spcBef>
                <a:spcPts val="0"/>
              </a:spcBef>
              <a:spcAft>
                <a:spcPts val="0"/>
              </a:spcAft>
              <a:buSzPts val="1100"/>
              <a:buFont typeface="Inter Tight Medium"/>
              <a:buNone/>
              <a:defRPr sz="1100">
                <a:latin typeface="Inter Tight Medium"/>
                <a:ea typeface="Inter Tight Medium"/>
                <a:cs typeface="Inter Tight Medium"/>
                <a:sym typeface="Inter Tight Medium"/>
              </a:defRPr>
            </a:lvl7pPr>
            <a:lvl8pPr lvl="7">
              <a:spcBef>
                <a:spcPts val="0"/>
              </a:spcBef>
              <a:spcAft>
                <a:spcPts val="0"/>
              </a:spcAft>
              <a:buSzPts val="1100"/>
              <a:buFont typeface="Inter Tight Medium"/>
              <a:buNone/>
              <a:defRPr sz="1100">
                <a:latin typeface="Inter Tight Medium"/>
                <a:ea typeface="Inter Tight Medium"/>
                <a:cs typeface="Inter Tight Medium"/>
                <a:sym typeface="Inter Tight Medium"/>
              </a:defRPr>
            </a:lvl8pPr>
            <a:lvl9pPr lvl="8">
              <a:spcBef>
                <a:spcPts val="0"/>
              </a:spcBef>
              <a:spcAft>
                <a:spcPts val="0"/>
              </a:spcAft>
              <a:buSzPts val="1100"/>
              <a:buFont typeface="Inter Tight Medium"/>
              <a:buNone/>
              <a:defRPr sz="1100">
                <a:latin typeface="Inter Tight Medium"/>
                <a:ea typeface="Inter Tight Medium"/>
                <a:cs typeface="Inter Tight Medium"/>
                <a:sym typeface="Inter Tight Medium"/>
              </a:defRPr>
            </a:lvl9pPr>
          </a:lstStyle>
          <a:p/>
        </p:txBody>
      </p:sp>
      <p:sp>
        <p:nvSpPr>
          <p:cNvPr id="315" name="Google Shape;315;p47"/>
          <p:cNvSpPr txBox="1"/>
          <p:nvPr>
            <p:ph idx="7" type="subTitle"/>
          </p:nvPr>
        </p:nvSpPr>
        <p:spPr>
          <a:xfrm>
            <a:off x="1716575" y="205550"/>
            <a:ext cx="2855400" cy="292500"/>
          </a:xfrm>
          <a:prstGeom prst="rect">
            <a:avLst/>
          </a:prstGeom>
        </p:spPr>
        <p:txBody>
          <a:bodyPr anchorCtr="0" anchor="t" bIns="91425" lIns="91425" spcFirstLastPara="1" rIns="91425" wrap="square" tIns="91425">
            <a:noAutofit/>
          </a:bodyPr>
          <a:lstStyle>
            <a:lvl1pPr lvl="0">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1pPr>
            <a:lvl2pPr lvl="1">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2pPr>
            <a:lvl3pPr lvl="2">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3pPr>
            <a:lvl4pPr lvl="3">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4pPr>
            <a:lvl5pPr lvl="4">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5pPr>
            <a:lvl6pPr lvl="5">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6pPr>
            <a:lvl7pPr lvl="6">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7pPr>
            <a:lvl8pPr lvl="7">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8pPr>
            <a:lvl9pPr lvl="8">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9pPr>
          </a:lstStyle>
          <a:p/>
        </p:txBody>
      </p:sp>
      <p:sp>
        <p:nvSpPr>
          <p:cNvPr id="316" name="Google Shape;316;p47"/>
          <p:cNvSpPr txBox="1"/>
          <p:nvPr>
            <p:ph idx="8" type="subTitle"/>
          </p:nvPr>
        </p:nvSpPr>
        <p:spPr>
          <a:xfrm>
            <a:off x="333925" y="205550"/>
            <a:ext cx="1353300" cy="292500"/>
          </a:xfrm>
          <a:prstGeom prst="rect">
            <a:avLst/>
          </a:prstGeom>
        </p:spPr>
        <p:txBody>
          <a:bodyPr anchorCtr="0" anchor="t" bIns="91425" lIns="91425" spcFirstLastPara="1" rIns="91425" wrap="square" tIns="91425">
            <a:noAutofit/>
          </a:bodyPr>
          <a:lstStyle>
            <a:lvl1pPr lvl="0">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1pPr>
            <a:lvl2pPr lvl="1">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2pPr>
            <a:lvl3pPr lvl="2">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3pPr>
            <a:lvl4pPr lvl="3">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4pPr>
            <a:lvl5pPr lvl="4">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5pPr>
            <a:lvl6pPr lvl="5">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6pPr>
            <a:lvl7pPr lvl="6">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7pPr>
            <a:lvl8pPr lvl="7">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8pPr>
            <a:lvl9pPr lvl="8">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wo column bullet points">
  <p:cSld name="CAPTION_ONLY">
    <p:bg>
      <p:bgPr>
        <a:solidFill>
          <a:schemeClr val="lt1"/>
        </a:solidFill>
      </p:bgPr>
    </p:bg>
    <p:spTree>
      <p:nvGrpSpPr>
        <p:cNvPr id="317" name="Shape 317"/>
        <p:cNvGrpSpPr/>
        <p:nvPr/>
      </p:nvGrpSpPr>
      <p:grpSpPr>
        <a:xfrm>
          <a:off x="0" y="0"/>
          <a:ext cx="0" cy="0"/>
          <a:chOff x="0" y="0"/>
          <a:chExt cx="0" cy="0"/>
        </a:xfrm>
      </p:grpSpPr>
      <p:grpSp>
        <p:nvGrpSpPr>
          <p:cNvPr id="318" name="Google Shape;318;p48"/>
          <p:cNvGrpSpPr/>
          <p:nvPr/>
        </p:nvGrpSpPr>
        <p:grpSpPr>
          <a:xfrm>
            <a:off x="0" y="-444900"/>
            <a:ext cx="9144000" cy="5588500"/>
            <a:chOff x="0" y="-444900"/>
            <a:chExt cx="9144000" cy="5588500"/>
          </a:xfrm>
        </p:grpSpPr>
        <p:grpSp>
          <p:nvGrpSpPr>
            <p:cNvPr id="319" name="Google Shape;319;p48"/>
            <p:cNvGrpSpPr/>
            <p:nvPr/>
          </p:nvGrpSpPr>
          <p:grpSpPr>
            <a:xfrm>
              <a:off x="0" y="100"/>
              <a:ext cx="9144000" cy="5143500"/>
              <a:chOff x="0" y="100"/>
              <a:chExt cx="9144000" cy="5143500"/>
            </a:xfrm>
          </p:grpSpPr>
          <p:sp>
            <p:nvSpPr>
              <p:cNvPr id="320" name="Google Shape;320;p48"/>
              <p:cNvSpPr/>
              <p:nvPr/>
            </p:nvSpPr>
            <p:spPr>
              <a:xfrm>
                <a:off x="0" y="100"/>
                <a:ext cx="9144000" cy="5143500"/>
              </a:xfrm>
              <a:prstGeom prst="snip1Rect">
                <a:avLst>
                  <a:gd fmla="val 40868"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Inter Tight"/>
                  <a:ea typeface="Inter Tight"/>
                  <a:cs typeface="Inter Tight"/>
                  <a:sym typeface="Inter Tight"/>
                </a:endParaRPr>
              </a:p>
            </p:txBody>
          </p:sp>
          <p:sp>
            <p:nvSpPr>
              <p:cNvPr id="321" name="Google Shape;321;p48"/>
              <p:cNvSpPr/>
              <p:nvPr/>
            </p:nvSpPr>
            <p:spPr>
              <a:xfrm rot="10800000">
                <a:off x="7036475" y="1219850"/>
                <a:ext cx="2107500" cy="186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Inter Tight"/>
                  <a:ea typeface="Inter Tight"/>
                  <a:cs typeface="Inter Tight"/>
                  <a:sym typeface="Inter Tight"/>
                </a:endParaRPr>
              </a:p>
            </p:txBody>
          </p:sp>
        </p:grpSp>
        <p:sp>
          <p:nvSpPr>
            <p:cNvPr id="322" name="Google Shape;322;p48"/>
            <p:cNvSpPr/>
            <p:nvPr/>
          </p:nvSpPr>
          <p:spPr>
            <a:xfrm flipH="1" rot="4500068">
              <a:off x="7230762" y="-248045"/>
              <a:ext cx="1723726" cy="1714991"/>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2"/>
                  </a:solidFill>
                  <a:latin typeface="Inter Tight SemiBold"/>
                  <a:ea typeface="Inter Tight SemiBold"/>
                  <a:cs typeface="Inter Tight SemiBold"/>
                  <a:sym typeface="Inter Tight SemiBold"/>
                </a:rPr>
                <a:t> </a:t>
              </a:r>
              <a:endParaRPr>
                <a:solidFill>
                  <a:schemeClr val="lt2"/>
                </a:solidFill>
                <a:latin typeface="Inter Tight SemiBold"/>
                <a:ea typeface="Inter Tight SemiBold"/>
                <a:cs typeface="Inter Tight SemiBold"/>
                <a:sym typeface="Inter Tight SemiBold"/>
              </a:endParaRPr>
            </a:p>
          </p:txBody>
        </p:sp>
      </p:grpSp>
      <p:sp>
        <p:nvSpPr>
          <p:cNvPr id="323" name="Google Shape;323;p48"/>
          <p:cNvSpPr txBox="1"/>
          <p:nvPr>
            <p:ph idx="12" type="sldNum"/>
          </p:nvPr>
        </p:nvSpPr>
        <p:spPr>
          <a:xfrm>
            <a:off x="8260675" y="205550"/>
            <a:ext cx="548700" cy="2925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24" name="Google Shape;324;p48"/>
          <p:cNvSpPr txBox="1"/>
          <p:nvPr>
            <p:ph type="title"/>
          </p:nvPr>
        </p:nvSpPr>
        <p:spPr>
          <a:xfrm>
            <a:off x="333925" y="1249513"/>
            <a:ext cx="3662100" cy="9606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25" name="Google Shape;325;p48"/>
          <p:cNvSpPr txBox="1"/>
          <p:nvPr>
            <p:ph idx="1" type="body"/>
          </p:nvPr>
        </p:nvSpPr>
        <p:spPr>
          <a:xfrm>
            <a:off x="333925" y="2291377"/>
            <a:ext cx="3662100" cy="2028300"/>
          </a:xfrm>
          <a:prstGeom prst="rect">
            <a:avLst/>
          </a:prstGeom>
        </p:spPr>
        <p:txBody>
          <a:bodyPr anchorCtr="0" anchor="t" bIns="91425" lIns="91425" spcFirstLastPara="1" rIns="91425" wrap="square" tIns="91425">
            <a:spAutoFit/>
          </a:bodyPr>
          <a:lstStyle>
            <a:lvl1pPr indent="-336550" lvl="0" marL="457200">
              <a:lnSpc>
                <a:spcPct val="115000"/>
              </a:lnSpc>
              <a:spcBef>
                <a:spcPts val="0"/>
              </a:spcBef>
              <a:spcAft>
                <a:spcPts val="0"/>
              </a:spcAft>
              <a:buClr>
                <a:schemeClr val="lt1"/>
              </a:buClr>
              <a:buSzPts val="1700"/>
              <a:buChar char="●"/>
              <a:defRPr>
                <a:solidFill>
                  <a:schemeClr val="lt1"/>
                </a:solidFill>
              </a:defRPr>
            </a:lvl1pPr>
            <a:lvl2pPr indent="-336550" lvl="1" marL="914400">
              <a:lnSpc>
                <a:spcPct val="115000"/>
              </a:lnSpc>
              <a:spcBef>
                <a:spcPts val="0"/>
              </a:spcBef>
              <a:spcAft>
                <a:spcPts val="0"/>
              </a:spcAft>
              <a:buClr>
                <a:schemeClr val="lt1"/>
              </a:buClr>
              <a:buSzPts val="1700"/>
              <a:buChar char="○"/>
              <a:defRPr>
                <a:solidFill>
                  <a:schemeClr val="lt1"/>
                </a:solidFill>
              </a:defRPr>
            </a:lvl2pPr>
            <a:lvl3pPr indent="-336550" lvl="2" marL="1371600">
              <a:lnSpc>
                <a:spcPct val="115000"/>
              </a:lnSpc>
              <a:spcBef>
                <a:spcPts val="0"/>
              </a:spcBef>
              <a:spcAft>
                <a:spcPts val="0"/>
              </a:spcAft>
              <a:buClr>
                <a:schemeClr val="lt1"/>
              </a:buClr>
              <a:buSzPts val="1700"/>
              <a:buChar char="■"/>
              <a:defRPr>
                <a:solidFill>
                  <a:schemeClr val="lt1"/>
                </a:solidFill>
              </a:defRPr>
            </a:lvl3pPr>
            <a:lvl4pPr indent="-336550" lvl="3" marL="1828800">
              <a:lnSpc>
                <a:spcPct val="115000"/>
              </a:lnSpc>
              <a:spcBef>
                <a:spcPts val="0"/>
              </a:spcBef>
              <a:spcAft>
                <a:spcPts val="0"/>
              </a:spcAft>
              <a:buClr>
                <a:schemeClr val="lt1"/>
              </a:buClr>
              <a:buSzPts val="1700"/>
              <a:buChar char="●"/>
              <a:defRPr>
                <a:solidFill>
                  <a:schemeClr val="lt1"/>
                </a:solidFill>
              </a:defRPr>
            </a:lvl4pPr>
            <a:lvl5pPr indent="-336550" lvl="4" marL="2286000">
              <a:lnSpc>
                <a:spcPct val="115000"/>
              </a:lnSpc>
              <a:spcBef>
                <a:spcPts val="0"/>
              </a:spcBef>
              <a:spcAft>
                <a:spcPts val="0"/>
              </a:spcAft>
              <a:buClr>
                <a:schemeClr val="lt1"/>
              </a:buClr>
              <a:buSzPts val="1700"/>
              <a:buChar char="○"/>
              <a:defRPr>
                <a:solidFill>
                  <a:schemeClr val="lt1"/>
                </a:solidFill>
              </a:defRPr>
            </a:lvl5pPr>
            <a:lvl6pPr indent="-336550" lvl="5" marL="2743200">
              <a:lnSpc>
                <a:spcPct val="115000"/>
              </a:lnSpc>
              <a:spcBef>
                <a:spcPts val="0"/>
              </a:spcBef>
              <a:spcAft>
                <a:spcPts val="0"/>
              </a:spcAft>
              <a:buClr>
                <a:schemeClr val="lt1"/>
              </a:buClr>
              <a:buSzPts val="1700"/>
              <a:buChar char="■"/>
              <a:defRPr>
                <a:solidFill>
                  <a:schemeClr val="lt1"/>
                </a:solidFill>
              </a:defRPr>
            </a:lvl6pPr>
            <a:lvl7pPr indent="-336550" lvl="6" marL="3200400">
              <a:lnSpc>
                <a:spcPct val="115000"/>
              </a:lnSpc>
              <a:spcBef>
                <a:spcPts val="0"/>
              </a:spcBef>
              <a:spcAft>
                <a:spcPts val="0"/>
              </a:spcAft>
              <a:buClr>
                <a:schemeClr val="lt1"/>
              </a:buClr>
              <a:buSzPts val="1700"/>
              <a:buChar char="●"/>
              <a:defRPr>
                <a:solidFill>
                  <a:schemeClr val="lt1"/>
                </a:solidFill>
              </a:defRPr>
            </a:lvl7pPr>
            <a:lvl8pPr indent="-336550" lvl="7" marL="3657600">
              <a:lnSpc>
                <a:spcPct val="115000"/>
              </a:lnSpc>
              <a:spcBef>
                <a:spcPts val="0"/>
              </a:spcBef>
              <a:spcAft>
                <a:spcPts val="0"/>
              </a:spcAft>
              <a:buClr>
                <a:schemeClr val="lt1"/>
              </a:buClr>
              <a:buSzPts val="1700"/>
              <a:buChar char="○"/>
              <a:defRPr>
                <a:solidFill>
                  <a:schemeClr val="lt1"/>
                </a:solidFill>
              </a:defRPr>
            </a:lvl8pPr>
            <a:lvl9pPr indent="-336550" lvl="8" marL="4114800">
              <a:lnSpc>
                <a:spcPct val="115000"/>
              </a:lnSpc>
              <a:spcBef>
                <a:spcPts val="0"/>
              </a:spcBef>
              <a:spcAft>
                <a:spcPts val="0"/>
              </a:spcAft>
              <a:buClr>
                <a:schemeClr val="lt1"/>
              </a:buClr>
              <a:buSzPts val="1700"/>
              <a:buChar char="■"/>
              <a:defRPr>
                <a:solidFill>
                  <a:schemeClr val="lt1"/>
                </a:solidFill>
              </a:defRPr>
            </a:lvl9pPr>
          </a:lstStyle>
          <a:p/>
        </p:txBody>
      </p:sp>
      <p:sp>
        <p:nvSpPr>
          <p:cNvPr id="326" name="Google Shape;326;p48"/>
          <p:cNvSpPr txBox="1"/>
          <p:nvPr>
            <p:ph idx="2" type="body"/>
          </p:nvPr>
        </p:nvSpPr>
        <p:spPr>
          <a:xfrm>
            <a:off x="4595076" y="2291377"/>
            <a:ext cx="3662100" cy="2028300"/>
          </a:xfrm>
          <a:prstGeom prst="rect">
            <a:avLst/>
          </a:prstGeom>
        </p:spPr>
        <p:txBody>
          <a:bodyPr anchorCtr="0" anchor="t" bIns="91425" lIns="91425" spcFirstLastPara="1" rIns="91425" wrap="square" tIns="91425">
            <a:spAutoFit/>
          </a:bodyPr>
          <a:lstStyle>
            <a:lvl1pPr indent="-336550" lvl="0" marL="457200">
              <a:lnSpc>
                <a:spcPct val="115000"/>
              </a:lnSpc>
              <a:spcBef>
                <a:spcPts val="0"/>
              </a:spcBef>
              <a:spcAft>
                <a:spcPts val="0"/>
              </a:spcAft>
              <a:buClr>
                <a:schemeClr val="lt1"/>
              </a:buClr>
              <a:buSzPts val="1700"/>
              <a:buChar char="●"/>
              <a:defRPr>
                <a:solidFill>
                  <a:schemeClr val="lt1"/>
                </a:solidFill>
              </a:defRPr>
            </a:lvl1pPr>
            <a:lvl2pPr indent="-336550" lvl="1" marL="914400">
              <a:lnSpc>
                <a:spcPct val="115000"/>
              </a:lnSpc>
              <a:spcBef>
                <a:spcPts val="0"/>
              </a:spcBef>
              <a:spcAft>
                <a:spcPts val="0"/>
              </a:spcAft>
              <a:buClr>
                <a:schemeClr val="lt1"/>
              </a:buClr>
              <a:buSzPts val="1700"/>
              <a:buChar char="○"/>
              <a:defRPr>
                <a:solidFill>
                  <a:schemeClr val="lt1"/>
                </a:solidFill>
              </a:defRPr>
            </a:lvl2pPr>
            <a:lvl3pPr indent="-336550" lvl="2" marL="1371600">
              <a:lnSpc>
                <a:spcPct val="115000"/>
              </a:lnSpc>
              <a:spcBef>
                <a:spcPts val="0"/>
              </a:spcBef>
              <a:spcAft>
                <a:spcPts val="0"/>
              </a:spcAft>
              <a:buClr>
                <a:schemeClr val="lt1"/>
              </a:buClr>
              <a:buSzPts val="1700"/>
              <a:buChar char="■"/>
              <a:defRPr>
                <a:solidFill>
                  <a:schemeClr val="lt1"/>
                </a:solidFill>
              </a:defRPr>
            </a:lvl3pPr>
            <a:lvl4pPr indent="-336550" lvl="3" marL="1828800">
              <a:lnSpc>
                <a:spcPct val="115000"/>
              </a:lnSpc>
              <a:spcBef>
                <a:spcPts val="0"/>
              </a:spcBef>
              <a:spcAft>
                <a:spcPts val="0"/>
              </a:spcAft>
              <a:buClr>
                <a:schemeClr val="lt1"/>
              </a:buClr>
              <a:buSzPts val="1700"/>
              <a:buChar char="●"/>
              <a:defRPr>
                <a:solidFill>
                  <a:schemeClr val="lt1"/>
                </a:solidFill>
              </a:defRPr>
            </a:lvl4pPr>
            <a:lvl5pPr indent="-336550" lvl="4" marL="2286000">
              <a:lnSpc>
                <a:spcPct val="115000"/>
              </a:lnSpc>
              <a:spcBef>
                <a:spcPts val="0"/>
              </a:spcBef>
              <a:spcAft>
                <a:spcPts val="0"/>
              </a:spcAft>
              <a:buClr>
                <a:schemeClr val="lt1"/>
              </a:buClr>
              <a:buSzPts val="1700"/>
              <a:buChar char="○"/>
              <a:defRPr>
                <a:solidFill>
                  <a:schemeClr val="lt1"/>
                </a:solidFill>
              </a:defRPr>
            </a:lvl5pPr>
            <a:lvl6pPr indent="-336550" lvl="5" marL="2743200">
              <a:lnSpc>
                <a:spcPct val="115000"/>
              </a:lnSpc>
              <a:spcBef>
                <a:spcPts val="0"/>
              </a:spcBef>
              <a:spcAft>
                <a:spcPts val="0"/>
              </a:spcAft>
              <a:buClr>
                <a:schemeClr val="lt1"/>
              </a:buClr>
              <a:buSzPts val="1700"/>
              <a:buChar char="■"/>
              <a:defRPr>
                <a:solidFill>
                  <a:schemeClr val="lt1"/>
                </a:solidFill>
              </a:defRPr>
            </a:lvl6pPr>
            <a:lvl7pPr indent="-336550" lvl="6" marL="3200400">
              <a:lnSpc>
                <a:spcPct val="115000"/>
              </a:lnSpc>
              <a:spcBef>
                <a:spcPts val="0"/>
              </a:spcBef>
              <a:spcAft>
                <a:spcPts val="0"/>
              </a:spcAft>
              <a:buClr>
                <a:schemeClr val="lt1"/>
              </a:buClr>
              <a:buSzPts val="1700"/>
              <a:buChar char="●"/>
              <a:defRPr>
                <a:solidFill>
                  <a:schemeClr val="lt1"/>
                </a:solidFill>
              </a:defRPr>
            </a:lvl7pPr>
            <a:lvl8pPr indent="-336550" lvl="7" marL="3657600">
              <a:lnSpc>
                <a:spcPct val="115000"/>
              </a:lnSpc>
              <a:spcBef>
                <a:spcPts val="0"/>
              </a:spcBef>
              <a:spcAft>
                <a:spcPts val="0"/>
              </a:spcAft>
              <a:buClr>
                <a:schemeClr val="lt1"/>
              </a:buClr>
              <a:buSzPts val="1700"/>
              <a:buChar char="○"/>
              <a:defRPr>
                <a:solidFill>
                  <a:schemeClr val="lt1"/>
                </a:solidFill>
              </a:defRPr>
            </a:lvl8pPr>
            <a:lvl9pPr indent="-336550" lvl="8" marL="4114800">
              <a:lnSpc>
                <a:spcPct val="115000"/>
              </a:lnSpc>
              <a:spcBef>
                <a:spcPts val="0"/>
              </a:spcBef>
              <a:spcAft>
                <a:spcPts val="0"/>
              </a:spcAft>
              <a:buClr>
                <a:schemeClr val="lt1"/>
              </a:buClr>
              <a:buSzPts val="1700"/>
              <a:buChar char="■"/>
              <a:defRPr>
                <a:solidFill>
                  <a:schemeClr val="lt1"/>
                </a:solidFill>
              </a:defRPr>
            </a:lvl9pPr>
          </a:lstStyle>
          <a:p/>
        </p:txBody>
      </p:sp>
      <p:sp>
        <p:nvSpPr>
          <p:cNvPr id="327" name="Google Shape;327;p48"/>
          <p:cNvSpPr txBox="1"/>
          <p:nvPr>
            <p:ph idx="3" type="subTitle"/>
          </p:nvPr>
        </p:nvSpPr>
        <p:spPr>
          <a:xfrm>
            <a:off x="1716575" y="205550"/>
            <a:ext cx="2855400" cy="292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1pPr>
            <a:lvl2pPr lvl="1">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2pPr>
            <a:lvl3pPr lvl="2">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3pPr>
            <a:lvl4pPr lvl="3">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4pPr>
            <a:lvl5pPr lvl="4">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5pPr>
            <a:lvl6pPr lvl="5">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6pPr>
            <a:lvl7pPr lvl="6">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7pPr>
            <a:lvl8pPr lvl="7">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8pPr>
            <a:lvl9pPr lvl="8">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9pPr>
          </a:lstStyle>
          <a:p/>
        </p:txBody>
      </p:sp>
      <p:sp>
        <p:nvSpPr>
          <p:cNvPr id="328" name="Google Shape;328;p48"/>
          <p:cNvSpPr txBox="1"/>
          <p:nvPr>
            <p:ph idx="4" type="subTitle"/>
          </p:nvPr>
        </p:nvSpPr>
        <p:spPr>
          <a:xfrm>
            <a:off x="333925" y="205550"/>
            <a:ext cx="1353300" cy="292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1pPr>
            <a:lvl2pPr lvl="1">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2pPr>
            <a:lvl3pPr lvl="2">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3pPr>
            <a:lvl4pPr lvl="3">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4pPr>
            <a:lvl5pPr lvl="4">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5pPr>
            <a:lvl6pPr lvl="5">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6pPr>
            <a:lvl7pPr lvl="6">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7pPr>
            <a:lvl8pPr lvl="7">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8pPr>
            <a:lvl9pPr lvl="8">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eck for understanding">
  <p:cSld name="CAPTION_ONLY_1">
    <p:bg>
      <p:bgPr>
        <a:solidFill>
          <a:schemeClr val="lt1"/>
        </a:solidFill>
      </p:bgPr>
    </p:bg>
    <p:spTree>
      <p:nvGrpSpPr>
        <p:cNvPr id="329" name="Shape 329"/>
        <p:cNvGrpSpPr/>
        <p:nvPr/>
      </p:nvGrpSpPr>
      <p:grpSpPr>
        <a:xfrm>
          <a:off x="0" y="0"/>
          <a:ext cx="0" cy="0"/>
          <a:chOff x="0" y="0"/>
          <a:chExt cx="0" cy="0"/>
        </a:xfrm>
      </p:grpSpPr>
      <p:grpSp>
        <p:nvGrpSpPr>
          <p:cNvPr id="330" name="Google Shape;330;p49"/>
          <p:cNvGrpSpPr/>
          <p:nvPr/>
        </p:nvGrpSpPr>
        <p:grpSpPr>
          <a:xfrm>
            <a:off x="0" y="-444900"/>
            <a:ext cx="9144000" cy="5588500"/>
            <a:chOff x="0" y="-444900"/>
            <a:chExt cx="9144000" cy="5588500"/>
          </a:xfrm>
        </p:grpSpPr>
        <p:sp>
          <p:nvSpPr>
            <p:cNvPr id="331" name="Google Shape;331;p49"/>
            <p:cNvSpPr/>
            <p:nvPr/>
          </p:nvSpPr>
          <p:spPr>
            <a:xfrm>
              <a:off x="0" y="100"/>
              <a:ext cx="9144000" cy="5143500"/>
            </a:xfrm>
            <a:prstGeom prst="snip1Rect">
              <a:avLst>
                <a:gd fmla="val 40868"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Inter Tight"/>
                <a:ea typeface="Inter Tight"/>
                <a:cs typeface="Inter Tight"/>
                <a:sym typeface="Inter Tight"/>
              </a:endParaRPr>
            </a:p>
          </p:txBody>
        </p:sp>
        <p:sp>
          <p:nvSpPr>
            <p:cNvPr id="332" name="Google Shape;332;p49"/>
            <p:cNvSpPr/>
            <p:nvPr/>
          </p:nvSpPr>
          <p:spPr>
            <a:xfrm rot="10800000">
              <a:off x="7036475" y="1219850"/>
              <a:ext cx="2107500" cy="18615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Inter Tight"/>
                <a:ea typeface="Inter Tight"/>
                <a:cs typeface="Inter Tight"/>
                <a:sym typeface="Inter Tight"/>
              </a:endParaRPr>
            </a:p>
          </p:txBody>
        </p:sp>
        <p:sp>
          <p:nvSpPr>
            <p:cNvPr id="333" name="Google Shape;333;p49"/>
            <p:cNvSpPr/>
            <p:nvPr/>
          </p:nvSpPr>
          <p:spPr>
            <a:xfrm flipH="1" rot="4500068">
              <a:off x="7230762" y="-248045"/>
              <a:ext cx="1723726" cy="1714991"/>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2"/>
                  </a:solidFill>
                  <a:latin typeface="Inter Tight SemiBold"/>
                  <a:ea typeface="Inter Tight SemiBold"/>
                  <a:cs typeface="Inter Tight SemiBold"/>
                  <a:sym typeface="Inter Tight SemiBold"/>
                </a:rPr>
                <a:t> </a:t>
              </a:r>
              <a:endParaRPr>
                <a:solidFill>
                  <a:schemeClr val="lt2"/>
                </a:solidFill>
                <a:latin typeface="Inter Tight SemiBold"/>
                <a:ea typeface="Inter Tight SemiBold"/>
                <a:cs typeface="Inter Tight SemiBold"/>
                <a:sym typeface="Inter Tight SemiBold"/>
              </a:endParaRPr>
            </a:p>
          </p:txBody>
        </p:sp>
      </p:grpSp>
      <p:sp>
        <p:nvSpPr>
          <p:cNvPr id="334" name="Google Shape;334;p49"/>
          <p:cNvSpPr txBox="1"/>
          <p:nvPr>
            <p:ph idx="1" type="body"/>
          </p:nvPr>
        </p:nvSpPr>
        <p:spPr>
          <a:xfrm>
            <a:off x="333925" y="3630575"/>
            <a:ext cx="6790800" cy="446400"/>
          </a:xfrm>
          <a:prstGeom prst="rect">
            <a:avLst/>
          </a:prstGeom>
        </p:spPr>
        <p:txBody>
          <a:bodyPr anchorCtr="0" anchor="t" bIns="91425" lIns="91425" spcFirstLastPara="1" rIns="91425" wrap="square" tIns="91425">
            <a:spAutoFit/>
          </a:bodyPr>
          <a:lstStyle>
            <a:lvl1pPr indent="-336550" lvl="0" marL="457200">
              <a:lnSpc>
                <a:spcPct val="115000"/>
              </a:lnSpc>
              <a:spcBef>
                <a:spcPts val="0"/>
              </a:spcBef>
              <a:spcAft>
                <a:spcPts val="0"/>
              </a:spcAft>
              <a:buClr>
                <a:schemeClr val="lt1"/>
              </a:buClr>
              <a:buSzPts val="1700"/>
              <a:buChar char="●"/>
              <a:defRPr>
                <a:solidFill>
                  <a:schemeClr val="lt1"/>
                </a:solidFill>
              </a:defRPr>
            </a:lvl1pPr>
            <a:lvl2pPr indent="-336550" lvl="1" marL="914400">
              <a:lnSpc>
                <a:spcPct val="115000"/>
              </a:lnSpc>
              <a:spcBef>
                <a:spcPts val="0"/>
              </a:spcBef>
              <a:spcAft>
                <a:spcPts val="0"/>
              </a:spcAft>
              <a:buClr>
                <a:schemeClr val="lt1"/>
              </a:buClr>
              <a:buSzPts val="1700"/>
              <a:buChar char="○"/>
              <a:defRPr>
                <a:solidFill>
                  <a:schemeClr val="lt1"/>
                </a:solidFill>
              </a:defRPr>
            </a:lvl2pPr>
            <a:lvl3pPr indent="-336550" lvl="2" marL="1371600">
              <a:lnSpc>
                <a:spcPct val="115000"/>
              </a:lnSpc>
              <a:spcBef>
                <a:spcPts val="0"/>
              </a:spcBef>
              <a:spcAft>
                <a:spcPts val="0"/>
              </a:spcAft>
              <a:buClr>
                <a:schemeClr val="lt1"/>
              </a:buClr>
              <a:buSzPts val="1700"/>
              <a:buChar char="■"/>
              <a:defRPr>
                <a:solidFill>
                  <a:schemeClr val="lt1"/>
                </a:solidFill>
              </a:defRPr>
            </a:lvl3pPr>
            <a:lvl4pPr indent="-336550" lvl="3" marL="1828800">
              <a:lnSpc>
                <a:spcPct val="115000"/>
              </a:lnSpc>
              <a:spcBef>
                <a:spcPts val="0"/>
              </a:spcBef>
              <a:spcAft>
                <a:spcPts val="0"/>
              </a:spcAft>
              <a:buClr>
                <a:schemeClr val="lt1"/>
              </a:buClr>
              <a:buSzPts val="1700"/>
              <a:buChar char="●"/>
              <a:defRPr>
                <a:solidFill>
                  <a:schemeClr val="lt1"/>
                </a:solidFill>
              </a:defRPr>
            </a:lvl4pPr>
            <a:lvl5pPr indent="-336550" lvl="4" marL="2286000">
              <a:lnSpc>
                <a:spcPct val="115000"/>
              </a:lnSpc>
              <a:spcBef>
                <a:spcPts val="0"/>
              </a:spcBef>
              <a:spcAft>
                <a:spcPts val="0"/>
              </a:spcAft>
              <a:buClr>
                <a:schemeClr val="lt1"/>
              </a:buClr>
              <a:buSzPts val="1700"/>
              <a:buChar char="○"/>
              <a:defRPr>
                <a:solidFill>
                  <a:schemeClr val="lt1"/>
                </a:solidFill>
              </a:defRPr>
            </a:lvl5pPr>
            <a:lvl6pPr indent="-336550" lvl="5" marL="2743200">
              <a:lnSpc>
                <a:spcPct val="115000"/>
              </a:lnSpc>
              <a:spcBef>
                <a:spcPts val="0"/>
              </a:spcBef>
              <a:spcAft>
                <a:spcPts val="0"/>
              </a:spcAft>
              <a:buClr>
                <a:schemeClr val="lt1"/>
              </a:buClr>
              <a:buSzPts val="1700"/>
              <a:buChar char="■"/>
              <a:defRPr>
                <a:solidFill>
                  <a:schemeClr val="lt1"/>
                </a:solidFill>
              </a:defRPr>
            </a:lvl6pPr>
            <a:lvl7pPr indent="-336550" lvl="6" marL="3200400">
              <a:lnSpc>
                <a:spcPct val="115000"/>
              </a:lnSpc>
              <a:spcBef>
                <a:spcPts val="0"/>
              </a:spcBef>
              <a:spcAft>
                <a:spcPts val="0"/>
              </a:spcAft>
              <a:buClr>
                <a:schemeClr val="lt1"/>
              </a:buClr>
              <a:buSzPts val="1700"/>
              <a:buChar char="●"/>
              <a:defRPr>
                <a:solidFill>
                  <a:schemeClr val="lt1"/>
                </a:solidFill>
              </a:defRPr>
            </a:lvl7pPr>
            <a:lvl8pPr indent="-336550" lvl="7" marL="3657600">
              <a:lnSpc>
                <a:spcPct val="115000"/>
              </a:lnSpc>
              <a:spcBef>
                <a:spcPts val="0"/>
              </a:spcBef>
              <a:spcAft>
                <a:spcPts val="0"/>
              </a:spcAft>
              <a:buClr>
                <a:schemeClr val="lt1"/>
              </a:buClr>
              <a:buSzPts val="1700"/>
              <a:buChar char="○"/>
              <a:defRPr>
                <a:solidFill>
                  <a:schemeClr val="lt1"/>
                </a:solidFill>
              </a:defRPr>
            </a:lvl8pPr>
            <a:lvl9pPr indent="-336550" lvl="8" marL="4114800">
              <a:lnSpc>
                <a:spcPct val="115000"/>
              </a:lnSpc>
              <a:spcBef>
                <a:spcPts val="0"/>
              </a:spcBef>
              <a:spcAft>
                <a:spcPts val="0"/>
              </a:spcAft>
              <a:buClr>
                <a:schemeClr val="lt1"/>
              </a:buClr>
              <a:buSzPts val="1700"/>
              <a:buChar char="■"/>
              <a:defRPr>
                <a:solidFill>
                  <a:schemeClr val="lt1"/>
                </a:solidFill>
              </a:defRPr>
            </a:lvl9pPr>
          </a:lstStyle>
          <a:p/>
        </p:txBody>
      </p:sp>
      <p:sp>
        <p:nvSpPr>
          <p:cNvPr id="335" name="Google Shape;335;p49"/>
          <p:cNvSpPr txBox="1"/>
          <p:nvPr>
            <p:ph idx="12" type="sldNum"/>
          </p:nvPr>
        </p:nvSpPr>
        <p:spPr>
          <a:xfrm>
            <a:off x="8260675" y="205550"/>
            <a:ext cx="548700" cy="292500"/>
          </a:xfrm>
          <a:prstGeom prst="rect">
            <a:avLst/>
          </a:prstGeom>
        </p:spPr>
        <p:txBody>
          <a:bodyPr anchorCtr="0" anchor="t"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36" name="Google Shape;336;p49"/>
          <p:cNvSpPr txBox="1"/>
          <p:nvPr>
            <p:ph type="title"/>
          </p:nvPr>
        </p:nvSpPr>
        <p:spPr>
          <a:xfrm>
            <a:off x="333925" y="1249513"/>
            <a:ext cx="3662100" cy="9606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37" name="Google Shape;337;p49"/>
          <p:cNvSpPr txBox="1"/>
          <p:nvPr>
            <p:ph idx="2" type="subTitle"/>
          </p:nvPr>
        </p:nvSpPr>
        <p:spPr>
          <a:xfrm>
            <a:off x="1716575" y="205550"/>
            <a:ext cx="2855400" cy="292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1pPr>
            <a:lvl2pPr lvl="1">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2pPr>
            <a:lvl3pPr lvl="2">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3pPr>
            <a:lvl4pPr lvl="3">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4pPr>
            <a:lvl5pPr lvl="4">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5pPr>
            <a:lvl6pPr lvl="5">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6pPr>
            <a:lvl7pPr lvl="6">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7pPr>
            <a:lvl8pPr lvl="7">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8pPr>
            <a:lvl9pPr lvl="8">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9pPr>
          </a:lstStyle>
          <a:p/>
        </p:txBody>
      </p:sp>
      <p:sp>
        <p:nvSpPr>
          <p:cNvPr id="338" name="Google Shape;338;p49"/>
          <p:cNvSpPr txBox="1"/>
          <p:nvPr>
            <p:ph idx="3" type="subTitle"/>
          </p:nvPr>
        </p:nvSpPr>
        <p:spPr>
          <a:xfrm>
            <a:off x="333925" y="205550"/>
            <a:ext cx="1353300" cy="292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1pPr>
            <a:lvl2pPr lvl="1">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2pPr>
            <a:lvl3pPr lvl="2">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3pPr>
            <a:lvl4pPr lvl="3">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4pPr>
            <a:lvl5pPr lvl="4">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5pPr>
            <a:lvl6pPr lvl="5">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6pPr>
            <a:lvl7pPr lvl="6">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7pPr>
            <a:lvl8pPr lvl="7">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8pPr>
            <a:lvl9pPr lvl="8">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9pPr>
          </a:lstStyle>
          <a:p/>
        </p:txBody>
      </p:sp>
      <p:sp>
        <p:nvSpPr>
          <p:cNvPr id="339" name="Google Shape;339;p49"/>
          <p:cNvSpPr txBox="1"/>
          <p:nvPr>
            <p:ph idx="4" type="body"/>
          </p:nvPr>
        </p:nvSpPr>
        <p:spPr>
          <a:xfrm>
            <a:off x="333925" y="3184176"/>
            <a:ext cx="6790800" cy="446400"/>
          </a:xfrm>
          <a:prstGeom prst="rect">
            <a:avLst/>
          </a:prstGeom>
        </p:spPr>
        <p:txBody>
          <a:bodyPr anchorCtr="0" anchor="t" bIns="91425" lIns="91425" spcFirstLastPara="1" rIns="91425" wrap="square" tIns="91425">
            <a:spAutoFit/>
          </a:bodyPr>
          <a:lstStyle>
            <a:lvl1pPr indent="-336550" lvl="0" marL="457200">
              <a:lnSpc>
                <a:spcPct val="115000"/>
              </a:lnSpc>
              <a:spcBef>
                <a:spcPts val="0"/>
              </a:spcBef>
              <a:spcAft>
                <a:spcPts val="0"/>
              </a:spcAft>
              <a:buClr>
                <a:schemeClr val="lt1"/>
              </a:buClr>
              <a:buSzPts val="1700"/>
              <a:buChar char="●"/>
              <a:defRPr>
                <a:solidFill>
                  <a:schemeClr val="lt1"/>
                </a:solidFill>
              </a:defRPr>
            </a:lvl1pPr>
            <a:lvl2pPr indent="-336550" lvl="1" marL="914400">
              <a:lnSpc>
                <a:spcPct val="115000"/>
              </a:lnSpc>
              <a:spcBef>
                <a:spcPts val="0"/>
              </a:spcBef>
              <a:spcAft>
                <a:spcPts val="0"/>
              </a:spcAft>
              <a:buClr>
                <a:schemeClr val="lt1"/>
              </a:buClr>
              <a:buSzPts val="1700"/>
              <a:buChar char="○"/>
              <a:defRPr>
                <a:solidFill>
                  <a:schemeClr val="lt1"/>
                </a:solidFill>
              </a:defRPr>
            </a:lvl2pPr>
            <a:lvl3pPr indent="-336550" lvl="2" marL="1371600">
              <a:lnSpc>
                <a:spcPct val="115000"/>
              </a:lnSpc>
              <a:spcBef>
                <a:spcPts val="0"/>
              </a:spcBef>
              <a:spcAft>
                <a:spcPts val="0"/>
              </a:spcAft>
              <a:buClr>
                <a:schemeClr val="lt1"/>
              </a:buClr>
              <a:buSzPts val="1700"/>
              <a:buChar char="■"/>
              <a:defRPr>
                <a:solidFill>
                  <a:schemeClr val="lt1"/>
                </a:solidFill>
              </a:defRPr>
            </a:lvl3pPr>
            <a:lvl4pPr indent="-336550" lvl="3" marL="1828800">
              <a:lnSpc>
                <a:spcPct val="115000"/>
              </a:lnSpc>
              <a:spcBef>
                <a:spcPts val="0"/>
              </a:spcBef>
              <a:spcAft>
                <a:spcPts val="0"/>
              </a:spcAft>
              <a:buClr>
                <a:schemeClr val="lt1"/>
              </a:buClr>
              <a:buSzPts val="1700"/>
              <a:buChar char="●"/>
              <a:defRPr>
                <a:solidFill>
                  <a:schemeClr val="lt1"/>
                </a:solidFill>
              </a:defRPr>
            </a:lvl4pPr>
            <a:lvl5pPr indent="-336550" lvl="4" marL="2286000">
              <a:lnSpc>
                <a:spcPct val="115000"/>
              </a:lnSpc>
              <a:spcBef>
                <a:spcPts val="0"/>
              </a:spcBef>
              <a:spcAft>
                <a:spcPts val="0"/>
              </a:spcAft>
              <a:buClr>
                <a:schemeClr val="lt1"/>
              </a:buClr>
              <a:buSzPts val="1700"/>
              <a:buChar char="○"/>
              <a:defRPr>
                <a:solidFill>
                  <a:schemeClr val="lt1"/>
                </a:solidFill>
              </a:defRPr>
            </a:lvl5pPr>
            <a:lvl6pPr indent="-336550" lvl="5" marL="2743200">
              <a:lnSpc>
                <a:spcPct val="115000"/>
              </a:lnSpc>
              <a:spcBef>
                <a:spcPts val="0"/>
              </a:spcBef>
              <a:spcAft>
                <a:spcPts val="0"/>
              </a:spcAft>
              <a:buClr>
                <a:schemeClr val="lt1"/>
              </a:buClr>
              <a:buSzPts val="1700"/>
              <a:buChar char="■"/>
              <a:defRPr>
                <a:solidFill>
                  <a:schemeClr val="lt1"/>
                </a:solidFill>
              </a:defRPr>
            </a:lvl6pPr>
            <a:lvl7pPr indent="-336550" lvl="6" marL="3200400">
              <a:lnSpc>
                <a:spcPct val="115000"/>
              </a:lnSpc>
              <a:spcBef>
                <a:spcPts val="0"/>
              </a:spcBef>
              <a:spcAft>
                <a:spcPts val="0"/>
              </a:spcAft>
              <a:buClr>
                <a:schemeClr val="lt1"/>
              </a:buClr>
              <a:buSzPts val="1700"/>
              <a:buChar char="●"/>
              <a:defRPr>
                <a:solidFill>
                  <a:schemeClr val="lt1"/>
                </a:solidFill>
              </a:defRPr>
            </a:lvl7pPr>
            <a:lvl8pPr indent="-336550" lvl="7" marL="3657600">
              <a:lnSpc>
                <a:spcPct val="115000"/>
              </a:lnSpc>
              <a:spcBef>
                <a:spcPts val="0"/>
              </a:spcBef>
              <a:spcAft>
                <a:spcPts val="0"/>
              </a:spcAft>
              <a:buClr>
                <a:schemeClr val="lt1"/>
              </a:buClr>
              <a:buSzPts val="1700"/>
              <a:buChar char="○"/>
              <a:defRPr>
                <a:solidFill>
                  <a:schemeClr val="lt1"/>
                </a:solidFill>
              </a:defRPr>
            </a:lvl8pPr>
            <a:lvl9pPr indent="-336550" lvl="8" marL="4114800">
              <a:lnSpc>
                <a:spcPct val="115000"/>
              </a:lnSpc>
              <a:spcBef>
                <a:spcPts val="0"/>
              </a:spcBef>
              <a:spcAft>
                <a:spcPts val="0"/>
              </a:spcAft>
              <a:buClr>
                <a:schemeClr val="lt1"/>
              </a:buClr>
              <a:buSzPts val="1700"/>
              <a:buChar char="■"/>
              <a:defRPr>
                <a:solidFill>
                  <a:schemeClr val="lt1"/>
                </a:solidFill>
              </a:defRPr>
            </a:lvl9pPr>
          </a:lstStyle>
          <a:p/>
        </p:txBody>
      </p:sp>
      <p:sp>
        <p:nvSpPr>
          <p:cNvPr id="340" name="Google Shape;340;p49"/>
          <p:cNvSpPr txBox="1"/>
          <p:nvPr>
            <p:ph idx="5" type="body"/>
          </p:nvPr>
        </p:nvSpPr>
        <p:spPr>
          <a:xfrm>
            <a:off x="333925" y="2737776"/>
            <a:ext cx="6790800" cy="446400"/>
          </a:xfrm>
          <a:prstGeom prst="rect">
            <a:avLst/>
          </a:prstGeom>
        </p:spPr>
        <p:txBody>
          <a:bodyPr anchorCtr="0" anchor="t" bIns="91425" lIns="91425" spcFirstLastPara="1" rIns="91425" wrap="square" tIns="91425">
            <a:spAutoFit/>
          </a:bodyPr>
          <a:lstStyle>
            <a:lvl1pPr indent="-336550" lvl="0" marL="457200">
              <a:lnSpc>
                <a:spcPct val="115000"/>
              </a:lnSpc>
              <a:spcBef>
                <a:spcPts val="0"/>
              </a:spcBef>
              <a:spcAft>
                <a:spcPts val="0"/>
              </a:spcAft>
              <a:buClr>
                <a:schemeClr val="lt1"/>
              </a:buClr>
              <a:buSzPts val="1700"/>
              <a:buChar char="●"/>
              <a:defRPr>
                <a:solidFill>
                  <a:schemeClr val="lt1"/>
                </a:solidFill>
              </a:defRPr>
            </a:lvl1pPr>
            <a:lvl2pPr indent="-336550" lvl="1" marL="914400">
              <a:lnSpc>
                <a:spcPct val="115000"/>
              </a:lnSpc>
              <a:spcBef>
                <a:spcPts val="0"/>
              </a:spcBef>
              <a:spcAft>
                <a:spcPts val="0"/>
              </a:spcAft>
              <a:buClr>
                <a:schemeClr val="lt1"/>
              </a:buClr>
              <a:buSzPts val="1700"/>
              <a:buChar char="○"/>
              <a:defRPr>
                <a:solidFill>
                  <a:schemeClr val="lt1"/>
                </a:solidFill>
              </a:defRPr>
            </a:lvl2pPr>
            <a:lvl3pPr indent="-336550" lvl="2" marL="1371600">
              <a:lnSpc>
                <a:spcPct val="115000"/>
              </a:lnSpc>
              <a:spcBef>
                <a:spcPts val="0"/>
              </a:spcBef>
              <a:spcAft>
                <a:spcPts val="0"/>
              </a:spcAft>
              <a:buClr>
                <a:schemeClr val="lt1"/>
              </a:buClr>
              <a:buSzPts val="1700"/>
              <a:buChar char="■"/>
              <a:defRPr>
                <a:solidFill>
                  <a:schemeClr val="lt1"/>
                </a:solidFill>
              </a:defRPr>
            </a:lvl3pPr>
            <a:lvl4pPr indent="-336550" lvl="3" marL="1828800">
              <a:lnSpc>
                <a:spcPct val="115000"/>
              </a:lnSpc>
              <a:spcBef>
                <a:spcPts val="0"/>
              </a:spcBef>
              <a:spcAft>
                <a:spcPts val="0"/>
              </a:spcAft>
              <a:buClr>
                <a:schemeClr val="lt1"/>
              </a:buClr>
              <a:buSzPts val="1700"/>
              <a:buChar char="●"/>
              <a:defRPr>
                <a:solidFill>
                  <a:schemeClr val="lt1"/>
                </a:solidFill>
              </a:defRPr>
            </a:lvl4pPr>
            <a:lvl5pPr indent="-336550" lvl="4" marL="2286000">
              <a:lnSpc>
                <a:spcPct val="115000"/>
              </a:lnSpc>
              <a:spcBef>
                <a:spcPts val="0"/>
              </a:spcBef>
              <a:spcAft>
                <a:spcPts val="0"/>
              </a:spcAft>
              <a:buClr>
                <a:schemeClr val="lt1"/>
              </a:buClr>
              <a:buSzPts val="1700"/>
              <a:buChar char="○"/>
              <a:defRPr>
                <a:solidFill>
                  <a:schemeClr val="lt1"/>
                </a:solidFill>
              </a:defRPr>
            </a:lvl5pPr>
            <a:lvl6pPr indent="-336550" lvl="5" marL="2743200">
              <a:lnSpc>
                <a:spcPct val="115000"/>
              </a:lnSpc>
              <a:spcBef>
                <a:spcPts val="0"/>
              </a:spcBef>
              <a:spcAft>
                <a:spcPts val="0"/>
              </a:spcAft>
              <a:buClr>
                <a:schemeClr val="lt1"/>
              </a:buClr>
              <a:buSzPts val="1700"/>
              <a:buChar char="■"/>
              <a:defRPr>
                <a:solidFill>
                  <a:schemeClr val="lt1"/>
                </a:solidFill>
              </a:defRPr>
            </a:lvl6pPr>
            <a:lvl7pPr indent="-336550" lvl="6" marL="3200400">
              <a:lnSpc>
                <a:spcPct val="115000"/>
              </a:lnSpc>
              <a:spcBef>
                <a:spcPts val="0"/>
              </a:spcBef>
              <a:spcAft>
                <a:spcPts val="0"/>
              </a:spcAft>
              <a:buClr>
                <a:schemeClr val="lt1"/>
              </a:buClr>
              <a:buSzPts val="1700"/>
              <a:buChar char="●"/>
              <a:defRPr>
                <a:solidFill>
                  <a:schemeClr val="lt1"/>
                </a:solidFill>
              </a:defRPr>
            </a:lvl7pPr>
            <a:lvl8pPr indent="-336550" lvl="7" marL="3657600">
              <a:lnSpc>
                <a:spcPct val="115000"/>
              </a:lnSpc>
              <a:spcBef>
                <a:spcPts val="0"/>
              </a:spcBef>
              <a:spcAft>
                <a:spcPts val="0"/>
              </a:spcAft>
              <a:buClr>
                <a:schemeClr val="lt1"/>
              </a:buClr>
              <a:buSzPts val="1700"/>
              <a:buChar char="○"/>
              <a:defRPr>
                <a:solidFill>
                  <a:schemeClr val="lt1"/>
                </a:solidFill>
              </a:defRPr>
            </a:lvl8pPr>
            <a:lvl9pPr indent="-336550" lvl="8" marL="4114800">
              <a:lnSpc>
                <a:spcPct val="115000"/>
              </a:lnSpc>
              <a:spcBef>
                <a:spcPts val="0"/>
              </a:spcBef>
              <a:spcAft>
                <a:spcPts val="0"/>
              </a:spcAft>
              <a:buClr>
                <a:schemeClr val="lt1"/>
              </a:buClr>
              <a:buSzPts val="1700"/>
              <a:buChar char="■"/>
              <a:defRPr>
                <a:solidFill>
                  <a:schemeClr val="lt1"/>
                </a:solidFill>
              </a:defRPr>
            </a:lvl9pPr>
          </a:lstStyle>
          <a:p/>
        </p:txBody>
      </p:sp>
      <p:sp>
        <p:nvSpPr>
          <p:cNvPr id="341" name="Google Shape;341;p49"/>
          <p:cNvSpPr txBox="1"/>
          <p:nvPr>
            <p:ph idx="6" type="body"/>
          </p:nvPr>
        </p:nvSpPr>
        <p:spPr>
          <a:xfrm>
            <a:off x="333925" y="2291377"/>
            <a:ext cx="6790800" cy="446400"/>
          </a:xfrm>
          <a:prstGeom prst="rect">
            <a:avLst/>
          </a:prstGeom>
        </p:spPr>
        <p:txBody>
          <a:bodyPr anchorCtr="0" anchor="t" bIns="91425" lIns="91425" spcFirstLastPara="1" rIns="91425" wrap="square" tIns="91425">
            <a:spAutoFit/>
          </a:bodyPr>
          <a:lstStyle>
            <a:lvl1pPr indent="-336550" lvl="0" marL="457200">
              <a:lnSpc>
                <a:spcPct val="115000"/>
              </a:lnSpc>
              <a:spcBef>
                <a:spcPts val="0"/>
              </a:spcBef>
              <a:spcAft>
                <a:spcPts val="0"/>
              </a:spcAft>
              <a:buClr>
                <a:schemeClr val="lt1"/>
              </a:buClr>
              <a:buSzPts val="1700"/>
              <a:buChar char="●"/>
              <a:defRPr>
                <a:solidFill>
                  <a:schemeClr val="lt1"/>
                </a:solidFill>
              </a:defRPr>
            </a:lvl1pPr>
            <a:lvl2pPr indent="-336550" lvl="1" marL="914400">
              <a:lnSpc>
                <a:spcPct val="115000"/>
              </a:lnSpc>
              <a:spcBef>
                <a:spcPts val="0"/>
              </a:spcBef>
              <a:spcAft>
                <a:spcPts val="0"/>
              </a:spcAft>
              <a:buClr>
                <a:schemeClr val="lt1"/>
              </a:buClr>
              <a:buSzPts val="1700"/>
              <a:buChar char="○"/>
              <a:defRPr>
                <a:solidFill>
                  <a:schemeClr val="lt1"/>
                </a:solidFill>
              </a:defRPr>
            </a:lvl2pPr>
            <a:lvl3pPr indent="-336550" lvl="2" marL="1371600">
              <a:lnSpc>
                <a:spcPct val="115000"/>
              </a:lnSpc>
              <a:spcBef>
                <a:spcPts val="0"/>
              </a:spcBef>
              <a:spcAft>
                <a:spcPts val="0"/>
              </a:spcAft>
              <a:buClr>
                <a:schemeClr val="lt1"/>
              </a:buClr>
              <a:buSzPts val="1700"/>
              <a:buChar char="■"/>
              <a:defRPr>
                <a:solidFill>
                  <a:schemeClr val="lt1"/>
                </a:solidFill>
              </a:defRPr>
            </a:lvl3pPr>
            <a:lvl4pPr indent="-336550" lvl="3" marL="1828800">
              <a:lnSpc>
                <a:spcPct val="115000"/>
              </a:lnSpc>
              <a:spcBef>
                <a:spcPts val="0"/>
              </a:spcBef>
              <a:spcAft>
                <a:spcPts val="0"/>
              </a:spcAft>
              <a:buClr>
                <a:schemeClr val="lt1"/>
              </a:buClr>
              <a:buSzPts val="1700"/>
              <a:buChar char="●"/>
              <a:defRPr>
                <a:solidFill>
                  <a:schemeClr val="lt1"/>
                </a:solidFill>
              </a:defRPr>
            </a:lvl4pPr>
            <a:lvl5pPr indent="-336550" lvl="4" marL="2286000">
              <a:lnSpc>
                <a:spcPct val="115000"/>
              </a:lnSpc>
              <a:spcBef>
                <a:spcPts val="0"/>
              </a:spcBef>
              <a:spcAft>
                <a:spcPts val="0"/>
              </a:spcAft>
              <a:buClr>
                <a:schemeClr val="lt1"/>
              </a:buClr>
              <a:buSzPts val="1700"/>
              <a:buChar char="○"/>
              <a:defRPr>
                <a:solidFill>
                  <a:schemeClr val="lt1"/>
                </a:solidFill>
              </a:defRPr>
            </a:lvl5pPr>
            <a:lvl6pPr indent="-336550" lvl="5" marL="2743200">
              <a:lnSpc>
                <a:spcPct val="115000"/>
              </a:lnSpc>
              <a:spcBef>
                <a:spcPts val="0"/>
              </a:spcBef>
              <a:spcAft>
                <a:spcPts val="0"/>
              </a:spcAft>
              <a:buClr>
                <a:schemeClr val="lt1"/>
              </a:buClr>
              <a:buSzPts val="1700"/>
              <a:buChar char="■"/>
              <a:defRPr>
                <a:solidFill>
                  <a:schemeClr val="lt1"/>
                </a:solidFill>
              </a:defRPr>
            </a:lvl6pPr>
            <a:lvl7pPr indent="-336550" lvl="6" marL="3200400">
              <a:lnSpc>
                <a:spcPct val="115000"/>
              </a:lnSpc>
              <a:spcBef>
                <a:spcPts val="0"/>
              </a:spcBef>
              <a:spcAft>
                <a:spcPts val="0"/>
              </a:spcAft>
              <a:buClr>
                <a:schemeClr val="lt1"/>
              </a:buClr>
              <a:buSzPts val="1700"/>
              <a:buChar char="●"/>
              <a:defRPr>
                <a:solidFill>
                  <a:schemeClr val="lt1"/>
                </a:solidFill>
              </a:defRPr>
            </a:lvl7pPr>
            <a:lvl8pPr indent="-336550" lvl="7" marL="3657600">
              <a:lnSpc>
                <a:spcPct val="115000"/>
              </a:lnSpc>
              <a:spcBef>
                <a:spcPts val="0"/>
              </a:spcBef>
              <a:spcAft>
                <a:spcPts val="0"/>
              </a:spcAft>
              <a:buClr>
                <a:schemeClr val="lt1"/>
              </a:buClr>
              <a:buSzPts val="1700"/>
              <a:buChar char="○"/>
              <a:defRPr>
                <a:solidFill>
                  <a:schemeClr val="lt1"/>
                </a:solidFill>
              </a:defRPr>
            </a:lvl8pPr>
            <a:lvl9pPr indent="-336550" lvl="8" marL="4114800">
              <a:lnSpc>
                <a:spcPct val="115000"/>
              </a:lnSpc>
              <a:spcBef>
                <a:spcPts val="0"/>
              </a:spcBef>
              <a:spcAft>
                <a:spcPts val="0"/>
              </a:spcAft>
              <a:buClr>
                <a:schemeClr val="lt1"/>
              </a:buClr>
              <a:buSzPts val="1700"/>
              <a:buChar char="■"/>
              <a:defRPr>
                <a:solidFill>
                  <a:schemeClr val="lt1"/>
                </a:solidFill>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ype">
  <p:cSld name="BIG_NUMBER">
    <p:bg>
      <p:bgPr>
        <a:solidFill>
          <a:schemeClr val="lt2"/>
        </a:solidFill>
      </p:bgPr>
    </p:bg>
    <p:spTree>
      <p:nvGrpSpPr>
        <p:cNvPr id="342" name="Shape 342"/>
        <p:cNvGrpSpPr/>
        <p:nvPr/>
      </p:nvGrpSpPr>
      <p:grpSpPr>
        <a:xfrm>
          <a:off x="0" y="0"/>
          <a:ext cx="0" cy="0"/>
          <a:chOff x="0" y="0"/>
          <a:chExt cx="0" cy="0"/>
        </a:xfrm>
      </p:grpSpPr>
      <p:sp>
        <p:nvSpPr>
          <p:cNvPr id="343" name="Google Shape;343;p50"/>
          <p:cNvSpPr txBox="1"/>
          <p:nvPr>
            <p:ph idx="12" type="sldNum"/>
          </p:nvPr>
        </p:nvSpPr>
        <p:spPr>
          <a:xfrm>
            <a:off x="8260675" y="205550"/>
            <a:ext cx="548700" cy="292500"/>
          </a:xfrm>
          <a:prstGeom prst="rect">
            <a:avLst/>
          </a:prstGeom>
        </p:spPr>
        <p:txBody>
          <a:bodyPr anchorCtr="0" anchor="t"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
        <p:nvSpPr>
          <p:cNvPr id="344" name="Google Shape;344;p50"/>
          <p:cNvSpPr txBox="1"/>
          <p:nvPr/>
        </p:nvSpPr>
        <p:spPr>
          <a:xfrm>
            <a:off x="2479675" y="2285400"/>
            <a:ext cx="4184700" cy="572700"/>
          </a:xfrm>
          <a:prstGeom prst="rect">
            <a:avLst/>
          </a:prstGeom>
          <a:noFill/>
          <a:ln>
            <a:noFill/>
          </a:ln>
        </p:spPr>
        <p:txBody>
          <a:bodyPr anchorCtr="0" anchor="b" bIns="91425" lIns="91425" spcFirstLastPara="1" rIns="91425" wrap="square" tIns="91425">
            <a:noAutofit/>
          </a:bodyPr>
          <a:lstStyle/>
          <a:p>
            <a:pPr indent="0" lvl="0" marL="0" rtl="0" algn="l">
              <a:lnSpc>
                <a:spcPct val="90000"/>
              </a:lnSpc>
              <a:spcBef>
                <a:spcPts val="0"/>
              </a:spcBef>
              <a:spcAft>
                <a:spcPts val="0"/>
              </a:spcAft>
              <a:buNone/>
            </a:pPr>
            <a:r>
              <a:rPr lang="en" sz="2800">
                <a:solidFill>
                  <a:schemeClr val="lt1"/>
                </a:solidFill>
                <a:latin typeface="Inter Tight SemiBold"/>
                <a:ea typeface="Inter Tight SemiBold"/>
                <a:cs typeface="Inter Tight SemiBold"/>
                <a:sym typeface="Inter Tight SemiBold"/>
              </a:rPr>
              <a:t>Questions?</a:t>
            </a:r>
            <a:endParaRPr sz="2800">
              <a:solidFill>
                <a:schemeClr val="lt1"/>
              </a:solidFill>
              <a:latin typeface="Inter Tight SemiBold"/>
              <a:ea typeface="Inter Tight SemiBold"/>
              <a:cs typeface="Inter Tight SemiBold"/>
              <a:sym typeface="Inter Tight SemiBold"/>
            </a:endParaRPr>
          </a:p>
        </p:txBody>
      </p:sp>
      <p:grpSp>
        <p:nvGrpSpPr>
          <p:cNvPr id="345" name="Google Shape;345;p50"/>
          <p:cNvGrpSpPr/>
          <p:nvPr/>
        </p:nvGrpSpPr>
        <p:grpSpPr>
          <a:xfrm rot="300150">
            <a:off x="1277165" y="536719"/>
            <a:ext cx="6594752" cy="4068617"/>
            <a:chOff x="1277284" y="536521"/>
            <a:chExt cx="6594691" cy="4068580"/>
          </a:xfrm>
        </p:grpSpPr>
        <p:grpSp>
          <p:nvGrpSpPr>
            <p:cNvPr id="346" name="Google Shape;346;p50"/>
            <p:cNvGrpSpPr/>
            <p:nvPr/>
          </p:nvGrpSpPr>
          <p:grpSpPr>
            <a:xfrm>
              <a:off x="1277284" y="891662"/>
              <a:ext cx="6594077" cy="3357715"/>
              <a:chOff x="1277284" y="891662"/>
              <a:chExt cx="6594077" cy="3357715"/>
            </a:xfrm>
          </p:grpSpPr>
          <p:sp>
            <p:nvSpPr>
              <p:cNvPr id="347" name="Google Shape;347;p50"/>
              <p:cNvSpPr/>
              <p:nvPr/>
            </p:nvSpPr>
            <p:spPr>
              <a:xfrm rot="-2190">
                <a:off x="6458566" y="1876325"/>
                <a:ext cx="1412700" cy="1390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Tight"/>
                  <a:ea typeface="Inter Tight"/>
                  <a:cs typeface="Inter Tight"/>
                  <a:sym typeface="Inter Tight"/>
                </a:endParaRPr>
              </a:p>
            </p:txBody>
          </p:sp>
          <p:sp>
            <p:nvSpPr>
              <p:cNvPr id="348" name="Google Shape;348;p50"/>
              <p:cNvSpPr/>
              <p:nvPr/>
            </p:nvSpPr>
            <p:spPr>
              <a:xfrm flipH="1" rot="-2453">
                <a:off x="1277283" y="893727"/>
                <a:ext cx="4625401" cy="3354000"/>
              </a:xfrm>
              <a:prstGeom prst="snip1Rect">
                <a:avLst>
                  <a:gd fmla="val 49693"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Tight SemiBold"/>
                  <a:ea typeface="Inter Tight SemiBold"/>
                  <a:cs typeface="Inter Tight SemiBold"/>
                  <a:sym typeface="Inter Tight SemiBold"/>
                </a:endParaRPr>
              </a:p>
            </p:txBody>
          </p:sp>
          <p:sp>
            <p:nvSpPr>
              <p:cNvPr id="349" name="Google Shape;349;p50"/>
              <p:cNvSpPr/>
              <p:nvPr/>
            </p:nvSpPr>
            <p:spPr>
              <a:xfrm flipH="1" rot="10797547">
                <a:off x="3245660" y="893312"/>
                <a:ext cx="4625701" cy="3354000"/>
              </a:xfrm>
              <a:prstGeom prst="snip1Rect">
                <a:avLst>
                  <a:gd fmla="val 49663"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Tight SemiBold"/>
                  <a:ea typeface="Inter Tight SemiBold"/>
                  <a:cs typeface="Inter Tight SemiBold"/>
                  <a:sym typeface="Inter Tight SemiBold"/>
                </a:endParaRPr>
              </a:p>
            </p:txBody>
          </p:sp>
          <p:sp>
            <p:nvSpPr>
              <p:cNvPr id="350" name="Google Shape;350;p50"/>
              <p:cNvSpPr/>
              <p:nvPr/>
            </p:nvSpPr>
            <p:spPr>
              <a:xfrm rot="-2190">
                <a:off x="1277395" y="1877958"/>
                <a:ext cx="1412700" cy="1390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Tight"/>
                  <a:ea typeface="Inter Tight"/>
                  <a:cs typeface="Inter Tight"/>
                  <a:sym typeface="Inter Tight"/>
                </a:endParaRPr>
              </a:p>
            </p:txBody>
          </p:sp>
        </p:grpSp>
        <p:sp>
          <p:nvSpPr>
            <p:cNvPr id="351" name="Google Shape;351;p50"/>
            <p:cNvSpPr/>
            <p:nvPr/>
          </p:nvSpPr>
          <p:spPr>
            <a:xfrm rot="-4517241">
              <a:off x="1416960" y="705331"/>
              <a:ext cx="1386770" cy="136158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Inter Tight SemiBold"/>
                <a:ea typeface="Inter Tight SemiBold"/>
                <a:cs typeface="Inter Tight SemiBold"/>
                <a:sym typeface="Inter Tight SemiBold"/>
              </a:endParaRPr>
            </a:p>
          </p:txBody>
        </p:sp>
        <p:sp>
          <p:nvSpPr>
            <p:cNvPr id="352" name="Google Shape;352;p50"/>
            <p:cNvSpPr/>
            <p:nvPr/>
          </p:nvSpPr>
          <p:spPr>
            <a:xfrm rot="6281922">
              <a:off x="6346470" y="3074659"/>
              <a:ext cx="1384510" cy="1363185"/>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Inter Tight SemiBold"/>
                <a:ea typeface="Inter Tight SemiBold"/>
                <a:cs typeface="Inter Tight SemiBold"/>
                <a:sym typeface="Inter Tight SemiBold"/>
              </a:endParaRPr>
            </a:p>
          </p:txBody>
        </p:sp>
      </p:grpSp>
      <p:sp>
        <p:nvSpPr>
          <p:cNvPr id="353" name="Google Shape;353;p50"/>
          <p:cNvSpPr txBox="1"/>
          <p:nvPr>
            <p:ph type="title"/>
          </p:nvPr>
        </p:nvSpPr>
        <p:spPr>
          <a:xfrm>
            <a:off x="2479675" y="2285400"/>
            <a:ext cx="4184700" cy="5727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54" name="Google Shape;354;p50"/>
          <p:cNvSpPr txBox="1"/>
          <p:nvPr>
            <p:ph idx="1" type="subTitle"/>
          </p:nvPr>
        </p:nvSpPr>
        <p:spPr>
          <a:xfrm>
            <a:off x="1716575" y="205550"/>
            <a:ext cx="2855400" cy="292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1pPr>
            <a:lvl2pPr lvl="1">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2pPr>
            <a:lvl3pPr lvl="2">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3pPr>
            <a:lvl4pPr lvl="3">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4pPr>
            <a:lvl5pPr lvl="4">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5pPr>
            <a:lvl6pPr lvl="5">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6pPr>
            <a:lvl7pPr lvl="6">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7pPr>
            <a:lvl8pPr lvl="7">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8pPr>
            <a:lvl9pPr lvl="8">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9pPr>
          </a:lstStyle>
          <a:p/>
        </p:txBody>
      </p:sp>
      <p:sp>
        <p:nvSpPr>
          <p:cNvPr id="355" name="Google Shape;355;p50"/>
          <p:cNvSpPr txBox="1"/>
          <p:nvPr>
            <p:ph idx="2" type="subTitle"/>
          </p:nvPr>
        </p:nvSpPr>
        <p:spPr>
          <a:xfrm>
            <a:off x="333925" y="205550"/>
            <a:ext cx="1353300" cy="2925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1pPr>
            <a:lvl2pPr lvl="1">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2pPr>
            <a:lvl3pPr lvl="2">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3pPr>
            <a:lvl4pPr lvl="3">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4pPr>
            <a:lvl5pPr lvl="4">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5pPr>
            <a:lvl6pPr lvl="5">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6pPr>
            <a:lvl7pPr lvl="6">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7pPr>
            <a:lvl8pPr lvl="7">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8pPr>
            <a:lvl9pPr lvl="8">
              <a:spcBef>
                <a:spcPts val="0"/>
              </a:spcBef>
              <a:spcAft>
                <a:spcPts val="0"/>
              </a:spcAft>
              <a:buClr>
                <a:schemeClr val="lt1"/>
              </a:buClr>
              <a:buSzPts val="700"/>
              <a:buFont typeface="Inter Tight SemiBold"/>
              <a:buNone/>
              <a:defRPr sz="700">
                <a:solidFill>
                  <a:schemeClr val="lt1"/>
                </a:solidFill>
                <a:latin typeface="Inter Tight SemiBold"/>
                <a:ea typeface="Inter Tight SemiBold"/>
                <a:cs typeface="Inter Tight SemiBold"/>
                <a:sym typeface="Inter Tight SemiBold"/>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blank" type="blank">
  <p:cSld name="BLANK">
    <p:bg>
      <p:bgPr>
        <a:solidFill>
          <a:schemeClr val="lt1"/>
        </a:solidFill>
      </p:bgPr>
    </p:bg>
    <p:spTree>
      <p:nvGrpSpPr>
        <p:cNvPr id="356" name="Shape 356"/>
        <p:cNvGrpSpPr/>
        <p:nvPr/>
      </p:nvGrpSpPr>
      <p:grpSpPr>
        <a:xfrm>
          <a:off x="0" y="0"/>
          <a:ext cx="0" cy="0"/>
          <a:chOff x="0" y="0"/>
          <a:chExt cx="0" cy="0"/>
        </a:xfrm>
      </p:grpSpPr>
      <p:sp>
        <p:nvSpPr>
          <p:cNvPr id="357" name="Google Shape;357;p51"/>
          <p:cNvSpPr txBox="1"/>
          <p:nvPr>
            <p:ph idx="12" type="sldNum"/>
          </p:nvPr>
        </p:nvSpPr>
        <p:spPr>
          <a:xfrm>
            <a:off x="8318025" y="205550"/>
            <a:ext cx="548700" cy="393600"/>
          </a:xfrm>
          <a:prstGeom prst="rect">
            <a:avLst/>
          </a:prstGeom>
        </p:spPr>
        <p:txBody>
          <a:bodyPr anchorCtr="0" anchor="t"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58" name="Google Shape;358;p51"/>
          <p:cNvSpPr txBox="1"/>
          <p:nvPr>
            <p:ph idx="1" type="subTitle"/>
          </p:nvPr>
        </p:nvSpPr>
        <p:spPr>
          <a:xfrm>
            <a:off x="1716575" y="205550"/>
            <a:ext cx="2855400" cy="292500"/>
          </a:xfrm>
          <a:prstGeom prst="rect">
            <a:avLst/>
          </a:prstGeom>
        </p:spPr>
        <p:txBody>
          <a:bodyPr anchorCtr="0" anchor="t" bIns="91425" lIns="91425" spcFirstLastPara="1" rIns="91425" wrap="square" tIns="91425">
            <a:noAutofit/>
          </a:bodyPr>
          <a:lstStyle>
            <a:lvl1pPr lvl="0">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1pPr>
            <a:lvl2pPr lvl="1">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2pPr>
            <a:lvl3pPr lvl="2">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3pPr>
            <a:lvl4pPr lvl="3">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4pPr>
            <a:lvl5pPr lvl="4">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5pPr>
            <a:lvl6pPr lvl="5">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6pPr>
            <a:lvl7pPr lvl="6">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7pPr>
            <a:lvl8pPr lvl="7">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8pPr>
            <a:lvl9pPr lvl="8">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9pPr>
          </a:lstStyle>
          <a:p/>
        </p:txBody>
      </p:sp>
      <p:sp>
        <p:nvSpPr>
          <p:cNvPr id="359" name="Google Shape;359;p51"/>
          <p:cNvSpPr txBox="1"/>
          <p:nvPr>
            <p:ph idx="2" type="subTitle"/>
          </p:nvPr>
        </p:nvSpPr>
        <p:spPr>
          <a:xfrm>
            <a:off x="333925" y="205550"/>
            <a:ext cx="1353300" cy="292500"/>
          </a:xfrm>
          <a:prstGeom prst="rect">
            <a:avLst/>
          </a:prstGeom>
        </p:spPr>
        <p:txBody>
          <a:bodyPr anchorCtr="0" anchor="t" bIns="91425" lIns="91425" spcFirstLastPara="1" rIns="91425" wrap="square" tIns="91425">
            <a:noAutofit/>
          </a:bodyPr>
          <a:lstStyle>
            <a:lvl1pPr lvl="0">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1pPr>
            <a:lvl2pPr lvl="1">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2pPr>
            <a:lvl3pPr lvl="2">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3pPr>
            <a:lvl4pPr lvl="3">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4pPr>
            <a:lvl5pPr lvl="4">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5pPr>
            <a:lvl6pPr lvl="5">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6pPr>
            <a:lvl7pPr lvl="6">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7pPr>
            <a:lvl8pPr lvl="7">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8pPr>
            <a:lvl9pPr lvl="8">
              <a:spcBef>
                <a:spcPts val="0"/>
              </a:spcBef>
              <a:spcAft>
                <a:spcPts val="0"/>
              </a:spcAft>
              <a:buSzPts val="700"/>
              <a:buFont typeface="Inter Tight SemiBold"/>
              <a:buNone/>
              <a:defRPr sz="700">
                <a:latin typeface="Inter Tight SemiBold"/>
                <a:ea typeface="Inter Tight SemiBold"/>
                <a:cs typeface="Inter Tight SemiBold"/>
                <a:sym typeface="Inter Tight SemiBold"/>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33" Type="http://schemas.openxmlformats.org/officeDocument/2006/relationships/slideLayout" Target="../slideLayouts/slideLayout44.xml"/><Relationship Id="rId10" Type="http://schemas.openxmlformats.org/officeDocument/2006/relationships/slideLayout" Target="../slideLayouts/slideLayout21.xml"/><Relationship Id="rId32" Type="http://schemas.openxmlformats.org/officeDocument/2006/relationships/slideLayout" Target="../slideLayouts/slideLayout43.xml"/><Relationship Id="rId13" Type="http://schemas.openxmlformats.org/officeDocument/2006/relationships/slideLayout" Target="../slideLayouts/slideLayout24.xml"/><Relationship Id="rId35" Type="http://schemas.openxmlformats.org/officeDocument/2006/relationships/slideLayout" Target="../slideLayouts/slideLayout46.xml"/><Relationship Id="rId12" Type="http://schemas.openxmlformats.org/officeDocument/2006/relationships/slideLayout" Target="../slideLayouts/slideLayout23.xml"/><Relationship Id="rId34" Type="http://schemas.openxmlformats.org/officeDocument/2006/relationships/slideLayout" Target="../slideLayouts/slideLayout45.xml"/><Relationship Id="rId15" Type="http://schemas.openxmlformats.org/officeDocument/2006/relationships/slideLayout" Target="../slideLayouts/slideLayout26.xml"/><Relationship Id="rId37" Type="http://schemas.openxmlformats.org/officeDocument/2006/relationships/slideLayout" Target="../slideLayouts/slideLayout48.xml"/><Relationship Id="rId14" Type="http://schemas.openxmlformats.org/officeDocument/2006/relationships/slideLayout" Target="../slideLayouts/slideLayout25.xml"/><Relationship Id="rId36" Type="http://schemas.openxmlformats.org/officeDocument/2006/relationships/slideLayout" Target="../slideLayouts/slideLayout47.xml"/><Relationship Id="rId17" Type="http://schemas.openxmlformats.org/officeDocument/2006/relationships/slideLayout" Target="../slideLayouts/slideLayout28.xml"/><Relationship Id="rId39" Type="http://schemas.openxmlformats.org/officeDocument/2006/relationships/theme" Target="../theme/theme1.xml"/><Relationship Id="rId16" Type="http://schemas.openxmlformats.org/officeDocument/2006/relationships/slideLayout" Target="../slideLayouts/slideLayout27.xml"/><Relationship Id="rId38" Type="http://schemas.openxmlformats.org/officeDocument/2006/relationships/slideLayout" Target="../slideLayouts/slideLayout49.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475600" cy="572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2"/>
              </a:buClr>
              <a:buSzPts val="2800"/>
              <a:buFont typeface="Inter Tight SemiBold"/>
              <a:buNone/>
              <a:defRPr sz="2800">
                <a:solidFill>
                  <a:schemeClr val="dk2"/>
                </a:solidFill>
                <a:latin typeface="Inter Tight SemiBold"/>
                <a:ea typeface="Inter Tight SemiBold"/>
                <a:cs typeface="Inter Tight SemiBold"/>
                <a:sym typeface="Inter Tight SemiBold"/>
              </a:defRPr>
            </a:lvl1pPr>
            <a:lvl2pPr lvl="1">
              <a:spcBef>
                <a:spcPts val="0"/>
              </a:spcBef>
              <a:spcAft>
                <a:spcPts val="0"/>
              </a:spcAft>
              <a:buClr>
                <a:schemeClr val="dk2"/>
              </a:buClr>
              <a:buSzPts val="2800"/>
              <a:buFont typeface="Inter Tight SemiBold"/>
              <a:buNone/>
              <a:defRPr sz="2800">
                <a:solidFill>
                  <a:schemeClr val="dk2"/>
                </a:solidFill>
                <a:latin typeface="Inter Tight SemiBold"/>
                <a:ea typeface="Inter Tight SemiBold"/>
                <a:cs typeface="Inter Tight SemiBold"/>
                <a:sym typeface="Inter Tight SemiBold"/>
              </a:defRPr>
            </a:lvl2pPr>
            <a:lvl3pPr lvl="2">
              <a:spcBef>
                <a:spcPts val="0"/>
              </a:spcBef>
              <a:spcAft>
                <a:spcPts val="0"/>
              </a:spcAft>
              <a:buClr>
                <a:schemeClr val="dk2"/>
              </a:buClr>
              <a:buSzPts val="2800"/>
              <a:buFont typeface="Inter Tight SemiBold"/>
              <a:buNone/>
              <a:defRPr sz="2800">
                <a:solidFill>
                  <a:schemeClr val="dk2"/>
                </a:solidFill>
                <a:latin typeface="Inter Tight SemiBold"/>
                <a:ea typeface="Inter Tight SemiBold"/>
                <a:cs typeface="Inter Tight SemiBold"/>
                <a:sym typeface="Inter Tight SemiBold"/>
              </a:defRPr>
            </a:lvl3pPr>
            <a:lvl4pPr lvl="3">
              <a:spcBef>
                <a:spcPts val="0"/>
              </a:spcBef>
              <a:spcAft>
                <a:spcPts val="0"/>
              </a:spcAft>
              <a:buClr>
                <a:schemeClr val="dk2"/>
              </a:buClr>
              <a:buSzPts val="2800"/>
              <a:buFont typeface="Inter Tight SemiBold"/>
              <a:buNone/>
              <a:defRPr sz="2800">
                <a:solidFill>
                  <a:schemeClr val="dk2"/>
                </a:solidFill>
                <a:latin typeface="Inter Tight SemiBold"/>
                <a:ea typeface="Inter Tight SemiBold"/>
                <a:cs typeface="Inter Tight SemiBold"/>
                <a:sym typeface="Inter Tight SemiBold"/>
              </a:defRPr>
            </a:lvl4pPr>
            <a:lvl5pPr lvl="4">
              <a:spcBef>
                <a:spcPts val="0"/>
              </a:spcBef>
              <a:spcAft>
                <a:spcPts val="0"/>
              </a:spcAft>
              <a:buClr>
                <a:schemeClr val="dk2"/>
              </a:buClr>
              <a:buSzPts val="2800"/>
              <a:buFont typeface="Inter Tight SemiBold"/>
              <a:buNone/>
              <a:defRPr sz="2800">
                <a:solidFill>
                  <a:schemeClr val="dk2"/>
                </a:solidFill>
                <a:latin typeface="Inter Tight SemiBold"/>
                <a:ea typeface="Inter Tight SemiBold"/>
                <a:cs typeface="Inter Tight SemiBold"/>
                <a:sym typeface="Inter Tight SemiBold"/>
              </a:defRPr>
            </a:lvl5pPr>
            <a:lvl6pPr lvl="5">
              <a:spcBef>
                <a:spcPts val="0"/>
              </a:spcBef>
              <a:spcAft>
                <a:spcPts val="0"/>
              </a:spcAft>
              <a:buClr>
                <a:schemeClr val="dk2"/>
              </a:buClr>
              <a:buSzPts val="2800"/>
              <a:buFont typeface="Inter Tight SemiBold"/>
              <a:buNone/>
              <a:defRPr sz="2800">
                <a:solidFill>
                  <a:schemeClr val="dk2"/>
                </a:solidFill>
                <a:latin typeface="Inter Tight SemiBold"/>
                <a:ea typeface="Inter Tight SemiBold"/>
                <a:cs typeface="Inter Tight SemiBold"/>
                <a:sym typeface="Inter Tight SemiBold"/>
              </a:defRPr>
            </a:lvl6pPr>
            <a:lvl7pPr lvl="6">
              <a:spcBef>
                <a:spcPts val="0"/>
              </a:spcBef>
              <a:spcAft>
                <a:spcPts val="0"/>
              </a:spcAft>
              <a:buClr>
                <a:schemeClr val="dk2"/>
              </a:buClr>
              <a:buSzPts val="2800"/>
              <a:buFont typeface="Inter Tight SemiBold"/>
              <a:buNone/>
              <a:defRPr sz="2800">
                <a:solidFill>
                  <a:schemeClr val="dk2"/>
                </a:solidFill>
                <a:latin typeface="Inter Tight SemiBold"/>
                <a:ea typeface="Inter Tight SemiBold"/>
                <a:cs typeface="Inter Tight SemiBold"/>
                <a:sym typeface="Inter Tight SemiBold"/>
              </a:defRPr>
            </a:lvl7pPr>
            <a:lvl8pPr lvl="7">
              <a:spcBef>
                <a:spcPts val="0"/>
              </a:spcBef>
              <a:spcAft>
                <a:spcPts val="0"/>
              </a:spcAft>
              <a:buClr>
                <a:schemeClr val="dk2"/>
              </a:buClr>
              <a:buSzPts val="2800"/>
              <a:buFont typeface="Inter Tight SemiBold"/>
              <a:buNone/>
              <a:defRPr sz="2800">
                <a:solidFill>
                  <a:schemeClr val="dk2"/>
                </a:solidFill>
                <a:latin typeface="Inter Tight SemiBold"/>
                <a:ea typeface="Inter Tight SemiBold"/>
                <a:cs typeface="Inter Tight SemiBold"/>
                <a:sym typeface="Inter Tight SemiBold"/>
              </a:defRPr>
            </a:lvl8pPr>
            <a:lvl9pPr lvl="8">
              <a:spcBef>
                <a:spcPts val="0"/>
              </a:spcBef>
              <a:spcAft>
                <a:spcPts val="0"/>
              </a:spcAft>
              <a:buClr>
                <a:schemeClr val="dk2"/>
              </a:buClr>
              <a:buSzPts val="2800"/>
              <a:buFont typeface="Inter Tight SemiBold"/>
              <a:buNone/>
              <a:defRPr sz="2800">
                <a:solidFill>
                  <a:schemeClr val="dk2"/>
                </a:solidFill>
                <a:latin typeface="Inter Tight SemiBold"/>
                <a:ea typeface="Inter Tight SemiBold"/>
                <a:cs typeface="Inter Tight SemiBold"/>
                <a:sym typeface="Inter Tight SemiBold"/>
              </a:defRPr>
            </a:lvl9pPr>
          </a:lstStyle>
          <a:p/>
        </p:txBody>
      </p:sp>
      <p:sp>
        <p:nvSpPr>
          <p:cNvPr id="52" name="Google Shape;52;p13"/>
          <p:cNvSpPr txBox="1"/>
          <p:nvPr>
            <p:ph idx="1" type="body"/>
          </p:nvPr>
        </p:nvSpPr>
        <p:spPr>
          <a:xfrm>
            <a:off x="311700" y="1152475"/>
            <a:ext cx="8475600" cy="3416400"/>
          </a:xfrm>
          <a:prstGeom prst="rect">
            <a:avLst/>
          </a:prstGeom>
          <a:noFill/>
          <a:ln>
            <a:noFill/>
          </a:ln>
        </p:spPr>
        <p:txBody>
          <a:bodyPr anchorCtr="0" anchor="t" bIns="91425" lIns="91425" spcFirstLastPara="1" rIns="91425" wrap="square" tIns="91425">
            <a:spAutoFit/>
          </a:bodyPr>
          <a:lstStyle>
            <a:lvl1pPr indent="-336550" lvl="0" marL="457200">
              <a:spcBef>
                <a:spcPts val="0"/>
              </a:spcBef>
              <a:spcAft>
                <a:spcPts val="0"/>
              </a:spcAft>
              <a:buClr>
                <a:schemeClr val="dk1"/>
              </a:buClr>
              <a:buSzPts val="1700"/>
              <a:buFont typeface="Inter Tight"/>
              <a:buChar char="●"/>
              <a:defRPr sz="1700">
                <a:solidFill>
                  <a:schemeClr val="dk1"/>
                </a:solidFill>
                <a:latin typeface="Inter Tight"/>
                <a:ea typeface="Inter Tight"/>
                <a:cs typeface="Inter Tight"/>
                <a:sym typeface="Inter Tight"/>
              </a:defRPr>
            </a:lvl1pPr>
            <a:lvl2pPr indent="-336550" lvl="1" marL="914400">
              <a:spcBef>
                <a:spcPts val="0"/>
              </a:spcBef>
              <a:spcAft>
                <a:spcPts val="0"/>
              </a:spcAft>
              <a:buClr>
                <a:schemeClr val="dk1"/>
              </a:buClr>
              <a:buSzPts val="1700"/>
              <a:buFont typeface="Inter Tight"/>
              <a:buChar char="○"/>
              <a:defRPr sz="1700">
                <a:solidFill>
                  <a:schemeClr val="dk1"/>
                </a:solidFill>
                <a:latin typeface="Inter Tight"/>
                <a:ea typeface="Inter Tight"/>
                <a:cs typeface="Inter Tight"/>
                <a:sym typeface="Inter Tight"/>
              </a:defRPr>
            </a:lvl2pPr>
            <a:lvl3pPr indent="-336550" lvl="2" marL="1371600">
              <a:spcBef>
                <a:spcPts val="0"/>
              </a:spcBef>
              <a:spcAft>
                <a:spcPts val="0"/>
              </a:spcAft>
              <a:buClr>
                <a:schemeClr val="dk1"/>
              </a:buClr>
              <a:buSzPts val="1700"/>
              <a:buFont typeface="Inter Tight"/>
              <a:buChar char="■"/>
              <a:defRPr sz="1700">
                <a:solidFill>
                  <a:schemeClr val="dk1"/>
                </a:solidFill>
                <a:latin typeface="Inter Tight"/>
                <a:ea typeface="Inter Tight"/>
                <a:cs typeface="Inter Tight"/>
                <a:sym typeface="Inter Tight"/>
              </a:defRPr>
            </a:lvl3pPr>
            <a:lvl4pPr indent="-336550" lvl="3" marL="1828800">
              <a:spcBef>
                <a:spcPts val="0"/>
              </a:spcBef>
              <a:spcAft>
                <a:spcPts val="0"/>
              </a:spcAft>
              <a:buClr>
                <a:schemeClr val="dk1"/>
              </a:buClr>
              <a:buSzPts val="1700"/>
              <a:buFont typeface="Inter Tight"/>
              <a:buChar char="●"/>
              <a:defRPr sz="1700">
                <a:solidFill>
                  <a:schemeClr val="dk1"/>
                </a:solidFill>
                <a:latin typeface="Inter Tight"/>
                <a:ea typeface="Inter Tight"/>
                <a:cs typeface="Inter Tight"/>
                <a:sym typeface="Inter Tight"/>
              </a:defRPr>
            </a:lvl4pPr>
            <a:lvl5pPr indent="-336550" lvl="4" marL="2286000">
              <a:spcBef>
                <a:spcPts val="0"/>
              </a:spcBef>
              <a:spcAft>
                <a:spcPts val="0"/>
              </a:spcAft>
              <a:buClr>
                <a:schemeClr val="dk1"/>
              </a:buClr>
              <a:buSzPts val="1700"/>
              <a:buFont typeface="Inter Tight"/>
              <a:buChar char="○"/>
              <a:defRPr sz="1700">
                <a:solidFill>
                  <a:schemeClr val="dk1"/>
                </a:solidFill>
                <a:latin typeface="Inter Tight"/>
                <a:ea typeface="Inter Tight"/>
                <a:cs typeface="Inter Tight"/>
                <a:sym typeface="Inter Tight"/>
              </a:defRPr>
            </a:lvl5pPr>
            <a:lvl6pPr indent="-336550" lvl="5" marL="2743200">
              <a:spcBef>
                <a:spcPts val="0"/>
              </a:spcBef>
              <a:spcAft>
                <a:spcPts val="0"/>
              </a:spcAft>
              <a:buClr>
                <a:schemeClr val="dk1"/>
              </a:buClr>
              <a:buSzPts val="1700"/>
              <a:buFont typeface="Inter Tight"/>
              <a:buChar char="■"/>
              <a:defRPr sz="1700">
                <a:solidFill>
                  <a:schemeClr val="dk1"/>
                </a:solidFill>
                <a:latin typeface="Inter Tight"/>
                <a:ea typeface="Inter Tight"/>
                <a:cs typeface="Inter Tight"/>
                <a:sym typeface="Inter Tight"/>
              </a:defRPr>
            </a:lvl6pPr>
            <a:lvl7pPr indent="-336550" lvl="6" marL="3200400">
              <a:spcBef>
                <a:spcPts val="0"/>
              </a:spcBef>
              <a:spcAft>
                <a:spcPts val="0"/>
              </a:spcAft>
              <a:buClr>
                <a:schemeClr val="dk1"/>
              </a:buClr>
              <a:buSzPts val="1700"/>
              <a:buFont typeface="Inter Tight"/>
              <a:buChar char="●"/>
              <a:defRPr sz="1700">
                <a:solidFill>
                  <a:schemeClr val="dk1"/>
                </a:solidFill>
                <a:latin typeface="Inter Tight"/>
                <a:ea typeface="Inter Tight"/>
                <a:cs typeface="Inter Tight"/>
                <a:sym typeface="Inter Tight"/>
              </a:defRPr>
            </a:lvl7pPr>
            <a:lvl8pPr indent="-336550" lvl="7" marL="3657600">
              <a:spcBef>
                <a:spcPts val="0"/>
              </a:spcBef>
              <a:spcAft>
                <a:spcPts val="0"/>
              </a:spcAft>
              <a:buClr>
                <a:schemeClr val="dk1"/>
              </a:buClr>
              <a:buSzPts val="1700"/>
              <a:buFont typeface="Inter Tight"/>
              <a:buChar char="○"/>
              <a:defRPr sz="1700">
                <a:solidFill>
                  <a:schemeClr val="dk1"/>
                </a:solidFill>
                <a:latin typeface="Inter Tight"/>
                <a:ea typeface="Inter Tight"/>
                <a:cs typeface="Inter Tight"/>
                <a:sym typeface="Inter Tight"/>
              </a:defRPr>
            </a:lvl8pPr>
            <a:lvl9pPr indent="-336550" lvl="8" marL="4114800">
              <a:spcBef>
                <a:spcPts val="0"/>
              </a:spcBef>
              <a:spcAft>
                <a:spcPts val="0"/>
              </a:spcAft>
              <a:buClr>
                <a:schemeClr val="dk1"/>
              </a:buClr>
              <a:buSzPts val="1700"/>
              <a:buFont typeface="Inter Tight"/>
              <a:buChar char="■"/>
              <a:defRPr sz="1700">
                <a:solidFill>
                  <a:schemeClr val="dk1"/>
                </a:solidFill>
                <a:latin typeface="Inter Tight"/>
                <a:ea typeface="Inter Tight"/>
                <a:cs typeface="Inter Tight"/>
                <a:sym typeface="Inter Tight"/>
              </a:defRPr>
            </a:lvl9pPr>
          </a:lstStyle>
          <a:p/>
        </p:txBody>
      </p:sp>
      <p:sp>
        <p:nvSpPr>
          <p:cNvPr id="53" name="Google Shape;53;p13"/>
          <p:cNvSpPr txBox="1"/>
          <p:nvPr>
            <p:ph idx="12" type="sldNum"/>
          </p:nvPr>
        </p:nvSpPr>
        <p:spPr>
          <a:xfrm>
            <a:off x="8260675" y="205550"/>
            <a:ext cx="548700" cy="292500"/>
          </a:xfrm>
          <a:prstGeom prst="rect">
            <a:avLst/>
          </a:prstGeom>
          <a:noFill/>
          <a:ln>
            <a:noFill/>
          </a:ln>
        </p:spPr>
        <p:txBody>
          <a:bodyPr anchorCtr="0" anchor="t" bIns="91425" lIns="91425" spcFirstLastPara="1" rIns="91425" wrap="square" tIns="91425">
            <a:normAutofit/>
          </a:bodyPr>
          <a:lstStyle>
            <a:lvl1pPr lvl="0" algn="r">
              <a:buNone/>
              <a:defRPr sz="700">
                <a:solidFill>
                  <a:schemeClr val="dk1"/>
                </a:solidFill>
                <a:latin typeface="Inter Tight SemiBold"/>
                <a:ea typeface="Inter Tight SemiBold"/>
                <a:cs typeface="Inter Tight SemiBold"/>
                <a:sym typeface="Inter Tight SemiBold"/>
              </a:defRPr>
            </a:lvl1pPr>
            <a:lvl2pPr lvl="1" algn="r">
              <a:buNone/>
              <a:defRPr sz="700">
                <a:solidFill>
                  <a:schemeClr val="dk1"/>
                </a:solidFill>
                <a:latin typeface="Inter Tight SemiBold"/>
                <a:ea typeface="Inter Tight SemiBold"/>
                <a:cs typeface="Inter Tight SemiBold"/>
                <a:sym typeface="Inter Tight SemiBold"/>
              </a:defRPr>
            </a:lvl2pPr>
            <a:lvl3pPr lvl="2" algn="r">
              <a:buNone/>
              <a:defRPr sz="700">
                <a:solidFill>
                  <a:schemeClr val="dk1"/>
                </a:solidFill>
                <a:latin typeface="Inter Tight SemiBold"/>
                <a:ea typeface="Inter Tight SemiBold"/>
                <a:cs typeface="Inter Tight SemiBold"/>
                <a:sym typeface="Inter Tight SemiBold"/>
              </a:defRPr>
            </a:lvl3pPr>
            <a:lvl4pPr lvl="3" algn="r">
              <a:buNone/>
              <a:defRPr sz="700">
                <a:solidFill>
                  <a:schemeClr val="dk1"/>
                </a:solidFill>
                <a:latin typeface="Inter Tight SemiBold"/>
                <a:ea typeface="Inter Tight SemiBold"/>
                <a:cs typeface="Inter Tight SemiBold"/>
                <a:sym typeface="Inter Tight SemiBold"/>
              </a:defRPr>
            </a:lvl4pPr>
            <a:lvl5pPr lvl="4" algn="r">
              <a:buNone/>
              <a:defRPr sz="700">
                <a:solidFill>
                  <a:schemeClr val="dk1"/>
                </a:solidFill>
                <a:latin typeface="Inter Tight SemiBold"/>
                <a:ea typeface="Inter Tight SemiBold"/>
                <a:cs typeface="Inter Tight SemiBold"/>
                <a:sym typeface="Inter Tight SemiBold"/>
              </a:defRPr>
            </a:lvl5pPr>
            <a:lvl6pPr lvl="5" algn="r">
              <a:buNone/>
              <a:defRPr sz="700">
                <a:solidFill>
                  <a:schemeClr val="dk1"/>
                </a:solidFill>
                <a:latin typeface="Inter Tight SemiBold"/>
                <a:ea typeface="Inter Tight SemiBold"/>
                <a:cs typeface="Inter Tight SemiBold"/>
                <a:sym typeface="Inter Tight SemiBold"/>
              </a:defRPr>
            </a:lvl6pPr>
            <a:lvl7pPr lvl="6" algn="r">
              <a:buNone/>
              <a:defRPr sz="700">
                <a:solidFill>
                  <a:schemeClr val="dk1"/>
                </a:solidFill>
                <a:latin typeface="Inter Tight SemiBold"/>
                <a:ea typeface="Inter Tight SemiBold"/>
                <a:cs typeface="Inter Tight SemiBold"/>
                <a:sym typeface="Inter Tight SemiBold"/>
              </a:defRPr>
            </a:lvl7pPr>
            <a:lvl8pPr lvl="7" algn="r">
              <a:buNone/>
              <a:defRPr sz="700">
                <a:solidFill>
                  <a:schemeClr val="dk1"/>
                </a:solidFill>
                <a:latin typeface="Inter Tight SemiBold"/>
                <a:ea typeface="Inter Tight SemiBold"/>
                <a:cs typeface="Inter Tight SemiBold"/>
                <a:sym typeface="Inter Tight SemiBold"/>
              </a:defRPr>
            </a:lvl8pPr>
            <a:lvl9pPr lvl="8" algn="r">
              <a:buNone/>
              <a:defRPr sz="700">
                <a:solidFill>
                  <a:schemeClr val="dk1"/>
                </a:solidFill>
                <a:latin typeface="Inter Tight SemiBold"/>
                <a:ea typeface="Inter Tight SemiBold"/>
                <a:cs typeface="Inter Tight SemiBold"/>
                <a:sym typeface="Inter Tight SemiBold"/>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52"/>
          <p:cNvSpPr txBox="1"/>
          <p:nvPr>
            <p:ph type="ctrTitle"/>
          </p:nvPr>
        </p:nvSpPr>
        <p:spPr>
          <a:xfrm>
            <a:off x="1017975" y="1559575"/>
            <a:ext cx="7380300" cy="8772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accent1"/>
              </a:buClr>
              <a:buSzPts val="1100"/>
              <a:buFont typeface="Arial"/>
              <a:buNone/>
            </a:pPr>
            <a:r>
              <a:rPr lang="en"/>
              <a:t>Nonswedish Techniques</a:t>
            </a:r>
            <a:endParaRPr/>
          </a:p>
        </p:txBody>
      </p:sp>
      <p:sp>
        <p:nvSpPr>
          <p:cNvPr id="365" name="Google Shape;365;p52"/>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RATTRAY pg 31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53"/>
          <p:cNvSpPr txBox="1"/>
          <p:nvPr>
            <p:ph type="ctrTitle"/>
          </p:nvPr>
        </p:nvSpPr>
        <p:spPr>
          <a:xfrm>
            <a:off x="696525" y="857250"/>
            <a:ext cx="8103600" cy="31245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lang="en" sz="2300">
                <a:solidFill>
                  <a:schemeClr val="accent1"/>
                </a:solidFill>
                <a:latin typeface="Cambria"/>
                <a:ea typeface="Cambria"/>
                <a:cs typeface="Cambria"/>
                <a:sym typeface="Cambria"/>
              </a:rPr>
              <a:t>Diaphragmatic Breathing – </a:t>
            </a:r>
            <a:endParaRPr b="1" sz="23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sz="21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lang="en" sz="2100">
                <a:solidFill>
                  <a:schemeClr val="accent1"/>
                </a:solidFill>
                <a:latin typeface="Cambria"/>
                <a:ea typeface="Cambria"/>
                <a:cs typeface="Cambria"/>
                <a:sym typeface="Cambria"/>
              </a:rPr>
              <a:t>        Diaphragmatic breathing should be a key part of every massage treatment. It is the easiest </a:t>
            </a:r>
            <a:endParaRPr sz="21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lang="en" sz="2100">
                <a:solidFill>
                  <a:schemeClr val="accent1"/>
                </a:solidFill>
                <a:latin typeface="Cambria"/>
                <a:ea typeface="Cambria"/>
                <a:cs typeface="Cambria"/>
                <a:sym typeface="Cambria"/>
              </a:rPr>
              <a:t>           way for the client to achieve relaxation and to break the pain cycle. </a:t>
            </a:r>
            <a:endParaRPr sz="2100">
              <a:solidFill>
                <a:schemeClr val="accent1"/>
              </a:solidFill>
              <a:latin typeface="Cambria"/>
              <a:ea typeface="Cambria"/>
              <a:cs typeface="Cambria"/>
              <a:sym typeface="Cambria"/>
            </a:endParaRPr>
          </a:p>
          <a:p>
            <a:pPr indent="457200" lvl="0" marL="0" rtl="0" algn="l">
              <a:lnSpc>
                <a:spcPct val="100000"/>
              </a:lnSpc>
              <a:spcBef>
                <a:spcPts val="0"/>
              </a:spcBef>
              <a:spcAft>
                <a:spcPts val="0"/>
              </a:spcAft>
              <a:buClr>
                <a:schemeClr val="accent1"/>
              </a:buClr>
              <a:buSzPts val="1100"/>
              <a:buFont typeface="Arial"/>
              <a:buNone/>
            </a:pPr>
            <a:r>
              <a:rPr lang="en" sz="2100">
                <a:solidFill>
                  <a:schemeClr val="accent1"/>
                </a:solidFill>
                <a:latin typeface="Cambria"/>
                <a:ea typeface="Cambria"/>
                <a:cs typeface="Cambria"/>
                <a:sym typeface="Cambria"/>
              </a:rPr>
              <a:t>- allows the most efficient intake of oxygen and output of carbon dioxide.</a:t>
            </a:r>
            <a:endParaRPr sz="2100">
              <a:solidFill>
                <a:schemeClr val="accent1"/>
              </a:solidFill>
              <a:latin typeface="Cambria"/>
              <a:ea typeface="Cambria"/>
              <a:cs typeface="Cambria"/>
              <a:sym typeface="Cambria"/>
            </a:endParaRPr>
          </a:p>
          <a:p>
            <a:pPr indent="457200" lvl="0" marL="0" rtl="0" algn="l">
              <a:lnSpc>
                <a:spcPct val="100000"/>
              </a:lnSpc>
              <a:spcBef>
                <a:spcPts val="0"/>
              </a:spcBef>
              <a:spcAft>
                <a:spcPts val="0"/>
              </a:spcAft>
              <a:buClr>
                <a:schemeClr val="accent1"/>
              </a:buClr>
              <a:buSzPts val="1100"/>
              <a:buFont typeface="Arial"/>
              <a:buNone/>
            </a:pPr>
            <a:r>
              <a:rPr lang="en" sz="2100">
                <a:solidFill>
                  <a:schemeClr val="accent1"/>
                </a:solidFill>
                <a:latin typeface="Cambria"/>
                <a:ea typeface="Cambria"/>
                <a:cs typeface="Cambria"/>
                <a:sym typeface="Cambria"/>
              </a:rPr>
              <a:t>- decreases the effects of the sympathetic nervous system.</a:t>
            </a:r>
            <a:endParaRPr sz="5900"/>
          </a:p>
        </p:txBody>
      </p:sp>
      <p:sp>
        <p:nvSpPr>
          <p:cNvPr id="371" name="Google Shape;371;p53"/>
          <p:cNvSpPr txBox="1"/>
          <p:nvPr>
            <p:ph idx="1" type="subTitle"/>
          </p:nvPr>
        </p:nvSpPr>
        <p:spPr>
          <a:xfrm>
            <a:off x="1585225" y="4393400"/>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54"/>
          <p:cNvSpPr txBox="1"/>
          <p:nvPr>
            <p:ph type="ctrTitle"/>
          </p:nvPr>
        </p:nvSpPr>
        <p:spPr>
          <a:xfrm>
            <a:off x="723300" y="951000"/>
            <a:ext cx="7661700" cy="34170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lang="en" sz="2100">
                <a:solidFill>
                  <a:schemeClr val="accent1"/>
                </a:solidFill>
                <a:latin typeface="Cambria"/>
                <a:ea typeface="Cambria"/>
                <a:cs typeface="Cambria"/>
                <a:sym typeface="Cambria"/>
              </a:rPr>
              <a:t> Apical</a:t>
            </a:r>
            <a:r>
              <a:rPr lang="en" sz="2100">
                <a:solidFill>
                  <a:schemeClr val="accent1"/>
                </a:solidFill>
                <a:latin typeface="Cambria"/>
                <a:ea typeface="Cambria"/>
                <a:cs typeface="Cambria"/>
                <a:sym typeface="Cambria"/>
              </a:rPr>
              <a:t> breathing is an inefficient breathing pattern, where the client mainly uses the upper chest, or apex of the lungs, to breathe. Can be seen with respiratory dysfunctions such as asthma, postural dysfunctions or when a client is in pain or under stress. </a:t>
            </a:r>
            <a:endParaRPr sz="21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sz="21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b="1" lang="en" sz="2100">
                <a:solidFill>
                  <a:schemeClr val="accent1"/>
                </a:solidFill>
                <a:latin typeface="Cambria"/>
                <a:ea typeface="Cambria"/>
                <a:cs typeface="Cambria"/>
                <a:sym typeface="Cambria"/>
              </a:rPr>
              <a:t>Paradoxical</a:t>
            </a:r>
            <a:r>
              <a:rPr lang="en" sz="2100">
                <a:solidFill>
                  <a:schemeClr val="accent1"/>
                </a:solidFill>
                <a:latin typeface="Cambria"/>
                <a:ea typeface="Cambria"/>
                <a:cs typeface="Cambria"/>
                <a:sym typeface="Cambria"/>
              </a:rPr>
              <a:t> breathing occurs when the clients abdomen does not appear to rise as the client inhales. Dancers, figure skaters and gymnasts are trained to breathe like this. It can be indicative of a pathology – pneumothorax or paralysis of the diaphragm. </a:t>
            </a:r>
            <a:endParaRPr sz="5900"/>
          </a:p>
        </p:txBody>
      </p:sp>
      <p:sp>
        <p:nvSpPr>
          <p:cNvPr id="377" name="Google Shape;377;p54"/>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55"/>
          <p:cNvSpPr txBox="1"/>
          <p:nvPr>
            <p:ph type="ctrTitle"/>
          </p:nvPr>
        </p:nvSpPr>
        <p:spPr>
          <a:xfrm>
            <a:off x="448275" y="286050"/>
            <a:ext cx="8250900" cy="45714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lang="en" sz="1900">
                <a:solidFill>
                  <a:schemeClr val="accent1"/>
                </a:solidFill>
                <a:latin typeface="Cambria"/>
                <a:ea typeface="Cambria"/>
                <a:cs typeface="Cambria"/>
                <a:sym typeface="Cambria"/>
              </a:rPr>
              <a:t>Diaphragmatic Breathing Technique</a:t>
            </a:r>
            <a:endParaRPr sz="1900">
              <a:solidFill>
                <a:schemeClr val="accent1"/>
              </a:solidFill>
              <a:latin typeface="Cambria"/>
              <a:ea typeface="Cambria"/>
              <a:cs typeface="Cambria"/>
              <a:sym typeface="Cambria"/>
            </a:endParaRPr>
          </a:p>
          <a:p>
            <a:pPr indent="0" lvl="0" marL="457200" rtl="0" algn="l">
              <a:lnSpc>
                <a:spcPct val="100000"/>
              </a:lnSpc>
              <a:spcBef>
                <a:spcPts val="0"/>
              </a:spcBef>
              <a:spcAft>
                <a:spcPts val="0"/>
              </a:spcAft>
              <a:buClr>
                <a:schemeClr val="accent1"/>
              </a:buClr>
              <a:buSzPts val="1100"/>
              <a:buFont typeface="Arial"/>
              <a:buNone/>
            </a:pPr>
            <a:r>
              <a:rPr lang="en" sz="1900">
                <a:solidFill>
                  <a:schemeClr val="accent1"/>
                </a:solidFill>
                <a:latin typeface="Cambria"/>
                <a:ea typeface="Cambria"/>
                <a:cs typeface="Cambria"/>
                <a:sym typeface="Cambria"/>
              </a:rPr>
              <a:t>- the client is instructed to inhale through the nose, which warms and filters the air before it enters the lungs and exhale through the mouth.</a:t>
            </a:r>
            <a:endParaRPr sz="1900">
              <a:solidFill>
                <a:schemeClr val="accent1"/>
              </a:solidFill>
              <a:latin typeface="Cambria"/>
              <a:ea typeface="Cambria"/>
              <a:cs typeface="Cambria"/>
              <a:sym typeface="Cambria"/>
            </a:endParaRPr>
          </a:p>
          <a:p>
            <a:pPr indent="0" lvl="0" marL="457200" rtl="0" algn="l">
              <a:lnSpc>
                <a:spcPct val="100000"/>
              </a:lnSpc>
              <a:spcBef>
                <a:spcPts val="0"/>
              </a:spcBef>
              <a:spcAft>
                <a:spcPts val="0"/>
              </a:spcAft>
              <a:buClr>
                <a:schemeClr val="accent1"/>
              </a:buClr>
              <a:buSzPts val="1100"/>
              <a:buFont typeface="Arial"/>
              <a:buNone/>
            </a:pPr>
            <a:r>
              <a:rPr lang="en" sz="1900">
                <a:solidFill>
                  <a:schemeClr val="accent1"/>
                </a:solidFill>
                <a:latin typeface="Cambria"/>
                <a:ea typeface="Cambria"/>
                <a:cs typeface="Cambria"/>
                <a:sym typeface="Cambria"/>
              </a:rPr>
              <a:t>-  While the client is supine the therapist puts their hands on the clients abdomen and asks the client to “lift up my hands with your breathe”. You could also get them to inflate a balloon in their abdomen with as little movement in the chest as possible.</a:t>
            </a:r>
            <a:endParaRPr sz="1900">
              <a:solidFill>
                <a:schemeClr val="accent1"/>
              </a:solidFill>
              <a:latin typeface="Cambria"/>
              <a:ea typeface="Cambria"/>
              <a:cs typeface="Cambria"/>
              <a:sym typeface="Cambria"/>
            </a:endParaRPr>
          </a:p>
          <a:p>
            <a:pPr indent="0" lvl="0" marL="457200" rtl="0" algn="l">
              <a:lnSpc>
                <a:spcPct val="100000"/>
              </a:lnSpc>
              <a:spcBef>
                <a:spcPts val="0"/>
              </a:spcBef>
              <a:spcAft>
                <a:spcPts val="0"/>
              </a:spcAft>
              <a:buClr>
                <a:schemeClr val="accent1"/>
              </a:buClr>
              <a:buSzPts val="1100"/>
              <a:buFont typeface="Arial"/>
              <a:buNone/>
            </a:pPr>
            <a:r>
              <a:rPr lang="en" sz="1900">
                <a:solidFill>
                  <a:schemeClr val="accent1"/>
                </a:solidFill>
                <a:latin typeface="Cambria"/>
                <a:ea typeface="Cambria"/>
                <a:cs typeface="Cambria"/>
                <a:sym typeface="Cambria"/>
              </a:rPr>
              <a:t>- Next the therapist places their hands on the lateral parts of the rib cage. The client is instructed to “move my hands out with your breathing”. The therapist can apply some resistance to increase the clients awareness of this aspect of correct breathing. </a:t>
            </a:r>
            <a:endParaRPr sz="1900">
              <a:solidFill>
                <a:schemeClr val="accent1"/>
              </a:solidFill>
              <a:latin typeface="Cambria"/>
              <a:ea typeface="Cambria"/>
              <a:cs typeface="Cambria"/>
              <a:sym typeface="Cambria"/>
            </a:endParaRPr>
          </a:p>
          <a:p>
            <a:pPr indent="0" lvl="0" marL="457200" rtl="0" algn="l">
              <a:lnSpc>
                <a:spcPct val="100000"/>
              </a:lnSpc>
              <a:spcBef>
                <a:spcPts val="0"/>
              </a:spcBef>
              <a:spcAft>
                <a:spcPts val="0"/>
              </a:spcAft>
              <a:buClr>
                <a:schemeClr val="accent1"/>
              </a:buClr>
              <a:buSzPts val="1100"/>
              <a:buFont typeface="Arial"/>
              <a:buNone/>
            </a:pPr>
            <a:r>
              <a:rPr lang="en" sz="1900">
                <a:solidFill>
                  <a:schemeClr val="accent1"/>
                </a:solidFill>
                <a:latin typeface="Cambria"/>
                <a:ea typeface="Cambria"/>
                <a:cs typeface="Cambria"/>
                <a:sym typeface="Cambria"/>
              </a:rPr>
              <a:t>- For proper exhalation the therapist can get the client to relax the diaphragm first followed by the intercostal muscles and then the neck muscles. The therapist can gently touch the areas in the above order as the client exhales. </a:t>
            </a:r>
            <a:endParaRPr sz="5700"/>
          </a:p>
        </p:txBody>
      </p:sp>
      <p:sp>
        <p:nvSpPr>
          <p:cNvPr id="383" name="Google Shape;383;p55"/>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56"/>
          <p:cNvSpPr txBox="1"/>
          <p:nvPr>
            <p:ph type="ctrTitle"/>
          </p:nvPr>
        </p:nvSpPr>
        <p:spPr>
          <a:xfrm>
            <a:off x="1285875" y="1559575"/>
            <a:ext cx="6035400" cy="33447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lang="en" sz="2900">
                <a:solidFill>
                  <a:schemeClr val="accent1"/>
                </a:solidFill>
                <a:latin typeface="Cambria"/>
                <a:ea typeface="Cambria"/>
                <a:cs typeface="Cambria"/>
                <a:sym typeface="Cambria"/>
              </a:rPr>
              <a:t>Effects: Diaphragmatic breathing increases relaxation, lymphatic flow and efficiency of gas exchange and facilitates stretching techniques. It also decreases pain and stress.</a:t>
            </a:r>
            <a:endParaRPr sz="2900">
              <a:solidFill>
                <a:schemeClr val="accent1"/>
              </a:solidFill>
              <a:latin typeface="Cambria"/>
              <a:ea typeface="Cambria"/>
              <a:cs typeface="Cambria"/>
              <a:sym typeface="Cambria"/>
            </a:endParaRPr>
          </a:p>
          <a:p>
            <a:pPr indent="0" lvl="0" marL="0" rtl="0" algn="l">
              <a:spcBef>
                <a:spcPts val="0"/>
              </a:spcBef>
              <a:spcAft>
                <a:spcPts val="0"/>
              </a:spcAft>
              <a:buNone/>
            </a:pPr>
            <a:r>
              <a:t/>
            </a:r>
            <a:endParaRPr sz="6700"/>
          </a:p>
        </p:txBody>
      </p:sp>
      <p:sp>
        <p:nvSpPr>
          <p:cNvPr id="389" name="Google Shape;389;p56"/>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57"/>
          <p:cNvSpPr txBox="1"/>
          <p:nvPr>
            <p:ph type="ctrTitle"/>
          </p:nvPr>
        </p:nvSpPr>
        <p:spPr>
          <a:xfrm>
            <a:off x="723300" y="1572970"/>
            <a:ext cx="7742100" cy="939000"/>
          </a:xfrm>
          <a:prstGeom prst="rect">
            <a:avLst/>
          </a:prstGeom>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i="1" lang="en" sz="4900">
                <a:solidFill>
                  <a:schemeClr val="accent1"/>
                </a:solidFill>
                <a:latin typeface="Cambria"/>
                <a:ea typeface="Cambria"/>
                <a:cs typeface="Cambria"/>
                <a:sym typeface="Cambria"/>
              </a:rPr>
              <a:t>Static Pressure Techniques</a:t>
            </a:r>
            <a:endParaRPr sz="8300"/>
          </a:p>
        </p:txBody>
      </p:sp>
      <p:sp>
        <p:nvSpPr>
          <p:cNvPr id="395" name="Google Shape;395;p57"/>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58"/>
          <p:cNvSpPr txBox="1"/>
          <p:nvPr>
            <p:ph type="ctrTitle"/>
          </p:nvPr>
        </p:nvSpPr>
        <p:spPr>
          <a:xfrm>
            <a:off x="428625" y="201700"/>
            <a:ext cx="8358000" cy="43713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lang="en" sz="2000">
                <a:solidFill>
                  <a:schemeClr val="accent1"/>
                </a:solidFill>
                <a:latin typeface="Cambria"/>
                <a:ea typeface="Cambria"/>
                <a:cs typeface="Cambria"/>
                <a:sym typeface="Cambria"/>
              </a:rPr>
              <a:t>Golgi Tendon Organ (GTO) Release</a:t>
            </a:r>
            <a:endParaRPr b="1" sz="20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b="1" lang="en" sz="1800">
                <a:solidFill>
                  <a:schemeClr val="accent1"/>
                </a:solidFill>
                <a:latin typeface="Cambria"/>
                <a:ea typeface="Cambria"/>
                <a:cs typeface="Cambria"/>
                <a:sym typeface="Cambria"/>
              </a:rPr>
              <a:t>	</a:t>
            </a:r>
            <a:endParaRPr b="1" sz="18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lang="en" sz="1800">
                <a:solidFill>
                  <a:schemeClr val="accent1"/>
                </a:solidFill>
                <a:latin typeface="Cambria"/>
                <a:ea typeface="Cambria"/>
                <a:cs typeface="Cambria"/>
                <a:sym typeface="Cambria"/>
              </a:rPr>
              <a:t>The Golgi tendon organs are proprioceptive nerve receptors or minute sensory organs located in the tendons near the junction with the muscle. They detect the “load” placed on the tendons and are part of a muscle tension – monitoring system. </a:t>
            </a:r>
            <a:endParaRPr sz="18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lang="en" sz="1800">
                <a:solidFill>
                  <a:schemeClr val="accent1"/>
                </a:solidFill>
                <a:latin typeface="Cambria"/>
                <a:ea typeface="Cambria"/>
                <a:cs typeface="Cambria"/>
                <a:sym typeface="Cambria"/>
              </a:rPr>
              <a:t>GTO release can be used to reduce muscle spasm and tone, especially when on-site massage is too painful. </a:t>
            </a:r>
            <a:endParaRPr sz="1800">
              <a:solidFill>
                <a:schemeClr val="accent1"/>
              </a:solidFill>
              <a:latin typeface="Cambria"/>
              <a:ea typeface="Cambria"/>
              <a:cs typeface="Cambria"/>
              <a:sym typeface="Cambria"/>
            </a:endParaRPr>
          </a:p>
          <a:p>
            <a:pPr indent="-342900" lvl="0" marL="685800" rtl="0" algn="l">
              <a:lnSpc>
                <a:spcPct val="100000"/>
              </a:lnSpc>
              <a:spcBef>
                <a:spcPts val="0"/>
              </a:spcBef>
              <a:spcAft>
                <a:spcPts val="0"/>
              </a:spcAft>
              <a:buClr>
                <a:schemeClr val="accent1"/>
              </a:buClr>
              <a:buSzPts val="1800"/>
              <a:buFont typeface="Cambria"/>
              <a:buChar char="-"/>
            </a:pPr>
            <a:r>
              <a:rPr lang="en" sz="1800">
                <a:solidFill>
                  <a:schemeClr val="accent1"/>
                </a:solidFill>
                <a:latin typeface="Cambria"/>
                <a:ea typeface="Cambria"/>
                <a:cs typeface="Cambria"/>
                <a:sym typeface="Cambria"/>
              </a:rPr>
              <a:t>direct compression placed in the tendon near the junction with the muscle will yield the best results. </a:t>
            </a:r>
            <a:endParaRPr sz="1800">
              <a:solidFill>
                <a:schemeClr val="accent1"/>
              </a:solidFill>
              <a:latin typeface="Cambria"/>
              <a:ea typeface="Cambria"/>
              <a:cs typeface="Cambria"/>
              <a:sym typeface="Cambria"/>
            </a:endParaRPr>
          </a:p>
          <a:p>
            <a:pPr indent="-342900" lvl="0" marL="685800" rtl="0" algn="l">
              <a:lnSpc>
                <a:spcPct val="100000"/>
              </a:lnSpc>
              <a:spcBef>
                <a:spcPts val="0"/>
              </a:spcBef>
              <a:spcAft>
                <a:spcPts val="0"/>
              </a:spcAft>
              <a:buClr>
                <a:schemeClr val="accent1"/>
              </a:buClr>
              <a:buSzPts val="1800"/>
              <a:buFont typeface="Cambria"/>
              <a:buChar char="-"/>
            </a:pPr>
            <a:r>
              <a:rPr lang="en" sz="1800">
                <a:solidFill>
                  <a:schemeClr val="accent1"/>
                </a:solidFill>
                <a:latin typeface="Cambria"/>
                <a:ea typeface="Cambria"/>
                <a:cs typeface="Cambria"/>
                <a:sym typeface="Cambria"/>
              </a:rPr>
              <a:t>The therapist uses reinforced thumbs or fingers, holding for a minimum of 30 seconds or until the muscle relaxes. The tendon may also be bowed into and “s” or “c” shape.</a:t>
            </a:r>
            <a:endParaRPr sz="1800">
              <a:solidFill>
                <a:schemeClr val="accent1"/>
              </a:solidFill>
              <a:latin typeface="Cambria"/>
              <a:ea typeface="Cambria"/>
              <a:cs typeface="Cambria"/>
              <a:sym typeface="Cambria"/>
            </a:endParaRPr>
          </a:p>
          <a:p>
            <a:pPr indent="-342900" lvl="0" marL="685800" rtl="0" algn="l">
              <a:lnSpc>
                <a:spcPct val="100000"/>
              </a:lnSpc>
              <a:spcBef>
                <a:spcPts val="0"/>
              </a:spcBef>
              <a:spcAft>
                <a:spcPts val="0"/>
              </a:spcAft>
              <a:buClr>
                <a:schemeClr val="accent1"/>
              </a:buClr>
              <a:buSzPts val="1800"/>
              <a:buFont typeface="Cambria"/>
              <a:buChar char="-"/>
            </a:pPr>
            <a:r>
              <a:rPr lang="en" sz="1800">
                <a:solidFill>
                  <a:schemeClr val="accent1"/>
                </a:solidFill>
                <a:latin typeface="Cambria"/>
                <a:ea typeface="Cambria"/>
                <a:cs typeface="Cambria"/>
                <a:sym typeface="Cambria"/>
              </a:rPr>
              <a:t>The rate is slow and the pressure is moderate to deep.</a:t>
            </a:r>
            <a:endParaRPr sz="1800">
              <a:solidFill>
                <a:schemeClr val="accent1"/>
              </a:solidFill>
              <a:latin typeface="Cambria"/>
              <a:ea typeface="Cambria"/>
              <a:cs typeface="Cambria"/>
              <a:sym typeface="Cambria"/>
            </a:endParaRPr>
          </a:p>
          <a:p>
            <a:pPr indent="0" lvl="0" marL="685800" rtl="0" algn="l">
              <a:lnSpc>
                <a:spcPct val="100000"/>
              </a:lnSpc>
              <a:spcBef>
                <a:spcPts val="0"/>
              </a:spcBef>
              <a:spcAft>
                <a:spcPts val="0"/>
              </a:spcAft>
              <a:buClr>
                <a:schemeClr val="accent1"/>
              </a:buClr>
              <a:buSzPts val="1100"/>
              <a:buFont typeface="Arial"/>
              <a:buNone/>
            </a:pPr>
            <a:r>
              <a:t/>
            </a:r>
            <a:endParaRPr sz="1800">
              <a:solidFill>
                <a:schemeClr val="accent1"/>
              </a:solidFill>
              <a:latin typeface="Cambria"/>
              <a:ea typeface="Cambria"/>
              <a:cs typeface="Cambria"/>
              <a:sym typeface="Cambria"/>
            </a:endParaRPr>
          </a:p>
          <a:p>
            <a:pPr indent="0" lvl="0" marL="0" rtl="0" algn="l">
              <a:lnSpc>
                <a:spcPct val="100000"/>
              </a:lnSpc>
              <a:spcBef>
                <a:spcPts val="0"/>
              </a:spcBef>
              <a:spcAft>
                <a:spcPts val="0"/>
              </a:spcAft>
              <a:buNone/>
            </a:pPr>
            <a:r>
              <a:rPr lang="en" sz="1800">
                <a:solidFill>
                  <a:schemeClr val="accent1"/>
                </a:solidFill>
                <a:latin typeface="Cambria"/>
                <a:ea typeface="Cambria"/>
                <a:cs typeface="Cambria"/>
                <a:sym typeface="Cambria"/>
              </a:rPr>
              <a:t>Effects: GTO Release reduces muscle tone and spasm.</a:t>
            </a:r>
            <a:endParaRPr sz="5600"/>
          </a:p>
        </p:txBody>
      </p:sp>
      <p:sp>
        <p:nvSpPr>
          <p:cNvPr id="401" name="Google Shape;401;p58"/>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59"/>
          <p:cNvSpPr txBox="1"/>
          <p:nvPr>
            <p:ph type="ctrTitle"/>
          </p:nvPr>
        </p:nvSpPr>
        <p:spPr>
          <a:xfrm>
            <a:off x="1826325" y="1559575"/>
            <a:ext cx="5494800" cy="8772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407" name="Google Shape;407;p59"/>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408" name="Google Shape;408;p59" title="1770224242543368987525241176132.jpg"/>
          <p:cNvPicPr preferRelativeResize="0"/>
          <p:nvPr/>
        </p:nvPicPr>
        <p:blipFill>
          <a:blip r:embed="rId3">
            <a:alphaModFix/>
          </a:blip>
          <a:stretch>
            <a:fillRect/>
          </a:stretch>
        </p:blipFill>
        <p:spPr>
          <a:xfrm>
            <a:off x="1419825" y="120550"/>
            <a:ext cx="5901300" cy="48220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60"/>
          <p:cNvSpPr txBox="1"/>
          <p:nvPr>
            <p:ph type="ctrTitle"/>
          </p:nvPr>
        </p:nvSpPr>
        <p:spPr>
          <a:xfrm>
            <a:off x="415225" y="0"/>
            <a:ext cx="8304600" cy="43407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lang="en" sz="2000">
                <a:solidFill>
                  <a:schemeClr val="accent1"/>
                </a:solidFill>
                <a:latin typeface="Cambria"/>
                <a:ea typeface="Cambria"/>
                <a:cs typeface="Cambria"/>
                <a:sym typeface="Cambria"/>
              </a:rPr>
              <a:t>Origin and Insertion Technique (O and I)</a:t>
            </a:r>
            <a:endParaRPr b="1" sz="20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sz="16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lang="en" sz="1800">
                <a:solidFill>
                  <a:schemeClr val="accent1"/>
                </a:solidFill>
                <a:latin typeface="Cambria"/>
                <a:ea typeface="Cambria"/>
                <a:cs typeface="Cambria"/>
                <a:sym typeface="Cambria"/>
              </a:rPr>
              <a:t>Is a variation of the Golgi Tendon Organ release used when the tendon to be treated is short or it is used to reduce spasm and tone in a muscle when direct work on the muscle belly is uncomfortable. </a:t>
            </a:r>
            <a:endParaRPr sz="1800">
              <a:solidFill>
                <a:schemeClr val="accent1"/>
              </a:solidFill>
              <a:latin typeface="Cambria"/>
              <a:ea typeface="Cambria"/>
              <a:cs typeface="Cambria"/>
              <a:sym typeface="Cambria"/>
            </a:endParaRPr>
          </a:p>
          <a:p>
            <a:pPr indent="-342900" lvl="0" marL="685800" rtl="0" algn="l">
              <a:lnSpc>
                <a:spcPct val="100000"/>
              </a:lnSpc>
              <a:spcBef>
                <a:spcPts val="0"/>
              </a:spcBef>
              <a:spcAft>
                <a:spcPts val="0"/>
              </a:spcAft>
              <a:buClr>
                <a:schemeClr val="accent1"/>
              </a:buClr>
              <a:buSzPts val="1800"/>
              <a:buFont typeface="Cambria"/>
              <a:buChar char="-"/>
            </a:pPr>
            <a:r>
              <a:rPr lang="en" sz="1800">
                <a:solidFill>
                  <a:schemeClr val="accent1"/>
                </a:solidFill>
                <a:latin typeface="Cambria"/>
                <a:ea typeface="Cambria"/>
                <a:cs typeface="Cambria"/>
                <a:sym typeface="Cambria"/>
              </a:rPr>
              <a:t>the therapist thoroughly treats the origin of the muscle using either reinforced finger or thumb kneading.</a:t>
            </a:r>
            <a:endParaRPr sz="1800">
              <a:solidFill>
                <a:schemeClr val="accent1"/>
              </a:solidFill>
              <a:latin typeface="Cambria"/>
              <a:ea typeface="Cambria"/>
              <a:cs typeface="Cambria"/>
              <a:sym typeface="Cambria"/>
            </a:endParaRPr>
          </a:p>
          <a:p>
            <a:pPr indent="-342900" lvl="0" marL="685800" rtl="0" algn="l">
              <a:lnSpc>
                <a:spcPct val="100000"/>
              </a:lnSpc>
              <a:spcBef>
                <a:spcPts val="0"/>
              </a:spcBef>
              <a:spcAft>
                <a:spcPts val="0"/>
              </a:spcAft>
              <a:buClr>
                <a:schemeClr val="accent1"/>
              </a:buClr>
              <a:buSzPts val="1800"/>
              <a:buFont typeface="Cambria"/>
              <a:buChar char="-"/>
            </a:pPr>
            <a:r>
              <a:rPr lang="en" sz="1800">
                <a:solidFill>
                  <a:schemeClr val="accent1"/>
                </a:solidFill>
                <a:latin typeface="Cambria"/>
                <a:ea typeface="Cambria"/>
                <a:cs typeface="Cambria"/>
                <a:sym typeface="Cambria"/>
              </a:rPr>
              <a:t>Cross fiber and then with fiber strokes, like little plus signs, are made on the same location. </a:t>
            </a:r>
            <a:endParaRPr sz="1800">
              <a:solidFill>
                <a:schemeClr val="accent1"/>
              </a:solidFill>
              <a:latin typeface="Cambria"/>
              <a:ea typeface="Cambria"/>
              <a:cs typeface="Cambria"/>
              <a:sym typeface="Cambria"/>
            </a:endParaRPr>
          </a:p>
          <a:p>
            <a:pPr indent="-342900" lvl="0" marL="685800" rtl="0" algn="l">
              <a:lnSpc>
                <a:spcPct val="100000"/>
              </a:lnSpc>
              <a:spcBef>
                <a:spcPts val="0"/>
              </a:spcBef>
              <a:spcAft>
                <a:spcPts val="0"/>
              </a:spcAft>
              <a:buClr>
                <a:schemeClr val="accent1"/>
              </a:buClr>
              <a:buSzPts val="1800"/>
              <a:buFont typeface="Cambria"/>
              <a:buChar char="-"/>
            </a:pPr>
            <a:r>
              <a:rPr lang="en" sz="1800">
                <a:solidFill>
                  <a:schemeClr val="accent1"/>
                </a:solidFill>
                <a:latin typeface="Cambria"/>
                <a:ea typeface="Cambria"/>
                <a:cs typeface="Cambria"/>
                <a:sym typeface="Cambria"/>
              </a:rPr>
              <a:t>The therapist then moves several centimeters along the origin to repeat the technique, continuing to make plus signs along the entire origin.</a:t>
            </a:r>
            <a:endParaRPr sz="1800">
              <a:solidFill>
                <a:schemeClr val="accent1"/>
              </a:solidFill>
              <a:latin typeface="Cambria"/>
              <a:ea typeface="Cambria"/>
              <a:cs typeface="Cambria"/>
              <a:sym typeface="Cambria"/>
            </a:endParaRPr>
          </a:p>
          <a:p>
            <a:pPr indent="-342900" lvl="0" marL="685800" rtl="0" algn="l">
              <a:lnSpc>
                <a:spcPct val="100000"/>
              </a:lnSpc>
              <a:spcBef>
                <a:spcPts val="0"/>
              </a:spcBef>
              <a:spcAft>
                <a:spcPts val="0"/>
              </a:spcAft>
              <a:buClr>
                <a:schemeClr val="accent1"/>
              </a:buClr>
              <a:buSzPts val="1800"/>
              <a:buFont typeface="Cambria"/>
              <a:buChar char="-"/>
            </a:pPr>
            <a:r>
              <a:rPr lang="en" sz="1800">
                <a:solidFill>
                  <a:schemeClr val="accent1"/>
                </a:solidFill>
                <a:latin typeface="Cambria"/>
                <a:ea typeface="Cambria"/>
                <a:cs typeface="Cambria"/>
                <a:sym typeface="Cambria"/>
              </a:rPr>
              <a:t>The insertion is then treated in the same manner.</a:t>
            </a:r>
            <a:endParaRPr sz="1800">
              <a:solidFill>
                <a:schemeClr val="accent1"/>
              </a:solidFill>
              <a:latin typeface="Cambria"/>
              <a:ea typeface="Cambria"/>
              <a:cs typeface="Cambria"/>
              <a:sym typeface="Cambria"/>
            </a:endParaRPr>
          </a:p>
          <a:p>
            <a:pPr indent="-342900" lvl="0" marL="685800" rtl="0" algn="l">
              <a:lnSpc>
                <a:spcPct val="100000"/>
              </a:lnSpc>
              <a:spcBef>
                <a:spcPts val="0"/>
              </a:spcBef>
              <a:spcAft>
                <a:spcPts val="0"/>
              </a:spcAft>
              <a:buClr>
                <a:schemeClr val="accent1"/>
              </a:buClr>
              <a:buSzPts val="1800"/>
              <a:buFont typeface="Cambria"/>
              <a:buChar char="-"/>
            </a:pPr>
            <a:r>
              <a:rPr lang="en" sz="1800">
                <a:solidFill>
                  <a:schemeClr val="accent1"/>
                </a:solidFill>
                <a:latin typeface="Cambria"/>
                <a:ea typeface="Cambria"/>
                <a:cs typeface="Cambria"/>
                <a:sym typeface="Cambria"/>
              </a:rPr>
              <a:t>The rate is slow and the pressure is moderate to deep</a:t>
            </a:r>
            <a:endParaRPr sz="1800">
              <a:solidFill>
                <a:schemeClr val="accent1"/>
              </a:solidFill>
              <a:latin typeface="Cambria"/>
              <a:ea typeface="Cambria"/>
              <a:cs typeface="Cambria"/>
              <a:sym typeface="Cambria"/>
            </a:endParaRPr>
          </a:p>
          <a:p>
            <a:pPr indent="0" lvl="0" marL="685800" rtl="0" algn="l">
              <a:lnSpc>
                <a:spcPct val="100000"/>
              </a:lnSpc>
              <a:spcBef>
                <a:spcPts val="0"/>
              </a:spcBef>
              <a:spcAft>
                <a:spcPts val="0"/>
              </a:spcAft>
              <a:buClr>
                <a:schemeClr val="accent1"/>
              </a:buClr>
              <a:buSzPts val="1100"/>
              <a:buFont typeface="Arial"/>
              <a:buNone/>
            </a:pPr>
            <a:r>
              <a:t/>
            </a:r>
            <a:endParaRPr sz="1800">
              <a:solidFill>
                <a:schemeClr val="accent1"/>
              </a:solidFill>
              <a:latin typeface="Cambria"/>
              <a:ea typeface="Cambria"/>
              <a:cs typeface="Cambria"/>
              <a:sym typeface="Cambria"/>
            </a:endParaRPr>
          </a:p>
          <a:p>
            <a:pPr indent="0" lvl="0" marL="0" rtl="0" algn="l">
              <a:lnSpc>
                <a:spcPct val="100000"/>
              </a:lnSpc>
              <a:spcBef>
                <a:spcPts val="0"/>
              </a:spcBef>
              <a:spcAft>
                <a:spcPts val="0"/>
              </a:spcAft>
              <a:buNone/>
            </a:pPr>
            <a:r>
              <a:rPr lang="en" sz="1800">
                <a:solidFill>
                  <a:schemeClr val="accent1"/>
                </a:solidFill>
                <a:latin typeface="Cambria"/>
                <a:ea typeface="Cambria"/>
                <a:cs typeface="Cambria"/>
                <a:sym typeface="Cambria"/>
              </a:rPr>
              <a:t>Effects: O and I technique reduces muscle tone and spasm</a:t>
            </a:r>
            <a:endParaRPr sz="5600"/>
          </a:p>
        </p:txBody>
      </p:sp>
      <p:sp>
        <p:nvSpPr>
          <p:cNvPr id="414" name="Google Shape;414;p60"/>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61"/>
          <p:cNvSpPr txBox="1"/>
          <p:nvPr>
            <p:ph type="ctrTitle"/>
          </p:nvPr>
        </p:nvSpPr>
        <p:spPr>
          <a:xfrm>
            <a:off x="428600" y="-87925"/>
            <a:ext cx="8505600" cy="51717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lang="en" sz="2000">
                <a:solidFill>
                  <a:schemeClr val="accent1"/>
                </a:solidFill>
                <a:latin typeface="Cambria"/>
                <a:ea typeface="Cambria"/>
                <a:cs typeface="Cambria"/>
                <a:sym typeface="Cambria"/>
              </a:rPr>
              <a:t>Muscle Approximation</a:t>
            </a:r>
            <a:endParaRPr b="1" sz="20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sz="16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lang="en" sz="1800">
                <a:solidFill>
                  <a:schemeClr val="accent1"/>
                </a:solidFill>
                <a:latin typeface="Cambria"/>
                <a:ea typeface="Cambria"/>
                <a:cs typeface="Cambria"/>
                <a:sym typeface="Cambria"/>
              </a:rPr>
              <a:t>The muscle spindles are proprioceptive nerve receptors or minute sensory organs located in the muscle belly. Muscle spindles protect the muscle from being overstretched. This technique uses the reflex effect of muscle spindles to reduce tone or spasm in a muscle. Bringing the ends of the muscle closer together lessens the stretch on the muscle spindles. This decreases gamma firing and reduces muscle tone and spasm.</a:t>
            </a:r>
            <a:endParaRPr sz="1800">
              <a:solidFill>
                <a:schemeClr val="accent1"/>
              </a:solidFill>
              <a:latin typeface="Cambria"/>
              <a:ea typeface="Cambria"/>
              <a:cs typeface="Cambria"/>
              <a:sym typeface="Cambria"/>
            </a:endParaRPr>
          </a:p>
          <a:p>
            <a:pPr indent="-342900" lvl="0" marL="685800" rtl="0" algn="l">
              <a:lnSpc>
                <a:spcPct val="100000"/>
              </a:lnSpc>
              <a:spcBef>
                <a:spcPts val="0"/>
              </a:spcBef>
              <a:spcAft>
                <a:spcPts val="0"/>
              </a:spcAft>
              <a:buClr>
                <a:schemeClr val="accent1"/>
              </a:buClr>
              <a:buSzPts val="1800"/>
              <a:buFont typeface="Cambria"/>
              <a:buChar char="-"/>
            </a:pPr>
            <a:r>
              <a:rPr lang="en" sz="1800">
                <a:solidFill>
                  <a:schemeClr val="accent1"/>
                </a:solidFill>
                <a:latin typeface="Cambria"/>
                <a:ea typeface="Cambria"/>
                <a:cs typeface="Cambria"/>
                <a:sym typeface="Cambria"/>
              </a:rPr>
              <a:t>the therapist can either compress the origin and insertion onto the bony structures below, then use a pincer grasp on the muscle and bring the ends closed together. An average of 2 pounds of pressure is applied from each end towards the muscle belly. </a:t>
            </a:r>
            <a:endParaRPr sz="1800">
              <a:solidFill>
                <a:schemeClr val="accent1"/>
              </a:solidFill>
              <a:latin typeface="Cambria"/>
              <a:ea typeface="Cambria"/>
              <a:cs typeface="Cambria"/>
              <a:sym typeface="Cambria"/>
            </a:endParaRPr>
          </a:p>
          <a:p>
            <a:pPr indent="-342900" lvl="0" marL="685800" rtl="0" algn="l">
              <a:lnSpc>
                <a:spcPct val="100000"/>
              </a:lnSpc>
              <a:spcBef>
                <a:spcPts val="0"/>
              </a:spcBef>
              <a:spcAft>
                <a:spcPts val="0"/>
              </a:spcAft>
              <a:buClr>
                <a:schemeClr val="accent1"/>
              </a:buClr>
              <a:buSzPts val="1800"/>
              <a:buFont typeface="Cambria"/>
              <a:buChar char="-"/>
            </a:pPr>
            <a:r>
              <a:rPr lang="en" sz="1800">
                <a:solidFill>
                  <a:schemeClr val="accent1"/>
                </a:solidFill>
                <a:latin typeface="Cambria"/>
                <a:ea typeface="Cambria"/>
                <a:cs typeface="Cambria"/>
                <a:sym typeface="Cambria"/>
              </a:rPr>
              <a:t>It is held until the muscle relaxes</a:t>
            </a:r>
            <a:endParaRPr sz="1800">
              <a:solidFill>
                <a:schemeClr val="accent1"/>
              </a:solidFill>
              <a:latin typeface="Cambria"/>
              <a:ea typeface="Cambria"/>
              <a:cs typeface="Cambria"/>
              <a:sym typeface="Cambria"/>
            </a:endParaRPr>
          </a:p>
          <a:p>
            <a:pPr indent="-342900" lvl="0" marL="685800" rtl="0" algn="l">
              <a:lnSpc>
                <a:spcPct val="100000"/>
              </a:lnSpc>
              <a:spcBef>
                <a:spcPts val="0"/>
              </a:spcBef>
              <a:spcAft>
                <a:spcPts val="0"/>
              </a:spcAft>
              <a:buClr>
                <a:schemeClr val="accent1"/>
              </a:buClr>
              <a:buSzPts val="1800"/>
              <a:buFont typeface="Cambria"/>
              <a:buChar char="-"/>
            </a:pPr>
            <a:r>
              <a:rPr lang="en" sz="1800">
                <a:solidFill>
                  <a:schemeClr val="accent1"/>
                </a:solidFill>
                <a:latin typeface="Cambria"/>
                <a:ea typeface="Cambria"/>
                <a:cs typeface="Cambria"/>
                <a:sym typeface="Cambria"/>
              </a:rPr>
              <a:t>The rate is slow. The therapist does not slide over the surface of the skin. </a:t>
            </a:r>
            <a:endParaRPr sz="1800">
              <a:solidFill>
                <a:schemeClr val="accent1"/>
              </a:solidFill>
              <a:latin typeface="Cambria"/>
              <a:ea typeface="Cambria"/>
              <a:cs typeface="Cambria"/>
              <a:sym typeface="Cambria"/>
            </a:endParaRPr>
          </a:p>
          <a:p>
            <a:pPr indent="-342900" lvl="0" marL="685800" rtl="0" algn="l">
              <a:lnSpc>
                <a:spcPct val="100000"/>
              </a:lnSpc>
              <a:spcBef>
                <a:spcPts val="0"/>
              </a:spcBef>
              <a:spcAft>
                <a:spcPts val="0"/>
              </a:spcAft>
              <a:buClr>
                <a:schemeClr val="accent1"/>
              </a:buClr>
              <a:buSzPts val="1800"/>
              <a:buFont typeface="Cambria"/>
              <a:buChar char="-"/>
            </a:pPr>
            <a:r>
              <a:rPr lang="en" sz="1800">
                <a:solidFill>
                  <a:schemeClr val="accent1"/>
                </a:solidFill>
                <a:latin typeface="Cambria"/>
                <a:ea typeface="Cambria"/>
                <a:cs typeface="Cambria"/>
                <a:sym typeface="Cambria"/>
              </a:rPr>
              <a:t>The technique is primarily used on short muscles such as sections of the erector spinae group.</a:t>
            </a:r>
            <a:endParaRPr sz="1800">
              <a:solidFill>
                <a:schemeClr val="accent1"/>
              </a:solidFill>
              <a:latin typeface="Cambria"/>
              <a:ea typeface="Cambria"/>
              <a:cs typeface="Cambria"/>
              <a:sym typeface="Cambria"/>
            </a:endParaRPr>
          </a:p>
          <a:p>
            <a:pPr indent="0" lvl="0" marL="685800" rtl="0" algn="l">
              <a:lnSpc>
                <a:spcPct val="100000"/>
              </a:lnSpc>
              <a:spcBef>
                <a:spcPts val="0"/>
              </a:spcBef>
              <a:spcAft>
                <a:spcPts val="0"/>
              </a:spcAft>
              <a:buClr>
                <a:schemeClr val="accent1"/>
              </a:buClr>
              <a:buSzPts val="1100"/>
              <a:buFont typeface="Arial"/>
              <a:buNone/>
            </a:pPr>
            <a:r>
              <a:t/>
            </a:r>
            <a:endParaRPr sz="1800">
              <a:solidFill>
                <a:schemeClr val="accent1"/>
              </a:solidFill>
              <a:latin typeface="Cambria"/>
              <a:ea typeface="Cambria"/>
              <a:cs typeface="Cambria"/>
              <a:sym typeface="Cambria"/>
            </a:endParaRPr>
          </a:p>
          <a:p>
            <a:pPr indent="0" lvl="0" marL="0" rtl="0" algn="l">
              <a:lnSpc>
                <a:spcPct val="100000"/>
              </a:lnSpc>
              <a:spcBef>
                <a:spcPts val="0"/>
              </a:spcBef>
              <a:spcAft>
                <a:spcPts val="0"/>
              </a:spcAft>
              <a:buNone/>
            </a:pPr>
            <a:r>
              <a:rPr lang="en" sz="1800">
                <a:solidFill>
                  <a:schemeClr val="accent1"/>
                </a:solidFill>
                <a:latin typeface="Cambria"/>
                <a:ea typeface="Cambria"/>
                <a:cs typeface="Cambria"/>
                <a:sym typeface="Cambria"/>
              </a:rPr>
              <a:t>Effects: Muscle Approximation reduces muscle tone and spasm</a:t>
            </a:r>
            <a:endParaRPr sz="5600"/>
          </a:p>
        </p:txBody>
      </p:sp>
      <p:sp>
        <p:nvSpPr>
          <p:cNvPr id="420" name="Google Shape;420;p61"/>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62"/>
          <p:cNvSpPr txBox="1"/>
          <p:nvPr>
            <p:ph type="ctrTitle"/>
          </p:nvPr>
        </p:nvSpPr>
        <p:spPr>
          <a:xfrm>
            <a:off x="495600" y="595150"/>
            <a:ext cx="7661700" cy="37557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lang="en" sz="2100">
                <a:solidFill>
                  <a:schemeClr val="accent1"/>
                </a:solidFill>
                <a:latin typeface="Cambria"/>
                <a:ea typeface="Cambria"/>
                <a:cs typeface="Cambria"/>
                <a:sym typeface="Cambria"/>
              </a:rPr>
              <a:t>Pressure Point Technique</a:t>
            </a:r>
            <a:endParaRPr b="1" sz="21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sz="21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lang="en" sz="1900">
                <a:solidFill>
                  <a:schemeClr val="accent1"/>
                </a:solidFill>
                <a:latin typeface="Cambria"/>
                <a:ea typeface="Cambria"/>
                <a:cs typeface="Cambria"/>
                <a:sym typeface="Cambria"/>
              </a:rPr>
              <a:t>Compression then release of painful tissue helps create a temporary local ischemia followed by reactive hyperemia. Once the pain cycle is broken, hypertonicity and spasm also diminish.</a:t>
            </a:r>
            <a:endParaRPr sz="1900">
              <a:solidFill>
                <a:schemeClr val="accent1"/>
              </a:solidFill>
              <a:latin typeface="Cambria"/>
              <a:ea typeface="Cambria"/>
              <a:cs typeface="Cambria"/>
              <a:sym typeface="Cambria"/>
            </a:endParaRPr>
          </a:p>
          <a:p>
            <a:pPr indent="-349250" lvl="0" marL="685800" rtl="0" algn="l">
              <a:lnSpc>
                <a:spcPct val="100000"/>
              </a:lnSpc>
              <a:spcBef>
                <a:spcPts val="0"/>
              </a:spcBef>
              <a:spcAft>
                <a:spcPts val="0"/>
              </a:spcAft>
              <a:buClr>
                <a:schemeClr val="accent1"/>
              </a:buClr>
              <a:buSzPts val="1900"/>
              <a:buFont typeface="Cambria"/>
              <a:buChar char="-"/>
            </a:pPr>
            <a:r>
              <a:rPr lang="en" sz="1900">
                <a:solidFill>
                  <a:schemeClr val="accent1"/>
                </a:solidFill>
                <a:latin typeface="Cambria"/>
                <a:ea typeface="Cambria"/>
                <a:cs typeface="Cambria"/>
                <a:sym typeface="Cambria"/>
              </a:rPr>
              <a:t>this technique is the gradual application of tolerable, static pressure to painful tissue. The pressure is maintained until the symptoms decrease or the muscle relaxes. </a:t>
            </a:r>
            <a:endParaRPr sz="1900">
              <a:solidFill>
                <a:schemeClr val="accent1"/>
              </a:solidFill>
              <a:latin typeface="Cambria"/>
              <a:ea typeface="Cambria"/>
              <a:cs typeface="Cambria"/>
              <a:sym typeface="Cambria"/>
            </a:endParaRPr>
          </a:p>
          <a:p>
            <a:pPr indent="-349250" lvl="0" marL="685800" rtl="0" algn="l">
              <a:lnSpc>
                <a:spcPct val="100000"/>
              </a:lnSpc>
              <a:spcBef>
                <a:spcPts val="0"/>
              </a:spcBef>
              <a:spcAft>
                <a:spcPts val="0"/>
              </a:spcAft>
              <a:buClr>
                <a:schemeClr val="accent1"/>
              </a:buClr>
              <a:buSzPts val="1900"/>
              <a:buFont typeface="Cambria"/>
              <a:buChar char="-"/>
            </a:pPr>
            <a:r>
              <a:rPr lang="en" sz="1900">
                <a:solidFill>
                  <a:schemeClr val="accent1"/>
                </a:solidFill>
                <a:latin typeface="Cambria"/>
                <a:ea typeface="Cambria"/>
                <a:cs typeface="Cambria"/>
                <a:sym typeface="Cambria"/>
              </a:rPr>
              <a:t>The rate is slow and pressure variable. </a:t>
            </a:r>
            <a:endParaRPr sz="1900">
              <a:solidFill>
                <a:schemeClr val="accent1"/>
              </a:solidFill>
              <a:latin typeface="Cambria"/>
              <a:ea typeface="Cambria"/>
              <a:cs typeface="Cambria"/>
              <a:sym typeface="Cambria"/>
            </a:endParaRPr>
          </a:p>
          <a:p>
            <a:pPr indent="0" lvl="0" marL="685800" rtl="0" algn="l">
              <a:lnSpc>
                <a:spcPct val="100000"/>
              </a:lnSpc>
              <a:spcBef>
                <a:spcPts val="0"/>
              </a:spcBef>
              <a:spcAft>
                <a:spcPts val="0"/>
              </a:spcAft>
              <a:buClr>
                <a:schemeClr val="accent1"/>
              </a:buClr>
              <a:buSzPts val="1100"/>
              <a:buFont typeface="Arial"/>
              <a:buNone/>
            </a:pPr>
            <a:r>
              <a:t/>
            </a:r>
            <a:endParaRPr sz="1900">
              <a:solidFill>
                <a:schemeClr val="accent1"/>
              </a:solidFill>
              <a:latin typeface="Cambria"/>
              <a:ea typeface="Cambria"/>
              <a:cs typeface="Cambria"/>
              <a:sym typeface="Cambria"/>
            </a:endParaRPr>
          </a:p>
          <a:p>
            <a:pPr indent="0" lvl="0" marL="0" rtl="0" algn="l">
              <a:lnSpc>
                <a:spcPct val="100000"/>
              </a:lnSpc>
              <a:spcBef>
                <a:spcPts val="0"/>
              </a:spcBef>
              <a:spcAft>
                <a:spcPts val="0"/>
              </a:spcAft>
              <a:buNone/>
            </a:pPr>
            <a:r>
              <a:rPr lang="en" sz="1900">
                <a:solidFill>
                  <a:schemeClr val="accent1"/>
                </a:solidFill>
                <a:latin typeface="Cambria"/>
                <a:ea typeface="Cambria"/>
                <a:cs typeface="Cambria"/>
                <a:sym typeface="Cambria"/>
              </a:rPr>
              <a:t>Effects: the pressure point technique helps to relax muscles and treat sinus congestion.</a:t>
            </a:r>
            <a:endParaRPr sz="5700"/>
          </a:p>
        </p:txBody>
      </p:sp>
      <p:sp>
        <p:nvSpPr>
          <p:cNvPr id="426" name="Google Shape;426;p62"/>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63"/>
          <p:cNvSpPr txBox="1"/>
          <p:nvPr>
            <p:ph type="ctrTitle"/>
          </p:nvPr>
        </p:nvSpPr>
        <p:spPr>
          <a:xfrm>
            <a:off x="763500" y="1559575"/>
            <a:ext cx="7715400" cy="26166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i="1" lang="en" sz="2600">
                <a:solidFill>
                  <a:schemeClr val="accent1"/>
                </a:solidFill>
                <a:latin typeface="Cambria"/>
                <a:ea typeface="Cambria"/>
                <a:cs typeface="Cambria"/>
                <a:sym typeface="Cambria"/>
              </a:rPr>
              <a:t>Cross Fiber Frictions</a:t>
            </a:r>
            <a:endParaRPr b="1" i="1" sz="26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b="1" i="1" sz="2200">
              <a:solidFill>
                <a:schemeClr val="accent1"/>
              </a:solidFill>
              <a:latin typeface="Cambria"/>
              <a:ea typeface="Cambria"/>
              <a:cs typeface="Cambria"/>
              <a:sym typeface="Cambria"/>
            </a:endParaRPr>
          </a:p>
          <a:p>
            <a:pPr indent="0" lvl="0" marL="0" rtl="0" algn="l">
              <a:lnSpc>
                <a:spcPct val="100000"/>
              </a:lnSpc>
              <a:spcBef>
                <a:spcPts val="0"/>
              </a:spcBef>
              <a:spcAft>
                <a:spcPts val="0"/>
              </a:spcAft>
              <a:buNone/>
            </a:pPr>
            <a:r>
              <a:rPr lang="en" sz="2200">
                <a:solidFill>
                  <a:schemeClr val="accent1"/>
                </a:solidFill>
                <a:latin typeface="Cambria"/>
                <a:ea typeface="Cambria"/>
                <a:cs typeface="Cambria"/>
                <a:sym typeface="Cambria"/>
              </a:rPr>
              <a:t>This technique is specifically intended to disrupt and break down existing and forming adhesions in muscles, tendons and ligaments using compression and motion. The therapists fingers or thumb do not slide over the skin, instead ,the superficial tissues are moved over the deeper ones.</a:t>
            </a:r>
            <a:endParaRPr sz="6000"/>
          </a:p>
        </p:txBody>
      </p:sp>
      <p:sp>
        <p:nvSpPr>
          <p:cNvPr id="432" name="Google Shape;432;p63"/>
          <p:cNvSpPr txBox="1"/>
          <p:nvPr>
            <p:ph idx="1" type="subTitle"/>
          </p:nvPr>
        </p:nvSpPr>
        <p:spPr>
          <a:xfrm>
            <a:off x="1873800"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64"/>
          <p:cNvSpPr txBox="1"/>
          <p:nvPr>
            <p:ph type="ctrTitle"/>
          </p:nvPr>
        </p:nvSpPr>
        <p:spPr>
          <a:xfrm>
            <a:off x="709925" y="153150"/>
            <a:ext cx="7876200" cy="45714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lang="en" sz="2100">
                <a:solidFill>
                  <a:schemeClr val="accent1"/>
                </a:solidFill>
                <a:latin typeface="Cambria"/>
                <a:ea typeface="Cambria"/>
                <a:cs typeface="Cambria"/>
                <a:sym typeface="Cambria"/>
              </a:rPr>
              <a:t>The Cross Fiber Friction Technique</a:t>
            </a:r>
            <a:endParaRPr b="1" sz="21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sz="17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lang="en" sz="1900">
                <a:solidFill>
                  <a:schemeClr val="accent1"/>
                </a:solidFill>
                <a:latin typeface="Cambria"/>
                <a:ea typeface="Cambria"/>
                <a:cs typeface="Cambria"/>
                <a:sym typeface="Cambria"/>
              </a:rPr>
              <a:t>This technique is applied once the adhesion is located. This is often the most tender spot reported by the client. It is sometimes palpated as a different texture to the surrounding tissue</a:t>
            </a:r>
            <a:endParaRPr sz="1900">
              <a:solidFill>
                <a:schemeClr val="accent1"/>
              </a:solidFill>
              <a:latin typeface="Cambria"/>
              <a:ea typeface="Cambria"/>
              <a:cs typeface="Cambria"/>
              <a:sym typeface="Cambria"/>
            </a:endParaRPr>
          </a:p>
          <a:p>
            <a:pPr indent="-349250" lvl="0" marL="685800" rtl="0" algn="l">
              <a:lnSpc>
                <a:spcPct val="100000"/>
              </a:lnSpc>
              <a:spcBef>
                <a:spcPts val="0"/>
              </a:spcBef>
              <a:spcAft>
                <a:spcPts val="0"/>
              </a:spcAft>
              <a:buClr>
                <a:schemeClr val="accent1"/>
              </a:buClr>
              <a:buSzPts val="1900"/>
              <a:buFont typeface="Cambria"/>
              <a:buChar char="-"/>
            </a:pPr>
            <a:r>
              <a:rPr lang="en" sz="1900">
                <a:solidFill>
                  <a:schemeClr val="accent1"/>
                </a:solidFill>
                <a:latin typeface="Cambria"/>
                <a:ea typeface="Cambria"/>
                <a:cs typeface="Cambria"/>
                <a:sym typeface="Cambria"/>
              </a:rPr>
              <a:t>the pressure used is sufficient to penetrate the depth of the adhesion, while remaining within the clients pain tolerance.</a:t>
            </a:r>
            <a:endParaRPr sz="1900">
              <a:solidFill>
                <a:schemeClr val="accent1"/>
              </a:solidFill>
              <a:latin typeface="Cambria"/>
              <a:ea typeface="Cambria"/>
              <a:cs typeface="Cambria"/>
              <a:sym typeface="Cambria"/>
            </a:endParaRPr>
          </a:p>
          <a:p>
            <a:pPr indent="-349250" lvl="0" marL="685800" rtl="0" algn="l">
              <a:lnSpc>
                <a:spcPct val="100000"/>
              </a:lnSpc>
              <a:spcBef>
                <a:spcPts val="0"/>
              </a:spcBef>
              <a:spcAft>
                <a:spcPts val="0"/>
              </a:spcAft>
              <a:buClr>
                <a:schemeClr val="accent1"/>
              </a:buClr>
              <a:buSzPts val="1900"/>
              <a:buFont typeface="Cambria"/>
              <a:buChar char="-"/>
            </a:pPr>
            <a:r>
              <a:rPr lang="en" sz="1900">
                <a:solidFill>
                  <a:schemeClr val="accent1"/>
                </a:solidFill>
                <a:latin typeface="Cambria"/>
                <a:ea typeface="Cambria"/>
                <a:cs typeface="Cambria"/>
                <a:sym typeface="Cambria"/>
              </a:rPr>
              <a:t>Less pressure is required for more superficial or for a relatively fragile sub acute adhesion than a deep or tough chronic one.</a:t>
            </a:r>
            <a:endParaRPr sz="1900">
              <a:solidFill>
                <a:schemeClr val="accent1"/>
              </a:solidFill>
              <a:latin typeface="Cambria"/>
              <a:ea typeface="Cambria"/>
              <a:cs typeface="Cambria"/>
              <a:sym typeface="Cambria"/>
            </a:endParaRPr>
          </a:p>
          <a:p>
            <a:pPr indent="-349250" lvl="0" marL="685800" rtl="0" algn="l">
              <a:lnSpc>
                <a:spcPct val="100000"/>
              </a:lnSpc>
              <a:spcBef>
                <a:spcPts val="0"/>
              </a:spcBef>
              <a:spcAft>
                <a:spcPts val="0"/>
              </a:spcAft>
              <a:buClr>
                <a:schemeClr val="accent1"/>
              </a:buClr>
              <a:buSzPts val="1900"/>
              <a:buFont typeface="Cambria"/>
              <a:buChar char="-"/>
            </a:pPr>
            <a:r>
              <a:rPr lang="en" sz="1900">
                <a:solidFill>
                  <a:schemeClr val="accent1"/>
                </a:solidFill>
                <a:latin typeface="Cambria"/>
                <a:ea typeface="Cambria"/>
                <a:cs typeface="Cambria"/>
                <a:sym typeface="Cambria"/>
              </a:rPr>
              <a:t>When the appropriate depth of tolerable pressure is achieved, the therapist moves their finger back and forth at right angles to the fibers of the tissue.</a:t>
            </a:r>
            <a:endParaRPr sz="1900">
              <a:solidFill>
                <a:schemeClr val="accent1"/>
              </a:solidFill>
              <a:latin typeface="Cambria"/>
              <a:ea typeface="Cambria"/>
              <a:cs typeface="Cambria"/>
              <a:sym typeface="Cambria"/>
            </a:endParaRPr>
          </a:p>
          <a:p>
            <a:pPr indent="-349250" lvl="0" marL="685800" rtl="0" algn="l">
              <a:lnSpc>
                <a:spcPct val="100000"/>
              </a:lnSpc>
              <a:spcBef>
                <a:spcPts val="0"/>
              </a:spcBef>
              <a:spcAft>
                <a:spcPts val="0"/>
              </a:spcAft>
              <a:buClr>
                <a:schemeClr val="accent1"/>
              </a:buClr>
              <a:buSzPts val="1900"/>
              <a:buFont typeface="Cambria"/>
              <a:buChar char="-"/>
            </a:pPr>
            <a:r>
              <a:rPr lang="en" sz="1900">
                <a:solidFill>
                  <a:schemeClr val="accent1"/>
                </a:solidFill>
                <a:latin typeface="Cambria"/>
                <a:ea typeface="Cambria"/>
                <a:cs typeface="Cambria"/>
                <a:sym typeface="Cambria"/>
              </a:rPr>
              <a:t>The rate of movement is about 2 to 3 cycles per second. </a:t>
            </a:r>
            <a:endParaRPr sz="1900">
              <a:solidFill>
                <a:schemeClr val="accent1"/>
              </a:solidFill>
              <a:latin typeface="Cambria"/>
              <a:ea typeface="Cambria"/>
              <a:cs typeface="Cambria"/>
              <a:sym typeface="Cambria"/>
            </a:endParaRPr>
          </a:p>
          <a:p>
            <a:pPr indent="-349250" lvl="0" marL="685800" rtl="0" algn="l">
              <a:lnSpc>
                <a:spcPct val="100000"/>
              </a:lnSpc>
              <a:spcBef>
                <a:spcPts val="0"/>
              </a:spcBef>
              <a:spcAft>
                <a:spcPts val="0"/>
              </a:spcAft>
              <a:buClr>
                <a:schemeClr val="accent1"/>
              </a:buClr>
              <a:buSzPts val="1900"/>
              <a:buFont typeface="Cambria"/>
              <a:buChar char="-"/>
            </a:pPr>
            <a:r>
              <a:rPr lang="en" sz="1900">
                <a:solidFill>
                  <a:schemeClr val="accent1"/>
                </a:solidFill>
                <a:latin typeface="Cambria"/>
                <a:ea typeface="Cambria"/>
                <a:cs typeface="Cambria"/>
                <a:sym typeface="Cambria"/>
              </a:rPr>
              <a:t>Minute circular movements may also be used, although these are not as effective.</a:t>
            </a:r>
            <a:endParaRPr sz="5700"/>
          </a:p>
        </p:txBody>
      </p:sp>
      <p:sp>
        <p:nvSpPr>
          <p:cNvPr id="438" name="Google Shape;438;p64"/>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65"/>
          <p:cNvSpPr txBox="1"/>
          <p:nvPr>
            <p:ph type="ctrTitle"/>
          </p:nvPr>
        </p:nvSpPr>
        <p:spPr>
          <a:xfrm>
            <a:off x="232200" y="186000"/>
            <a:ext cx="8679600" cy="4771500"/>
          </a:xfrm>
          <a:prstGeom prst="rect">
            <a:avLst/>
          </a:prstGeom>
          <a:solidFill>
            <a:schemeClr val="lt1"/>
          </a:solidFill>
        </p:spPr>
        <p:txBody>
          <a:bodyPr anchorCtr="0" anchor="t" bIns="91425" lIns="91425" spcFirstLastPara="1" rIns="91425" wrap="square" tIns="91425">
            <a:spAutoFit/>
          </a:bodyPr>
          <a:lstStyle/>
          <a:p>
            <a:pPr indent="-355600" lvl="0" marL="685800" rtl="0" algn="l">
              <a:lnSpc>
                <a:spcPct val="100000"/>
              </a:lnSpc>
              <a:spcBef>
                <a:spcPts val="0"/>
              </a:spcBef>
              <a:spcAft>
                <a:spcPts val="0"/>
              </a:spcAft>
              <a:buClr>
                <a:schemeClr val="accent1"/>
              </a:buClr>
              <a:buSzPts val="2000"/>
              <a:buFont typeface="Cambria"/>
              <a:buChar char="-"/>
            </a:pPr>
            <a:r>
              <a:rPr lang="en" sz="2000">
                <a:solidFill>
                  <a:schemeClr val="accent1"/>
                </a:solidFill>
                <a:latin typeface="Cambria"/>
                <a:ea typeface="Cambria"/>
                <a:cs typeface="Cambria"/>
                <a:sym typeface="Cambria"/>
              </a:rPr>
              <a:t>Initially the pressure is to the clients pain tolerance. After one or two minutes of treatment the analgesic effect occurs and the client will report that the area is less tender. If the tender  ness has not subsided, or if the pain has increased, the technique is discontinued.</a:t>
            </a:r>
            <a:endParaRPr sz="2000">
              <a:solidFill>
                <a:schemeClr val="accent1"/>
              </a:solidFill>
              <a:latin typeface="Cambria"/>
              <a:ea typeface="Cambria"/>
              <a:cs typeface="Cambria"/>
              <a:sym typeface="Cambria"/>
            </a:endParaRPr>
          </a:p>
          <a:p>
            <a:pPr indent="-355600" lvl="0" marL="685800" rtl="0" algn="l">
              <a:lnSpc>
                <a:spcPct val="100000"/>
              </a:lnSpc>
              <a:spcBef>
                <a:spcPts val="0"/>
              </a:spcBef>
              <a:spcAft>
                <a:spcPts val="0"/>
              </a:spcAft>
              <a:buClr>
                <a:schemeClr val="accent1"/>
              </a:buClr>
              <a:buSzPts val="2000"/>
              <a:buFont typeface="Cambria"/>
              <a:buChar char="-"/>
            </a:pPr>
            <a:r>
              <a:rPr lang="en" sz="2000">
                <a:solidFill>
                  <a:schemeClr val="accent1"/>
                </a:solidFill>
                <a:latin typeface="Cambria"/>
                <a:ea typeface="Cambria"/>
                <a:cs typeface="Cambria"/>
                <a:sym typeface="Cambria"/>
              </a:rPr>
              <a:t>A subacute injury may respond in one or two minutes, while a chronic one may take over 2 minutes or longer. Longer applications cause bruising of the skin over the site and may be poorly tolerated by both the therapist and the client.</a:t>
            </a:r>
            <a:endParaRPr sz="2000">
              <a:solidFill>
                <a:schemeClr val="accent1"/>
              </a:solidFill>
              <a:latin typeface="Cambria"/>
              <a:ea typeface="Cambria"/>
              <a:cs typeface="Cambria"/>
              <a:sym typeface="Cambria"/>
            </a:endParaRPr>
          </a:p>
          <a:p>
            <a:pPr indent="-355600" lvl="0" marL="685800" rtl="0" algn="l">
              <a:lnSpc>
                <a:spcPct val="100000"/>
              </a:lnSpc>
              <a:spcBef>
                <a:spcPts val="0"/>
              </a:spcBef>
              <a:spcAft>
                <a:spcPts val="0"/>
              </a:spcAft>
              <a:buClr>
                <a:schemeClr val="accent1"/>
              </a:buClr>
              <a:buSzPts val="2000"/>
              <a:buFont typeface="Cambria"/>
              <a:buChar char="-"/>
            </a:pPr>
            <a:r>
              <a:rPr lang="en" sz="2000">
                <a:solidFill>
                  <a:schemeClr val="accent1"/>
                </a:solidFill>
                <a:latin typeface="Cambria"/>
                <a:ea typeface="Cambria"/>
                <a:cs typeface="Cambria"/>
                <a:sym typeface="Cambria"/>
              </a:rPr>
              <a:t>After frictions repetitive effleurage may be used to increase local circulation through the injury site and to decrease remaining pain perception. </a:t>
            </a:r>
            <a:endParaRPr sz="2000">
              <a:solidFill>
                <a:schemeClr val="accent1"/>
              </a:solidFill>
              <a:latin typeface="Cambria"/>
              <a:ea typeface="Cambria"/>
              <a:cs typeface="Cambria"/>
              <a:sym typeface="Cambria"/>
            </a:endParaRPr>
          </a:p>
          <a:p>
            <a:pPr indent="-355600" lvl="0" marL="685800" rtl="0" algn="l">
              <a:lnSpc>
                <a:spcPct val="100000"/>
              </a:lnSpc>
              <a:spcBef>
                <a:spcPts val="0"/>
              </a:spcBef>
              <a:spcAft>
                <a:spcPts val="0"/>
              </a:spcAft>
              <a:buClr>
                <a:schemeClr val="accent1"/>
              </a:buClr>
              <a:buSzPts val="2000"/>
              <a:buFont typeface="Cambria"/>
              <a:buChar char="-"/>
            </a:pPr>
            <a:r>
              <a:rPr lang="en" sz="2000">
                <a:solidFill>
                  <a:schemeClr val="accent1"/>
                </a:solidFill>
                <a:latin typeface="Cambria"/>
                <a:ea typeface="Cambria"/>
                <a:cs typeface="Cambria"/>
                <a:sym typeface="Cambria"/>
              </a:rPr>
              <a:t>Ice is used after frictions.</a:t>
            </a:r>
            <a:endParaRPr sz="2000">
              <a:solidFill>
                <a:schemeClr val="accent1"/>
              </a:solidFill>
              <a:latin typeface="Cambria"/>
              <a:ea typeface="Cambria"/>
              <a:cs typeface="Cambria"/>
              <a:sym typeface="Cambria"/>
            </a:endParaRPr>
          </a:p>
          <a:p>
            <a:pPr indent="0" lvl="0" marL="685800" rtl="0" algn="l">
              <a:lnSpc>
                <a:spcPct val="100000"/>
              </a:lnSpc>
              <a:spcBef>
                <a:spcPts val="0"/>
              </a:spcBef>
              <a:spcAft>
                <a:spcPts val="0"/>
              </a:spcAft>
              <a:buClr>
                <a:schemeClr val="accent1"/>
              </a:buClr>
              <a:buSzPts val="1100"/>
              <a:buFont typeface="Arial"/>
              <a:buNone/>
            </a:pPr>
            <a:r>
              <a:t/>
            </a:r>
            <a:endParaRPr sz="1800">
              <a:solidFill>
                <a:schemeClr val="accent1"/>
              </a:solidFill>
              <a:latin typeface="Cambria"/>
              <a:ea typeface="Cambria"/>
              <a:cs typeface="Cambria"/>
              <a:sym typeface="Cambria"/>
            </a:endParaRPr>
          </a:p>
          <a:p>
            <a:pPr indent="0" lvl="0" marL="0" rtl="0" algn="l">
              <a:lnSpc>
                <a:spcPct val="100000"/>
              </a:lnSpc>
              <a:spcBef>
                <a:spcPts val="0"/>
              </a:spcBef>
              <a:spcAft>
                <a:spcPts val="0"/>
              </a:spcAft>
              <a:buNone/>
            </a:pPr>
            <a:r>
              <a:rPr lang="en" sz="2000">
                <a:solidFill>
                  <a:schemeClr val="accent1"/>
                </a:solidFill>
                <a:latin typeface="Cambria"/>
                <a:ea typeface="Cambria"/>
                <a:cs typeface="Cambria"/>
                <a:sym typeface="Cambria"/>
              </a:rPr>
              <a:t>Effects: Cross fiber friction breaks down adhesions found in late subacute and chronic injuries.</a:t>
            </a:r>
            <a:endParaRPr sz="5800"/>
          </a:p>
        </p:txBody>
      </p:sp>
      <p:sp>
        <p:nvSpPr>
          <p:cNvPr id="444" name="Google Shape;444;p65"/>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66"/>
          <p:cNvSpPr txBox="1"/>
          <p:nvPr>
            <p:ph type="ctrTitle"/>
          </p:nvPr>
        </p:nvSpPr>
        <p:spPr>
          <a:xfrm>
            <a:off x="669725" y="287100"/>
            <a:ext cx="7969800" cy="48285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i="1" lang="en" sz="3100">
                <a:solidFill>
                  <a:schemeClr val="accent1"/>
                </a:solidFill>
                <a:latin typeface="Cambria"/>
                <a:ea typeface="Cambria"/>
                <a:cs typeface="Cambria"/>
                <a:sym typeface="Cambria"/>
              </a:rPr>
              <a:t>Fascial or Connective Tissue Techniques</a:t>
            </a:r>
            <a:endParaRPr b="1" i="1" sz="31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i="1" sz="25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lang="en" sz="2700">
                <a:solidFill>
                  <a:schemeClr val="accent1"/>
                </a:solidFill>
                <a:latin typeface="Cambria"/>
                <a:ea typeface="Cambria"/>
                <a:cs typeface="Cambria"/>
                <a:sym typeface="Cambria"/>
              </a:rPr>
              <a:t>Connective tissue or fascia surrounds all muscles, muscle groups, bones and organs, holding them in place. Fascia is a continuous sheet of supportive tissue that envelops the entire body. It is strong yet mobile. It is oriented in a longitudinal direction, except for the layers covering the lower opening of the pelvis, the thoracic diaphragm and the junction of the thorax and cervical regions</a:t>
            </a:r>
            <a:endParaRPr sz="2700">
              <a:solidFill>
                <a:schemeClr val="accent1"/>
              </a:solidFill>
              <a:latin typeface="Cambria"/>
              <a:ea typeface="Cambria"/>
              <a:cs typeface="Cambria"/>
              <a:sym typeface="Cambria"/>
            </a:endParaRPr>
          </a:p>
          <a:p>
            <a:pPr indent="0" lvl="0" marL="0" rtl="0" algn="l">
              <a:spcBef>
                <a:spcPts val="0"/>
              </a:spcBef>
              <a:spcAft>
                <a:spcPts val="0"/>
              </a:spcAft>
              <a:buNone/>
            </a:pPr>
            <a:r>
              <a:t/>
            </a:r>
            <a:endParaRPr sz="3300"/>
          </a:p>
        </p:txBody>
      </p:sp>
      <p:sp>
        <p:nvSpPr>
          <p:cNvPr id="450" name="Google Shape;450;p66"/>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67"/>
          <p:cNvSpPr txBox="1"/>
          <p:nvPr>
            <p:ph type="ctrTitle"/>
          </p:nvPr>
        </p:nvSpPr>
        <p:spPr>
          <a:xfrm>
            <a:off x="267900" y="635350"/>
            <a:ext cx="8438700" cy="37404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lang="en" sz="2100">
                <a:solidFill>
                  <a:schemeClr val="accent1"/>
                </a:solidFill>
                <a:latin typeface="Cambria"/>
                <a:ea typeface="Cambria"/>
                <a:cs typeface="Cambria"/>
                <a:sym typeface="Cambria"/>
              </a:rPr>
              <a:t>Three categories of fascia</a:t>
            </a:r>
            <a:endParaRPr sz="2100">
              <a:solidFill>
                <a:schemeClr val="accent1"/>
              </a:solidFill>
              <a:latin typeface="Cambria"/>
              <a:ea typeface="Cambria"/>
              <a:cs typeface="Cambria"/>
              <a:sym typeface="Cambria"/>
            </a:endParaRPr>
          </a:p>
          <a:p>
            <a:pPr indent="-361950" lvl="0" marL="685800" rtl="0" algn="l">
              <a:lnSpc>
                <a:spcPct val="100000"/>
              </a:lnSpc>
              <a:spcBef>
                <a:spcPts val="0"/>
              </a:spcBef>
              <a:spcAft>
                <a:spcPts val="0"/>
              </a:spcAft>
              <a:buClr>
                <a:schemeClr val="accent1"/>
              </a:buClr>
              <a:buSzPts val="2100"/>
              <a:buFont typeface="Cambria"/>
              <a:buChar char="-"/>
            </a:pPr>
            <a:r>
              <a:rPr lang="en" sz="2100">
                <a:solidFill>
                  <a:schemeClr val="accent1"/>
                </a:solidFill>
                <a:latin typeface="Cambria"/>
                <a:ea typeface="Cambria"/>
                <a:cs typeface="Cambria"/>
                <a:sym typeface="Cambria"/>
              </a:rPr>
              <a:t>Superficial – lies just below the skin and is composed of loosely knit connective tissue combines with fat, vascular structures and nerve receptors. Is quite mobile and has the potential for the accumulation of tissue fluids and metabolites.</a:t>
            </a:r>
            <a:endParaRPr sz="2100">
              <a:solidFill>
                <a:schemeClr val="accent1"/>
              </a:solidFill>
              <a:latin typeface="Cambria"/>
              <a:ea typeface="Cambria"/>
              <a:cs typeface="Cambria"/>
              <a:sym typeface="Cambria"/>
            </a:endParaRPr>
          </a:p>
          <a:p>
            <a:pPr indent="-361950" lvl="0" marL="685800" rtl="0" algn="l">
              <a:lnSpc>
                <a:spcPct val="100000"/>
              </a:lnSpc>
              <a:spcBef>
                <a:spcPts val="0"/>
              </a:spcBef>
              <a:spcAft>
                <a:spcPts val="0"/>
              </a:spcAft>
              <a:buClr>
                <a:schemeClr val="accent1"/>
              </a:buClr>
              <a:buSzPts val="2100"/>
              <a:buFont typeface="Cambria"/>
              <a:buChar char="-"/>
            </a:pPr>
            <a:r>
              <a:rPr lang="en" sz="2100">
                <a:solidFill>
                  <a:schemeClr val="accent1"/>
                </a:solidFill>
                <a:latin typeface="Cambria"/>
                <a:ea typeface="Cambria"/>
                <a:cs typeface="Cambria"/>
                <a:sym typeface="Cambria"/>
              </a:rPr>
              <a:t>Deeper – denser, tougher and tighter. It compartmentalizes the body and surrounds the muscles and viscera, contributing to the body’s contours and function.</a:t>
            </a:r>
            <a:endParaRPr sz="2100">
              <a:solidFill>
                <a:schemeClr val="accent1"/>
              </a:solidFill>
              <a:latin typeface="Cambria"/>
              <a:ea typeface="Cambria"/>
              <a:cs typeface="Cambria"/>
              <a:sym typeface="Cambria"/>
            </a:endParaRPr>
          </a:p>
          <a:p>
            <a:pPr indent="-361950" lvl="0" marL="685800" rtl="0" algn="l">
              <a:lnSpc>
                <a:spcPct val="100000"/>
              </a:lnSpc>
              <a:spcBef>
                <a:spcPts val="0"/>
              </a:spcBef>
              <a:spcAft>
                <a:spcPts val="0"/>
              </a:spcAft>
              <a:buClr>
                <a:schemeClr val="accent1"/>
              </a:buClr>
              <a:buSzPts val="2100"/>
              <a:buFont typeface="Cambria"/>
              <a:buChar char="-"/>
            </a:pPr>
            <a:r>
              <a:rPr lang="en" sz="2100">
                <a:solidFill>
                  <a:schemeClr val="accent1"/>
                </a:solidFill>
                <a:latin typeface="Cambria"/>
                <a:ea typeface="Cambria"/>
                <a:cs typeface="Cambria"/>
                <a:sym typeface="Cambria"/>
              </a:rPr>
              <a:t>Subcutaneous – is a loose areolar tissue that covers the viscera. It supports the organs and provides lubrication so they may slide against each other.</a:t>
            </a:r>
            <a:endParaRPr sz="5900"/>
          </a:p>
        </p:txBody>
      </p:sp>
      <p:sp>
        <p:nvSpPr>
          <p:cNvPr id="456" name="Google Shape;456;p67"/>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68"/>
          <p:cNvSpPr txBox="1"/>
          <p:nvPr>
            <p:ph type="ctrTitle"/>
          </p:nvPr>
        </p:nvSpPr>
        <p:spPr>
          <a:xfrm>
            <a:off x="1826325" y="1559575"/>
            <a:ext cx="5494800" cy="8772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462" name="Google Shape;462;p68"/>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463" name="Google Shape;463;p68" title="17702284116518735175857495623039.jpg"/>
          <p:cNvPicPr preferRelativeResize="0"/>
          <p:nvPr/>
        </p:nvPicPr>
        <p:blipFill>
          <a:blip r:embed="rId3">
            <a:alphaModFix/>
          </a:blip>
          <a:stretch>
            <a:fillRect/>
          </a:stretch>
        </p:blipFill>
        <p:spPr>
          <a:xfrm>
            <a:off x="1826325" y="0"/>
            <a:ext cx="4897726" cy="49425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69"/>
          <p:cNvSpPr txBox="1"/>
          <p:nvPr>
            <p:ph type="ctrTitle"/>
          </p:nvPr>
        </p:nvSpPr>
        <p:spPr>
          <a:xfrm>
            <a:off x="359400" y="170550"/>
            <a:ext cx="8425200" cy="48024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lang="en" sz="2000">
                <a:solidFill>
                  <a:schemeClr val="accent1"/>
                </a:solidFill>
                <a:latin typeface="Cambria"/>
                <a:ea typeface="Cambria"/>
                <a:cs typeface="Cambria"/>
                <a:sym typeface="Cambria"/>
              </a:rPr>
              <a:t>Fascial shortening, adhesions or restrictions due to inflammation, trauma, surgery, pathology or postural imbalances create abnormal tension patterns. Symptoms that appear unrelated may actually be transmitted from one body part to another through fascial imbalances.</a:t>
            </a:r>
            <a:endParaRPr sz="2000">
              <a:solidFill>
                <a:schemeClr val="accent1"/>
              </a:solidFill>
              <a:latin typeface="Cambria"/>
              <a:ea typeface="Cambria"/>
              <a:cs typeface="Cambria"/>
              <a:sym typeface="Cambria"/>
            </a:endParaRPr>
          </a:p>
          <a:p>
            <a:pPr indent="-355600" lvl="0" marL="685800" rtl="0" algn="l">
              <a:lnSpc>
                <a:spcPct val="100000"/>
              </a:lnSpc>
              <a:spcBef>
                <a:spcPts val="0"/>
              </a:spcBef>
              <a:spcAft>
                <a:spcPts val="0"/>
              </a:spcAft>
              <a:buClr>
                <a:schemeClr val="accent1"/>
              </a:buClr>
              <a:buSzPts val="2000"/>
              <a:buFont typeface="Cambria"/>
              <a:buChar char="-"/>
            </a:pPr>
            <a:r>
              <a:rPr lang="en" sz="2000">
                <a:solidFill>
                  <a:schemeClr val="accent1"/>
                </a:solidFill>
                <a:latin typeface="Cambria"/>
                <a:ea typeface="Cambria"/>
                <a:cs typeface="Cambria"/>
                <a:sym typeface="Cambria"/>
              </a:rPr>
              <a:t>with slow skin rolling , any resistance in the superficial fascia is noted. </a:t>
            </a:r>
            <a:endParaRPr sz="2000">
              <a:solidFill>
                <a:schemeClr val="accent1"/>
              </a:solidFill>
              <a:latin typeface="Cambria"/>
              <a:ea typeface="Cambria"/>
              <a:cs typeface="Cambria"/>
              <a:sym typeface="Cambria"/>
            </a:endParaRPr>
          </a:p>
          <a:p>
            <a:pPr indent="-355600" lvl="0" marL="685800" rtl="0" algn="l">
              <a:lnSpc>
                <a:spcPct val="100000"/>
              </a:lnSpc>
              <a:spcBef>
                <a:spcPts val="0"/>
              </a:spcBef>
              <a:spcAft>
                <a:spcPts val="0"/>
              </a:spcAft>
              <a:buClr>
                <a:schemeClr val="accent1"/>
              </a:buClr>
              <a:buSzPts val="2000"/>
              <a:buFont typeface="Cambria"/>
              <a:buChar char="-"/>
            </a:pPr>
            <a:r>
              <a:rPr lang="en" sz="2000">
                <a:solidFill>
                  <a:schemeClr val="accent1"/>
                </a:solidFill>
                <a:latin typeface="Cambria"/>
                <a:ea typeface="Cambria"/>
                <a:cs typeface="Cambria"/>
                <a:sym typeface="Cambria"/>
              </a:rPr>
              <a:t>With fascial glide, the therapists hands contact the skin and move or glide it over the deeper structures. The skin is moved on the cardinal planes, anteriorly, posteriorly, superiorly, inferiorly, laterally or medially. The pressure and direction of the glide vary depending on the fascia to be assessed.</a:t>
            </a:r>
            <a:endParaRPr sz="2000">
              <a:solidFill>
                <a:schemeClr val="accent1"/>
              </a:solidFill>
              <a:latin typeface="Cambria"/>
              <a:ea typeface="Cambria"/>
              <a:cs typeface="Cambria"/>
              <a:sym typeface="Cambria"/>
            </a:endParaRPr>
          </a:p>
          <a:p>
            <a:pPr indent="-355600" lvl="0" marL="685800" rtl="0" algn="l">
              <a:lnSpc>
                <a:spcPct val="100000"/>
              </a:lnSpc>
              <a:spcBef>
                <a:spcPts val="0"/>
              </a:spcBef>
              <a:spcAft>
                <a:spcPts val="0"/>
              </a:spcAft>
              <a:buClr>
                <a:schemeClr val="accent1"/>
              </a:buClr>
              <a:buSzPts val="2000"/>
              <a:buFont typeface="Cambria"/>
              <a:buChar char="-"/>
            </a:pPr>
            <a:r>
              <a:rPr lang="en" sz="2000">
                <a:solidFill>
                  <a:schemeClr val="accent1"/>
                </a:solidFill>
                <a:latin typeface="Cambria"/>
                <a:ea typeface="Cambria"/>
                <a:cs typeface="Cambria"/>
                <a:sym typeface="Cambria"/>
              </a:rPr>
              <a:t>With positional testing, the limb or body part is passively moved through its range until a barrier to motion is encountered. A fascial barrier occurs before a ligamentous or joint capsule barrier, which is called a capsular end feel. </a:t>
            </a:r>
            <a:endParaRPr sz="5800"/>
          </a:p>
        </p:txBody>
      </p:sp>
      <p:sp>
        <p:nvSpPr>
          <p:cNvPr id="469" name="Google Shape;469;p69"/>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70"/>
          <p:cNvSpPr txBox="1"/>
          <p:nvPr>
            <p:ph type="ctrTitle"/>
          </p:nvPr>
        </p:nvSpPr>
        <p:spPr>
          <a:xfrm>
            <a:off x="468375" y="514825"/>
            <a:ext cx="8210700" cy="36942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lang="en" sz="3000">
                <a:solidFill>
                  <a:schemeClr val="accent1"/>
                </a:solidFill>
                <a:latin typeface="Cambria"/>
                <a:ea typeface="Cambria"/>
                <a:cs typeface="Cambria"/>
                <a:sym typeface="Cambria"/>
              </a:rPr>
              <a:t>Direct Fascial Techniques</a:t>
            </a:r>
            <a:endParaRPr b="1" sz="30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sz="3000">
              <a:solidFill>
                <a:schemeClr val="accent1"/>
              </a:solidFill>
              <a:latin typeface="Cambria"/>
              <a:ea typeface="Cambria"/>
              <a:cs typeface="Cambria"/>
              <a:sym typeface="Cambria"/>
            </a:endParaRPr>
          </a:p>
          <a:p>
            <a:pPr indent="0" lvl="0" marL="0" rtl="0" algn="l">
              <a:lnSpc>
                <a:spcPct val="100000"/>
              </a:lnSpc>
              <a:spcBef>
                <a:spcPts val="0"/>
              </a:spcBef>
              <a:spcAft>
                <a:spcPts val="0"/>
              </a:spcAft>
              <a:buNone/>
            </a:pPr>
            <a:r>
              <a:rPr lang="en" sz="2800">
                <a:solidFill>
                  <a:schemeClr val="accent1"/>
                </a:solidFill>
                <a:latin typeface="Cambria"/>
                <a:ea typeface="Cambria"/>
                <a:cs typeface="Cambria"/>
                <a:sym typeface="Cambria"/>
              </a:rPr>
              <a:t>Takes the fascia </a:t>
            </a:r>
            <a:r>
              <a:rPr b="1" lang="en" sz="2800">
                <a:solidFill>
                  <a:schemeClr val="accent1"/>
                </a:solidFill>
                <a:latin typeface="Cambria"/>
                <a:ea typeface="Cambria"/>
                <a:cs typeface="Cambria"/>
                <a:sym typeface="Cambria"/>
              </a:rPr>
              <a:t>towards</a:t>
            </a:r>
            <a:r>
              <a:rPr lang="en" sz="2800">
                <a:solidFill>
                  <a:schemeClr val="accent1"/>
                </a:solidFill>
                <a:latin typeface="Cambria"/>
                <a:ea typeface="Cambria"/>
                <a:cs typeface="Cambria"/>
                <a:sym typeface="Cambria"/>
              </a:rPr>
              <a:t> the restriction or adhesion.  This engages the soft tissue barrier. The tissue is then carefully taken beyond the barrier, which breaks down the bonds between the connective tissue fibers. An example of intense, direct fascial techniques is a “rope burn” skin wringing.</a:t>
            </a:r>
            <a:endParaRPr sz="6600"/>
          </a:p>
        </p:txBody>
      </p:sp>
      <p:sp>
        <p:nvSpPr>
          <p:cNvPr id="475" name="Google Shape;475;p70"/>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71"/>
          <p:cNvSpPr txBox="1"/>
          <p:nvPr>
            <p:ph type="ctrTitle"/>
          </p:nvPr>
        </p:nvSpPr>
        <p:spPr>
          <a:xfrm>
            <a:off x="267900" y="327275"/>
            <a:ext cx="8586000" cy="45714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lang="en" sz="1900">
                <a:solidFill>
                  <a:schemeClr val="accent1"/>
                </a:solidFill>
                <a:latin typeface="Cambria"/>
                <a:ea typeface="Cambria"/>
                <a:cs typeface="Cambria"/>
                <a:sym typeface="Cambria"/>
              </a:rPr>
              <a:t>Generally, direct techniques are based on the following concepts</a:t>
            </a:r>
            <a:endParaRPr sz="1900">
              <a:solidFill>
                <a:schemeClr val="accent1"/>
              </a:solidFill>
              <a:latin typeface="Cambria"/>
              <a:ea typeface="Cambria"/>
              <a:cs typeface="Cambria"/>
              <a:sym typeface="Cambria"/>
            </a:endParaRPr>
          </a:p>
          <a:p>
            <a:pPr indent="-349250" lvl="0" marL="685800" rtl="0" algn="l">
              <a:lnSpc>
                <a:spcPct val="100000"/>
              </a:lnSpc>
              <a:spcBef>
                <a:spcPts val="0"/>
              </a:spcBef>
              <a:spcAft>
                <a:spcPts val="0"/>
              </a:spcAft>
              <a:buClr>
                <a:schemeClr val="accent1"/>
              </a:buClr>
              <a:buSzPts val="1900"/>
              <a:buFont typeface="Cambria"/>
              <a:buChar char="-"/>
            </a:pPr>
            <a:r>
              <a:rPr lang="en" sz="1900">
                <a:solidFill>
                  <a:schemeClr val="accent1"/>
                </a:solidFill>
                <a:latin typeface="Cambria"/>
                <a:ea typeface="Cambria"/>
                <a:cs typeface="Cambria"/>
                <a:sym typeface="Cambria"/>
              </a:rPr>
              <a:t>the appropriate level of fascia is reached by applying pressure to the tissue. The amount of pressure varies with the depth of the fascia.</a:t>
            </a:r>
            <a:endParaRPr sz="1900">
              <a:solidFill>
                <a:schemeClr val="accent1"/>
              </a:solidFill>
              <a:latin typeface="Cambria"/>
              <a:ea typeface="Cambria"/>
              <a:cs typeface="Cambria"/>
              <a:sym typeface="Cambria"/>
            </a:endParaRPr>
          </a:p>
          <a:p>
            <a:pPr indent="-349250" lvl="0" marL="685800" rtl="0" algn="l">
              <a:lnSpc>
                <a:spcPct val="100000"/>
              </a:lnSpc>
              <a:spcBef>
                <a:spcPts val="0"/>
              </a:spcBef>
              <a:spcAft>
                <a:spcPts val="0"/>
              </a:spcAft>
              <a:buClr>
                <a:schemeClr val="accent1"/>
              </a:buClr>
              <a:buSzPts val="1900"/>
              <a:buFont typeface="Cambria"/>
              <a:buChar char="-"/>
            </a:pPr>
            <a:r>
              <a:rPr lang="en" sz="1900">
                <a:solidFill>
                  <a:schemeClr val="accent1"/>
                </a:solidFill>
                <a:latin typeface="Cambria"/>
                <a:ea typeface="Cambria"/>
                <a:cs typeface="Cambria"/>
                <a:sym typeface="Cambria"/>
              </a:rPr>
              <a:t>A stretch is placed on the fascia to be treated, which takes the elastic slack out of the tissue</a:t>
            </a:r>
            <a:endParaRPr sz="1900">
              <a:solidFill>
                <a:schemeClr val="accent1"/>
              </a:solidFill>
              <a:latin typeface="Cambria"/>
              <a:ea typeface="Cambria"/>
              <a:cs typeface="Cambria"/>
              <a:sym typeface="Cambria"/>
            </a:endParaRPr>
          </a:p>
          <a:p>
            <a:pPr indent="-349250" lvl="0" marL="685800" rtl="0" algn="l">
              <a:lnSpc>
                <a:spcPct val="100000"/>
              </a:lnSpc>
              <a:spcBef>
                <a:spcPts val="0"/>
              </a:spcBef>
              <a:spcAft>
                <a:spcPts val="0"/>
              </a:spcAft>
              <a:buClr>
                <a:schemeClr val="accent1"/>
              </a:buClr>
              <a:buSzPts val="1900"/>
              <a:buFont typeface="Cambria"/>
              <a:buChar char="-"/>
            </a:pPr>
            <a:r>
              <a:rPr lang="en" sz="1900">
                <a:solidFill>
                  <a:schemeClr val="accent1"/>
                </a:solidFill>
                <a:latin typeface="Cambria"/>
                <a:ea typeface="Cambria"/>
                <a:cs typeface="Cambria"/>
                <a:sym typeface="Cambria"/>
              </a:rPr>
              <a:t>The tissue is engaged by holding the stretch</a:t>
            </a:r>
            <a:endParaRPr sz="1900">
              <a:solidFill>
                <a:schemeClr val="accent1"/>
              </a:solidFill>
              <a:latin typeface="Cambria"/>
              <a:ea typeface="Cambria"/>
              <a:cs typeface="Cambria"/>
              <a:sym typeface="Cambria"/>
            </a:endParaRPr>
          </a:p>
          <a:p>
            <a:pPr indent="-349250" lvl="0" marL="685800" rtl="0" algn="l">
              <a:lnSpc>
                <a:spcPct val="100000"/>
              </a:lnSpc>
              <a:spcBef>
                <a:spcPts val="0"/>
              </a:spcBef>
              <a:spcAft>
                <a:spcPts val="0"/>
              </a:spcAft>
              <a:buClr>
                <a:schemeClr val="accent1"/>
              </a:buClr>
              <a:buSzPts val="1900"/>
              <a:buFont typeface="Cambria"/>
              <a:buChar char="-"/>
            </a:pPr>
            <a:r>
              <a:rPr lang="en" sz="1900">
                <a:solidFill>
                  <a:schemeClr val="accent1"/>
                </a:solidFill>
                <a:latin typeface="Cambria"/>
                <a:ea typeface="Cambria"/>
                <a:cs typeface="Cambria"/>
                <a:sym typeface="Cambria"/>
              </a:rPr>
              <a:t>The stretch is held for a period of time sufficient to break some of the bonds. Between the individual fibers of the connective tissue. A burning sensation is perceived by the client. </a:t>
            </a:r>
            <a:endParaRPr sz="1900">
              <a:solidFill>
                <a:schemeClr val="accent1"/>
              </a:solidFill>
              <a:latin typeface="Cambria"/>
              <a:ea typeface="Cambria"/>
              <a:cs typeface="Cambria"/>
              <a:sym typeface="Cambria"/>
            </a:endParaRPr>
          </a:p>
          <a:p>
            <a:pPr indent="-349250" lvl="0" marL="685800" rtl="0" algn="l">
              <a:lnSpc>
                <a:spcPct val="100000"/>
              </a:lnSpc>
              <a:spcBef>
                <a:spcPts val="0"/>
              </a:spcBef>
              <a:spcAft>
                <a:spcPts val="0"/>
              </a:spcAft>
              <a:buClr>
                <a:schemeClr val="accent1"/>
              </a:buClr>
              <a:buSzPts val="1900"/>
              <a:buFont typeface="Cambria"/>
              <a:buChar char="-"/>
            </a:pPr>
            <a:r>
              <a:rPr lang="en" sz="1900">
                <a:solidFill>
                  <a:schemeClr val="accent1"/>
                </a:solidFill>
                <a:latin typeface="Cambria"/>
                <a:ea typeface="Cambria"/>
                <a:cs typeface="Cambria"/>
                <a:sym typeface="Cambria"/>
              </a:rPr>
              <a:t>Several minutes may be required to achieve successful tissue release</a:t>
            </a:r>
            <a:endParaRPr sz="1900">
              <a:solidFill>
                <a:schemeClr val="accent1"/>
              </a:solidFill>
              <a:latin typeface="Cambria"/>
              <a:ea typeface="Cambria"/>
              <a:cs typeface="Cambria"/>
              <a:sym typeface="Cambria"/>
            </a:endParaRPr>
          </a:p>
          <a:p>
            <a:pPr indent="-349250" lvl="0" marL="685800" rtl="0" algn="l">
              <a:lnSpc>
                <a:spcPct val="100000"/>
              </a:lnSpc>
              <a:spcBef>
                <a:spcPts val="0"/>
              </a:spcBef>
              <a:spcAft>
                <a:spcPts val="0"/>
              </a:spcAft>
              <a:buClr>
                <a:schemeClr val="accent1"/>
              </a:buClr>
              <a:buSzPts val="1900"/>
              <a:buFont typeface="Cambria"/>
              <a:buChar char="-"/>
            </a:pPr>
            <a:r>
              <a:rPr lang="en" sz="1900">
                <a:solidFill>
                  <a:schemeClr val="accent1"/>
                </a:solidFill>
                <a:latin typeface="Cambria"/>
                <a:ea typeface="Cambria"/>
                <a:cs typeface="Cambria"/>
                <a:sym typeface="Cambria"/>
              </a:rPr>
              <a:t>Successful release is indicated by hyperemia, a palpable release of heat, decrease of pain or other symptoms and a softening or lengthening of the tissue.</a:t>
            </a:r>
            <a:endParaRPr sz="1900">
              <a:solidFill>
                <a:schemeClr val="accent1"/>
              </a:solidFill>
              <a:latin typeface="Cambria"/>
              <a:ea typeface="Cambria"/>
              <a:cs typeface="Cambria"/>
              <a:sym typeface="Cambria"/>
            </a:endParaRPr>
          </a:p>
          <a:p>
            <a:pPr indent="0" lvl="0" marL="0" rtl="0" algn="l">
              <a:lnSpc>
                <a:spcPct val="100000"/>
              </a:lnSpc>
              <a:spcBef>
                <a:spcPts val="0"/>
              </a:spcBef>
              <a:spcAft>
                <a:spcPts val="0"/>
              </a:spcAft>
              <a:buNone/>
            </a:pPr>
            <a:r>
              <a:rPr lang="en" sz="1900">
                <a:solidFill>
                  <a:schemeClr val="accent1"/>
                </a:solidFill>
                <a:latin typeface="Cambria"/>
                <a:ea typeface="Cambria"/>
                <a:cs typeface="Cambria"/>
                <a:sym typeface="Cambria"/>
              </a:rPr>
              <a:t>Little or no lubricant is used as these techniques rely on tissue drag for their effects. The pressure is moderate to deep and the speed is slow.</a:t>
            </a:r>
            <a:endParaRPr sz="5700"/>
          </a:p>
        </p:txBody>
      </p:sp>
      <p:sp>
        <p:nvSpPr>
          <p:cNvPr id="481" name="Google Shape;481;p71"/>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72"/>
          <p:cNvSpPr txBox="1"/>
          <p:nvPr>
            <p:ph type="ctrTitle"/>
          </p:nvPr>
        </p:nvSpPr>
        <p:spPr>
          <a:xfrm>
            <a:off x="415225" y="160725"/>
            <a:ext cx="5494800" cy="48333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lang="en" sz="2700">
                <a:solidFill>
                  <a:schemeClr val="accent1"/>
                </a:solidFill>
                <a:latin typeface="Cambria"/>
                <a:ea typeface="Cambria"/>
                <a:cs typeface="Cambria"/>
                <a:sym typeface="Cambria"/>
              </a:rPr>
              <a:t>Skin Rolling</a:t>
            </a:r>
            <a:endParaRPr b="1" sz="27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b="1" sz="2500">
              <a:solidFill>
                <a:schemeClr val="accent1"/>
              </a:solidFill>
              <a:latin typeface="Cambria"/>
              <a:ea typeface="Cambria"/>
              <a:cs typeface="Cambria"/>
              <a:sym typeface="Cambria"/>
            </a:endParaRPr>
          </a:p>
          <a:p>
            <a:pPr indent="0" lvl="0" marL="0" rtl="0" algn="l">
              <a:lnSpc>
                <a:spcPct val="100000"/>
              </a:lnSpc>
              <a:spcBef>
                <a:spcPts val="0"/>
              </a:spcBef>
              <a:spcAft>
                <a:spcPts val="0"/>
              </a:spcAft>
              <a:buNone/>
            </a:pPr>
            <a:r>
              <a:rPr lang="en" sz="2500">
                <a:solidFill>
                  <a:schemeClr val="accent1"/>
                </a:solidFill>
                <a:latin typeface="Cambria"/>
                <a:ea typeface="Cambria"/>
                <a:cs typeface="Cambria"/>
                <a:sym typeface="Cambria"/>
              </a:rPr>
              <a:t>The thumbs are placed on the skin next to each other while the fingers grasp the skin forming a line. The fingers are pulled toward the thumbs, raising the skin between them from the underlying layer. The thumbs are slowly pushed away as the fingertips are “walking”over the skin. The rate is slow and the technique is performed in long sweeps.</a:t>
            </a:r>
            <a:endParaRPr sz="6300"/>
          </a:p>
        </p:txBody>
      </p:sp>
      <p:sp>
        <p:nvSpPr>
          <p:cNvPr id="487" name="Google Shape;487;p72"/>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488" name="Google Shape;488;p72" title="17702285353054852026757723650441.jpg"/>
          <p:cNvPicPr preferRelativeResize="0"/>
          <p:nvPr/>
        </p:nvPicPr>
        <p:blipFill>
          <a:blip r:embed="rId3">
            <a:alphaModFix/>
          </a:blip>
          <a:stretch>
            <a:fillRect/>
          </a:stretch>
        </p:blipFill>
        <p:spPr>
          <a:xfrm>
            <a:off x="6062425" y="152400"/>
            <a:ext cx="2791350" cy="43481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73"/>
          <p:cNvSpPr txBox="1"/>
          <p:nvPr>
            <p:ph type="ctrTitle"/>
          </p:nvPr>
        </p:nvSpPr>
        <p:spPr>
          <a:xfrm>
            <a:off x="575975" y="1017975"/>
            <a:ext cx="4634400" cy="32940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lang="en" sz="2700">
                <a:solidFill>
                  <a:schemeClr val="accent1"/>
                </a:solidFill>
                <a:latin typeface="Cambria"/>
                <a:ea typeface="Cambria"/>
                <a:cs typeface="Cambria"/>
                <a:sym typeface="Cambria"/>
              </a:rPr>
              <a:t>Fascial Spreading</a:t>
            </a:r>
            <a:endParaRPr b="1" sz="27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b="1" sz="2500">
              <a:solidFill>
                <a:schemeClr val="accent1"/>
              </a:solidFill>
              <a:latin typeface="Cambria"/>
              <a:ea typeface="Cambria"/>
              <a:cs typeface="Cambria"/>
              <a:sym typeface="Cambria"/>
            </a:endParaRPr>
          </a:p>
          <a:p>
            <a:pPr indent="0" lvl="0" marL="0" rtl="0" algn="l">
              <a:lnSpc>
                <a:spcPct val="100000"/>
              </a:lnSpc>
              <a:spcBef>
                <a:spcPts val="0"/>
              </a:spcBef>
              <a:spcAft>
                <a:spcPts val="0"/>
              </a:spcAft>
              <a:buNone/>
            </a:pPr>
            <a:r>
              <a:rPr lang="en" sz="2500">
                <a:solidFill>
                  <a:schemeClr val="accent1"/>
                </a:solidFill>
                <a:latin typeface="Cambria"/>
                <a:ea typeface="Cambria"/>
                <a:cs typeface="Cambria"/>
                <a:sym typeface="Cambria"/>
              </a:rPr>
              <a:t>The fingertips are placed on the skin at the required depth, them moved apart to take up the slack. The fingers continue to move apart, stretching the fascia between them. </a:t>
            </a:r>
            <a:endParaRPr sz="6300"/>
          </a:p>
        </p:txBody>
      </p:sp>
      <p:sp>
        <p:nvSpPr>
          <p:cNvPr id="494" name="Google Shape;494;p73"/>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495" name="Google Shape;495;p73" title="17702285928173043281336186851942.png"/>
          <p:cNvPicPr preferRelativeResize="0"/>
          <p:nvPr/>
        </p:nvPicPr>
        <p:blipFill>
          <a:blip r:embed="rId3">
            <a:alphaModFix/>
          </a:blip>
          <a:stretch>
            <a:fillRect/>
          </a:stretch>
        </p:blipFill>
        <p:spPr>
          <a:xfrm>
            <a:off x="5362775" y="152400"/>
            <a:ext cx="3557975" cy="48839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74"/>
          <p:cNvSpPr txBox="1"/>
          <p:nvPr>
            <p:ph type="ctrTitle"/>
          </p:nvPr>
        </p:nvSpPr>
        <p:spPr>
          <a:xfrm>
            <a:off x="776325" y="1101750"/>
            <a:ext cx="7594800" cy="29400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lang="en" sz="2700">
                <a:solidFill>
                  <a:schemeClr val="accent1"/>
                </a:solidFill>
                <a:latin typeface="Cambria"/>
                <a:ea typeface="Cambria"/>
                <a:cs typeface="Cambria"/>
                <a:sym typeface="Cambria"/>
              </a:rPr>
              <a:t>Cutting Technique</a:t>
            </a:r>
            <a:endParaRPr b="1" sz="27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b="1" sz="2700">
              <a:solidFill>
                <a:schemeClr val="accent1"/>
              </a:solidFill>
              <a:latin typeface="Cambria"/>
              <a:ea typeface="Cambria"/>
              <a:cs typeface="Cambria"/>
              <a:sym typeface="Cambria"/>
            </a:endParaRPr>
          </a:p>
          <a:p>
            <a:pPr indent="0" lvl="0" marL="0" rtl="0" algn="l">
              <a:lnSpc>
                <a:spcPct val="100000"/>
              </a:lnSpc>
              <a:spcBef>
                <a:spcPts val="0"/>
              </a:spcBef>
              <a:spcAft>
                <a:spcPts val="0"/>
              </a:spcAft>
              <a:buNone/>
            </a:pPr>
            <a:r>
              <a:rPr lang="en" sz="2500">
                <a:solidFill>
                  <a:schemeClr val="accent1"/>
                </a:solidFill>
                <a:latin typeface="Cambria"/>
                <a:ea typeface="Cambria"/>
                <a:cs typeface="Cambria"/>
                <a:sym typeface="Cambria"/>
              </a:rPr>
              <a:t>The therapist fingers are held together then placed at the required depth. The tissue is engaged by pulling towards the therapist. The fingertips are pulled through the tissue towards the therapist in a cutting motion.</a:t>
            </a:r>
            <a:endParaRPr sz="6300"/>
          </a:p>
        </p:txBody>
      </p:sp>
      <p:sp>
        <p:nvSpPr>
          <p:cNvPr id="501" name="Google Shape;501;p74"/>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75"/>
          <p:cNvSpPr txBox="1"/>
          <p:nvPr>
            <p:ph type="ctrTitle"/>
          </p:nvPr>
        </p:nvSpPr>
        <p:spPr>
          <a:xfrm>
            <a:off x="299325" y="340675"/>
            <a:ext cx="3893100" cy="45822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lang="en" sz="2700">
                <a:solidFill>
                  <a:schemeClr val="accent1"/>
                </a:solidFill>
                <a:latin typeface="Cambria"/>
                <a:ea typeface="Cambria"/>
                <a:cs typeface="Cambria"/>
                <a:sym typeface="Cambria"/>
              </a:rPr>
              <a:t>Fascial Torquing</a:t>
            </a:r>
            <a:endParaRPr b="1" sz="27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b="1" sz="27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lang="en" sz="2500">
                <a:solidFill>
                  <a:schemeClr val="accent1"/>
                </a:solidFill>
                <a:latin typeface="Cambria"/>
                <a:ea typeface="Cambria"/>
                <a:cs typeface="Cambria"/>
                <a:sym typeface="Cambria"/>
              </a:rPr>
              <a:t>The tissue is raised between the fingertips and thumbs of both hands to take up the slack, then pulled further off the underlying surface and twisted to engage it. </a:t>
            </a:r>
            <a:endParaRPr sz="2500">
              <a:solidFill>
                <a:schemeClr val="accent1"/>
              </a:solidFill>
              <a:latin typeface="Cambria"/>
              <a:ea typeface="Cambria"/>
              <a:cs typeface="Cambria"/>
              <a:sym typeface="Cambria"/>
            </a:endParaRPr>
          </a:p>
          <a:p>
            <a:pPr indent="0" lvl="0" marL="0" rtl="0" algn="l">
              <a:spcBef>
                <a:spcPts val="0"/>
              </a:spcBef>
              <a:spcAft>
                <a:spcPts val="0"/>
              </a:spcAft>
              <a:buNone/>
            </a:pPr>
            <a:r>
              <a:t/>
            </a:r>
            <a:endParaRPr sz="6300"/>
          </a:p>
        </p:txBody>
      </p:sp>
      <p:sp>
        <p:nvSpPr>
          <p:cNvPr id="507" name="Google Shape;507;p75"/>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508" name="Google Shape;508;p75" title="17702290497926106805468946122543.jpg"/>
          <p:cNvPicPr preferRelativeResize="0"/>
          <p:nvPr/>
        </p:nvPicPr>
        <p:blipFill>
          <a:blip r:embed="rId3">
            <a:alphaModFix/>
          </a:blip>
          <a:stretch>
            <a:fillRect/>
          </a:stretch>
        </p:blipFill>
        <p:spPr>
          <a:xfrm>
            <a:off x="4313050" y="152400"/>
            <a:ext cx="4678548" cy="45223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76"/>
          <p:cNvSpPr txBox="1"/>
          <p:nvPr>
            <p:ph type="ctrTitle"/>
          </p:nvPr>
        </p:nvSpPr>
        <p:spPr>
          <a:xfrm>
            <a:off x="384300" y="586200"/>
            <a:ext cx="4187700" cy="39711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lang="en" sz="2400">
                <a:solidFill>
                  <a:schemeClr val="accent1"/>
                </a:solidFill>
                <a:latin typeface="Cambria"/>
                <a:ea typeface="Cambria"/>
                <a:cs typeface="Cambria"/>
                <a:sym typeface="Cambria"/>
              </a:rPr>
              <a:t>S-Bowing Fascial Technique</a:t>
            </a:r>
            <a:endParaRPr b="1" sz="24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b="1" sz="2400">
              <a:solidFill>
                <a:schemeClr val="accent1"/>
              </a:solidFill>
              <a:latin typeface="Cambria"/>
              <a:ea typeface="Cambria"/>
              <a:cs typeface="Cambria"/>
              <a:sym typeface="Cambria"/>
            </a:endParaRPr>
          </a:p>
          <a:p>
            <a:pPr indent="0" lvl="0" marL="0" rtl="0" algn="l">
              <a:lnSpc>
                <a:spcPct val="100000"/>
              </a:lnSpc>
              <a:spcBef>
                <a:spcPts val="0"/>
              </a:spcBef>
              <a:spcAft>
                <a:spcPts val="0"/>
              </a:spcAft>
              <a:buNone/>
            </a:pPr>
            <a:r>
              <a:rPr lang="en" sz="2200">
                <a:solidFill>
                  <a:schemeClr val="accent1"/>
                </a:solidFill>
                <a:latin typeface="Cambria"/>
                <a:ea typeface="Cambria"/>
                <a:cs typeface="Cambria"/>
                <a:sym typeface="Cambria"/>
              </a:rPr>
              <a:t>The thumbs are placed on the skin parallel to and pointing towards each other so when the thumbs are moved towards each other the fascia distorts in an s shape. If the same thumb position is used on a tendon it is called s bowing Golgi tendon organ release.</a:t>
            </a:r>
            <a:endParaRPr sz="6000"/>
          </a:p>
        </p:txBody>
      </p:sp>
      <p:sp>
        <p:nvSpPr>
          <p:cNvPr id="514" name="Google Shape;514;p76"/>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515" name="Google Shape;515;p76" title="17702290207499089537681307716658.jpg"/>
          <p:cNvPicPr preferRelativeResize="0"/>
          <p:nvPr/>
        </p:nvPicPr>
        <p:blipFill>
          <a:blip r:embed="rId3">
            <a:alphaModFix/>
          </a:blip>
          <a:stretch>
            <a:fillRect/>
          </a:stretch>
        </p:blipFill>
        <p:spPr>
          <a:xfrm>
            <a:off x="5166425" y="473875"/>
            <a:ext cx="3499851" cy="430797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77"/>
          <p:cNvSpPr txBox="1"/>
          <p:nvPr>
            <p:ph type="ctrTitle"/>
          </p:nvPr>
        </p:nvSpPr>
        <p:spPr>
          <a:xfrm>
            <a:off x="768175" y="1130925"/>
            <a:ext cx="7884600" cy="32940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lang="en" sz="2000">
                <a:solidFill>
                  <a:schemeClr val="accent1"/>
                </a:solidFill>
                <a:latin typeface="Cambria"/>
                <a:ea typeface="Cambria"/>
                <a:cs typeface="Cambria"/>
                <a:sym typeface="Cambria"/>
              </a:rPr>
              <a:t>C-Bowing Fascial Technique</a:t>
            </a:r>
            <a:endParaRPr b="1" sz="20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b="1" sz="20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lang="en" sz="1800">
                <a:solidFill>
                  <a:schemeClr val="accent1"/>
                </a:solidFill>
                <a:latin typeface="Cambria"/>
                <a:ea typeface="Cambria"/>
                <a:cs typeface="Cambria"/>
                <a:sym typeface="Cambria"/>
              </a:rPr>
              <a:t>The thumbs are placed on the skin next to each other while the fingers grasp the skin forming a line. The fingers are pulled towards the therapist, with the little and ring fingers moving more than the index and middle fingers. At the same time the thumbs are pushed away from the therapist.  Can also do a c-bowing golgi tendon release. </a:t>
            </a:r>
            <a:endParaRPr sz="1800">
              <a:solidFill>
                <a:schemeClr val="accent1"/>
              </a:solidFill>
              <a:latin typeface="Cambria"/>
              <a:ea typeface="Cambria"/>
              <a:cs typeface="Cambria"/>
              <a:sym typeface="Cambria"/>
            </a:endParaRPr>
          </a:p>
          <a:p>
            <a:pPr indent="0" lvl="0" marL="0" rtl="0" algn="l">
              <a:lnSpc>
                <a:spcPct val="100000"/>
              </a:lnSpc>
              <a:spcBef>
                <a:spcPts val="0"/>
              </a:spcBef>
              <a:spcAft>
                <a:spcPts val="0"/>
              </a:spcAft>
              <a:buNone/>
            </a:pPr>
            <a:r>
              <a:rPr lang="en" sz="1800">
                <a:solidFill>
                  <a:schemeClr val="accent1"/>
                </a:solidFill>
                <a:latin typeface="Cambria"/>
                <a:ea typeface="Cambria"/>
                <a:cs typeface="Cambria"/>
                <a:sym typeface="Cambria"/>
              </a:rPr>
              <a:t>Another way to do this technique is to have one hand placed on the skin in a c shape. The fingertips of the other hand engage the skin so they point into the web between thumb and index finger on the first hand. The skin is distorted into a c shape.</a:t>
            </a:r>
            <a:endParaRPr sz="5600"/>
          </a:p>
        </p:txBody>
      </p:sp>
      <p:sp>
        <p:nvSpPr>
          <p:cNvPr id="521" name="Google Shape;521;p77"/>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78"/>
          <p:cNvSpPr txBox="1"/>
          <p:nvPr>
            <p:ph type="ctrTitle"/>
          </p:nvPr>
        </p:nvSpPr>
        <p:spPr>
          <a:xfrm>
            <a:off x="741375" y="1078650"/>
            <a:ext cx="7857900" cy="29862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lang="en" sz="2200">
                <a:solidFill>
                  <a:schemeClr val="accent1"/>
                </a:solidFill>
                <a:latin typeface="Cambria"/>
                <a:ea typeface="Cambria"/>
                <a:cs typeface="Cambria"/>
                <a:sym typeface="Cambria"/>
              </a:rPr>
              <a:t>J – Stroke </a:t>
            </a:r>
            <a:endParaRPr b="1" sz="22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b="1" sz="20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lang="en" sz="2000">
                <a:solidFill>
                  <a:schemeClr val="accent1"/>
                </a:solidFill>
                <a:latin typeface="Cambria"/>
                <a:ea typeface="Cambria"/>
                <a:cs typeface="Cambria"/>
                <a:sym typeface="Cambria"/>
              </a:rPr>
              <a:t>This is the deepest and most destructive direct fascial technique.</a:t>
            </a:r>
            <a:endParaRPr sz="20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lang="en" sz="2000">
                <a:solidFill>
                  <a:schemeClr val="accent1"/>
                </a:solidFill>
                <a:latin typeface="Cambria"/>
                <a:ea typeface="Cambria"/>
                <a:cs typeface="Cambria"/>
                <a:sym typeface="Cambria"/>
              </a:rPr>
              <a:t>The therapist makes a fist and places it on the tissue with the proximal phalanges contacting the tissue. The knuckles are pulled towards the therapist and a j shape is pulled through the tissue</a:t>
            </a:r>
            <a:endParaRPr sz="20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sz="2000">
              <a:solidFill>
                <a:schemeClr val="accent1"/>
              </a:solidFill>
              <a:latin typeface="Cambria"/>
              <a:ea typeface="Cambria"/>
              <a:cs typeface="Cambria"/>
              <a:sym typeface="Cambria"/>
            </a:endParaRPr>
          </a:p>
          <a:p>
            <a:pPr indent="0" lvl="0" marL="0" rtl="0" algn="l">
              <a:lnSpc>
                <a:spcPct val="100000"/>
              </a:lnSpc>
              <a:spcBef>
                <a:spcPts val="0"/>
              </a:spcBef>
              <a:spcAft>
                <a:spcPts val="0"/>
              </a:spcAft>
              <a:buNone/>
            </a:pPr>
            <a:r>
              <a:rPr lang="en" sz="2000">
                <a:solidFill>
                  <a:schemeClr val="accent1"/>
                </a:solidFill>
                <a:latin typeface="Cambria"/>
                <a:ea typeface="Cambria"/>
                <a:cs typeface="Cambria"/>
                <a:sym typeface="Cambria"/>
              </a:rPr>
              <a:t>Effects: Direct fascial techniques increase the excursion and flexibility of fascia by moving it towards, then beyond, the restriction.</a:t>
            </a:r>
            <a:endParaRPr sz="5800"/>
          </a:p>
        </p:txBody>
      </p:sp>
      <p:sp>
        <p:nvSpPr>
          <p:cNvPr id="527" name="Google Shape;527;p78"/>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79"/>
          <p:cNvSpPr txBox="1"/>
          <p:nvPr>
            <p:ph type="ctrTitle"/>
          </p:nvPr>
        </p:nvSpPr>
        <p:spPr>
          <a:xfrm>
            <a:off x="879225" y="1023800"/>
            <a:ext cx="7389000" cy="34326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lang="en" sz="2100">
                <a:solidFill>
                  <a:schemeClr val="accent1"/>
                </a:solidFill>
                <a:latin typeface="Cambria"/>
                <a:ea typeface="Cambria"/>
                <a:cs typeface="Cambria"/>
                <a:sym typeface="Cambria"/>
              </a:rPr>
              <a:t>Connective Tissue Massage</a:t>
            </a:r>
            <a:endParaRPr b="1" sz="21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b="1" sz="19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lang="en" sz="1900">
                <a:solidFill>
                  <a:schemeClr val="accent1"/>
                </a:solidFill>
                <a:latin typeface="Cambria"/>
                <a:ea typeface="Cambria"/>
                <a:cs typeface="Cambria"/>
                <a:sym typeface="Cambria"/>
              </a:rPr>
              <a:t>This type of direct fascial massage includes techniques such as skin rolling and connective tissue cutting. Restrictions in the fascia are assessed with one application of skin rolling, then treated with repeated skin rolling until the restriction is gone. Repeated tissue cutting is also done until a release is felt.</a:t>
            </a:r>
            <a:endParaRPr sz="19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sz="1900">
              <a:solidFill>
                <a:schemeClr val="accent1"/>
              </a:solidFill>
              <a:latin typeface="Cambria"/>
              <a:ea typeface="Cambria"/>
              <a:cs typeface="Cambria"/>
              <a:sym typeface="Cambria"/>
            </a:endParaRPr>
          </a:p>
          <a:p>
            <a:pPr indent="0" lvl="0" marL="0" rtl="0" algn="l">
              <a:lnSpc>
                <a:spcPct val="100000"/>
              </a:lnSpc>
              <a:spcBef>
                <a:spcPts val="0"/>
              </a:spcBef>
              <a:spcAft>
                <a:spcPts val="0"/>
              </a:spcAft>
              <a:buNone/>
            </a:pPr>
            <a:r>
              <a:rPr lang="en" sz="1900">
                <a:solidFill>
                  <a:schemeClr val="accent1"/>
                </a:solidFill>
                <a:latin typeface="Cambria"/>
                <a:ea typeface="Cambria"/>
                <a:cs typeface="Cambria"/>
                <a:sym typeface="Cambria"/>
              </a:rPr>
              <a:t>Effects: connective tissue techniques reduce pain ad hypertonicity and increase local circulation, the autonomic nervous system is also affected. </a:t>
            </a:r>
            <a:endParaRPr sz="5700"/>
          </a:p>
        </p:txBody>
      </p:sp>
      <p:sp>
        <p:nvSpPr>
          <p:cNvPr id="533" name="Google Shape;533;p79"/>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80"/>
          <p:cNvSpPr txBox="1"/>
          <p:nvPr>
            <p:ph type="ctrTitle"/>
          </p:nvPr>
        </p:nvSpPr>
        <p:spPr>
          <a:xfrm>
            <a:off x="245775" y="262950"/>
            <a:ext cx="4830900" cy="46176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lang="en" sz="2400">
                <a:solidFill>
                  <a:schemeClr val="accent1"/>
                </a:solidFill>
                <a:latin typeface="Cambria"/>
                <a:ea typeface="Cambria"/>
                <a:cs typeface="Cambria"/>
                <a:sym typeface="Cambria"/>
              </a:rPr>
              <a:t>Neuromuscular Therapy</a:t>
            </a:r>
            <a:endParaRPr b="1" sz="24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b="1" sz="22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lang="en" sz="2200">
                <a:solidFill>
                  <a:schemeClr val="accent1"/>
                </a:solidFill>
                <a:latin typeface="Cambria"/>
                <a:ea typeface="Cambria"/>
                <a:cs typeface="Cambria"/>
                <a:sym typeface="Cambria"/>
              </a:rPr>
              <a:t>It is a system that treats regions of the body for structural imbalances that cause pain. The system incorporates fascial techniques with passive ROM, overpressure and stretching to lengthen tight or shortened tissues.</a:t>
            </a:r>
            <a:endParaRPr sz="22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sz="2200">
              <a:solidFill>
                <a:schemeClr val="accent1"/>
              </a:solidFill>
              <a:latin typeface="Cambria"/>
              <a:ea typeface="Cambria"/>
              <a:cs typeface="Cambria"/>
              <a:sym typeface="Cambria"/>
            </a:endParaRPr>
          </a:p>
          <a:p>
            <a:pPr indent="0" lvl="0" marL="0" rtl="0" algn="l">
              <a:lnSpc>
                <a:spcPct val="100000"/>
              </a:lnSpc>
              <a:spcBef>
                <a:spcPts val="0"/>
              </a:spcBef>
              <a:spcAft>
                <a:spcPts val="0"/>
              </a:spcAft>
              <a:buNone/>
            </a:pPr>
            <a:r>
              <a:rPr lang="en" sz="2200">
                <a:solidFill>
                  <a:schemeClr val="accent1"/>
                </a:solidFill>
                <a:latin typeface="Cambria"/>
                <a:ea typeface="Cambria"/>
                <a:cs typeface="Cambria"/>
                <a:sym typeface="Cambria"/>
              </a:rPr>
              <a:t>Effects: Neuromuscular therapy reduces pain, hypertonicity and postural dysfunctions, and lengthens and strengthens tissues. </a:t>
            </a:r>
            <a:endParaRPr sz="6000"/>
          </a:p>
        </p:txBody>
      </p:sp>
      <p:sp>
        <p:nvSpPr>
          <p:cNvPr id="539" name="Google Shape;539;p80"/>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540" name="Google Shape;540;p80" title="17702294415671229937336336453512.jpg"/>
          <p:cNvPicPr preferRelativeResize="0"/>
          <p:nvPr/>
        </p:nvPicPr>
        <p:blipFill>
          <a:blip r:embed="rId3">
            <a:alphaModFix/>
          </a:blip>
          <a:stretch>
            <a:fillRect/>
          </a:stretch>
        </p:blipFill>
        <p:spPr>
          <a:xfrm>
            <a:off x="4929200" y="969475"/>
            <a:ext cx="4075799" cy="36694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81"/>
          <p:cNvSpPr txBox="1"/>
          <p:nvPr>
            <p:ph type="ctrTitle"/>
          </p:nvPr>
        </p:nvSpPr>
        <p:spPr>
          <a:xfrm>
            <a:off x="254500" y="273700"/>
            <a:ext cx="5357700" cy="46485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lang="en" sz="2000">
                <a:solidFill>
                  <a:schemeClr val="accent1"/>
                </a:solidFill>
                <a:latin typeface="Cambria"/>
                <a:ea typeface="Cambria"/>
                <a:cs typeface="Cambria"/>
                <a:sym typeface="Cambria"/>
              </a:rPr>
              <a:t>Indirect Fascial Techniques</a:t>
            </a:r>
            <a:endParaRPr b="1" sz="20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b="1" sz="18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lang="en" sz="1800">
                <a:solidFill>
                  <a:schemeClr val="accent1"/>
                </a:solidFill>
                <a:latin typeface="Cambria"/>
                <a:ea typeface="Cambria"/>
                <a:cs typeface="Cambria"/>
                <a:sym typeface="Cambria"/>
              </a:rPr>
              <a:t>Are thought to unhook the connective tissue. The therapist moves the tissue in the direction it will move most easily, the slack of the fascia is taken up, the fascia is then held in this position as the tissue attempts to return to its original position. As the tissue stops resisting the therapists pressure further slack will develop. This slack is taken up again holding until more slack develops. This process is repeated through several cycles. Until a tissue release is felt. </a:t>
            </a:r>
            <a:endParaRPr sz="18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sz="1800">
              <a:solidFill>
                <a:schemeClr val="accent1"/>
              </a:solidFill>
              <a:latin typeface="Cambria"/>
              <a:ea typeface="Cambria"/>
              <a:cs typeface="Cambria"/>
              <a:sym typeface="Cambria"/>
            </a:endParaRPr>
          </a:p>
          <a:p>
            <a:pPr indent="0" lvl="0" marL="0" rtl="0" algn="l">
              <a:lnSpc>
                <a:spcPct val="100000"/>
              </a:lnSpc>
              <a:spcBef>
                <a:spcPts val="0"/>
              </a:spcBef>
              <a:spcAft>
                <a:spcPts val="0"/>
              </a:spcAft>
              <a:buNone/>
            </a:pPr>
            <a:r>
              <a:rPr lang="en" sz="1800">
                <a:solidFill>
                  <a:schemeClr val="accent1"/>
                </a:solidFill>
                <a:latin typeface="Cambria"/>
                <a:ea typeface="Cambria"/>
                <a:cs typeface="Cambria"/>
                <a:sym typeface="Cambria"/>
              </a:rPr>
              <a:t>Effects: Indirect fascial techniques increase the excursion and flexibility of fascia by moving it in the direction of ease, usually opposite the restriction. </a:t>
            </a:r>
            <a:endParaRPr sz="5700"/>
          </a:p>
        </p:txBody>
      </p:sp>
      <p:sp>
        <p:nvSpPr>
          <p:cNvPr id="546" name="Google Shape;546;p81"/>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82"/>
          <p:cNvSpPr txBox="1"/>
          <p:nvPr>
            <p:ph type="ctrTitle"/>
          </p:nvPr>
        </p:nvSpPr>
        <p:spPr>
          <a:xfrm>
            <a:off x="433300" y="72800"/>
            <a:ext cx="3960000" cy="47409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lang="en" sz="2300">
                <a:solidFill>
                  <a:schemeClr val="accent1"/>
                </a:solidFill>
                <a:latin typeface="Cambria"/>
                <a:ea typeface="Cambria"/>
                <a:cs typeface="Cambria"/>
                <a:sym typeface="Cambria"/>
              </a:rPr>
              <a:t>Visceral Manipulation</a:t>
            </a:r>
            <a:endParaRPr b="1" sz="23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lang="en" sz="2100">
                <a:solidFill>
                  <a:schemeClr val="accent1"/>
                </a:solidFill>
                <a:latin typeface="Cambria"/>
                <a:ea typeface="Cambria"/>
                <a:cs typeface="Cambria"/>
                <a:sym typeface="Cambria"/>
              </a:rPr>
              <a:t>Healthy viscera should be able to slide over each other as the person breathes and moves. </a:t>
            </a:r>
            <a:endParaRPr sz="21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lang="en" sz="2100">
                <a:solidFill>
                  <a:schemeClr val="accent1"/>
                </a:solidFill>
                <a:latin typeface="Cambria"/>
                <a:ea typeface="Cambria"/>
                <a:cs typeface="Cambria"/>
                <a:sym typeface="Cambria"/>
              </a:rPr>
              <a:t>Visceral manipulation consists of assessment for visceral motion and direct or indirect fascial techniques to treat any dysfunctions found and restore normal visceral motion.</a:t>
            </a:r>
            <a:endParaRPr sz="21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sz="2100">
              <a:solidFill>
                <a:schemeClr val="accent1"/>
              </a:solidFill>
              <a:latin typeface="Cambria"/>
              <a:ea typeface="Cambria"/>
              <a:cs typeface="Cambria"/>
              <a:sym typeface="Cambria"/>
            </a:endParaRPr>
          </a:p>
          <a:p>
            <a:pPr indent="0" lvl="0" marL="0" rtl="0" algn="l">
              <a:lnSpc>
                <a:spcPct val="100000"/>
              </a:lnSpc>
              <a:spcBef>
                <a:spcPts val="0"/>
              </a:spcBef>
              <a:spcAft>
                <a:spcPts val="0"/>
              </a:spcAft>
              <a:buNone/>
            </a:pPr>
            <a:r>
              <a:rPr lang="en" sz="2100">
                <a:solidFill>
                  <a:schemeClr val="accent1"/>
                </a:solidFill>
                <a:latin typeface="Cambria"/>
                <a:ea typeface="Cambria"/>
                <a:cs typeface="Cambria"/>
                <a:sym typeface="Cambria"/>
              </a:rPr>
              <a:t>Effects: Visceral manipulation restores the motion and function of affected viscera.</a:t>
            </a:r>
            <a:endParaRPr sz="5900"/>
          </a:p>
        </p:txBody>
      </p:sp>
      <p:sp>
        <p:nvSpPr>
          <p:cNvPr id="552" name="Google Shape;552;p82"/>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553" name="Google Shape;553;p82" title="17702301834353153833908411406600.jpg"/>
          <p:cNvPicPr preferRelativeResize="0"/>
          <p:nvPr/>
        </p:nvPicPr>
        <p:blipFill>
          <a:blip r:embed="rId3">
            <a:alphaModFix/>
          </a:blip>
          <a:stretch>
            <a:fillRect/>
          </a:stretch>
        </p:blipFill>
        <p:spPr>
          <a:xfrm>
            <a:off x="4393300" y="790275"/>
            <a:ext cx="4674800" cy="32102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83"/>
          <p:cNvSpPr txBox="1"/>
          <p:nvPr>
            <p:ph type="ctrTitle"/>
          </p:nvPr>
        </p:nvSpPr>
        <p:spPr>
          <a:xfrm>
            <a:off x="0" y="99575"/>
            <a:ext cx="5223900" cy="46485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lang="en" sz="2000">
                <a:solidFill>
                  <a:schemeClr val="accent1"/>
                </a:solidFill>
                <a:latin typeface="Cambria"/>
                <a:ea typeface="Cambria"/>
                <a:cs typeface="Cambria"/>
                <a:sym typeface="Cambria"/>
              </a:rPr>
              <a:t>Craniosacral Therapy</a:t>
            </a:r>
            <a:endParaRPr b="1" sz="20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b="1" sz="1800">
              <a:solidFill>
                <a:schemeClr val="accent1"/>
              </a:solidFill>
              <a:latin typeface="Cambria"/>
              <a:ea typeface="Cambria"/>
              <a:cs typeface="Cambria"/>
              <a:sym typeface="Cambria"/>
            </a:endParaRPr>
          </a:p>
          <a:p>
            <a:pPr indent="0" lvl="0" marL="0" rtl="0" algn="l">
              <a:lnSpc>
                <a:spcPct val="100000"/>
              </a:lnSpc>
              <a:spcBef>
                <a:spcPts val="0"/>
              </a:spcBef>
              <a:spcAft>
                <a:spcPts val="0"/>
              </a:spcAft>
              <a:buNone/>
            </a:pPr>
            <a:r>
              <a:rPr lang="en" sz="1800">
                <a:solidFill>
                  <a:schemeClr val="accent1"/>
                </a:solidFill>
                <a:latin typeface="Cambria"/>
                <a:ea typeface="Cambria"/>
                <a:cs typeface="Cambria"/>
                <a:sym typeface="Cambria"/>
              </a:rPr>
              <a:t>The cranial bones have subtle, identifiable and patterned motions that are allowed by the cranial sutures. This motion is a result of fluctuations in the production and flow of cerebrospinal fluid (CSF) which is contained within the meninges- cranial membranes- and bathes the brain and spinal cord.  These membranes containing the brain, spinal cord and cerebrospinal fluid form a semiclosed hydraulic system. These CSF fluctuations have an effect on the meningis and the cranial bones. As fascia throughout the body is interconnected, the craniosacral rhythm is palpable in connective tissue throughout the body as well as through the cranial bones and sacrum.</a:t>
            </a:r>
            <a:endParaRPr sz="5600"/>
          </a:p>
        </p:txBody>
      </p:sp>
      <p:sp>
        <p:nvSpPr>
          <p:cNvPr id="559" name="Google Shape;559;p83"/>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560" name="Google Shape;560;p83" title="17702303778959003270308285747829.jpg"/>
          <p:cNvPicPr preferRelativeResize="0"/>
          <p:nvPr/>
        </p:nvPicPr>
        <p:blipFill>
          <a:blip r:embed="rId3">
            <a:alphaModFix/>
          </a:blip>
          <a:stretch>
            <a:fillRect/>
          </a:stretch>
        </p:blipFill>
        <p:spPr>
          <a:xfrm>
            <a:off x="5344425" y="884050"/>
            <a:ext cx="3589724" cy="279944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84"/>
          <p:cNvSpPr txBox="1"/>
          <p:nvPr>
            <p:ph type="ctrTitle"/>
          </p:nvPr>
        </p:nvSpPr>
        <p:spPr>
          <a:xfrm>
            <a:off x="393100" y="354075"/>
            <a:ext cx="8326800" cy="44946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lang="en" sz="2000">
                <a:solidFill>
                  <a:schemeClr val="accent1"/>
                </a:solidFill>
                <a:latin typeface="Cambria"/>
                <a:ea typeface="Cambria"/>
                <a:cs typeface="Cambria"/>
                <a:sym typeface="Cambria"/>
              </a:rPr>
              <a:t>The rhythm consists of 2 movements, called cranial flexion and extension. In flexion(expansion) which is active, there is a subtle, palpable increase in the width of the skull and body. The limbs move into a subtle external rotation. In extension (relaxation), which is passive, the opposite occurs. There is a subtle narrowing of the head and body and the limbs move into internal rotation. </a:t>
            </a:r>
            <a:endParaRPr sz="20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lang="en" sz="2000">
                <a:solidFill>
                  <a:schemeClr val="accent1"/>
                </a:solidFill>
                <a:latin typeface="Cambria"/>
                <a:ea typeface="Cambria"/>
                <a:cs typeface="Cambria"/>
                <a:sym typeface="Cambria"/>
              </a:rPr>
              <a:t>This rhythm occurs at a rate of 6 – 12 cycles per minute. </a:t>
            </a:r>
            <a:endParaRPr sz="2000">
              <a:solidFill>
                <a:schemeClr val="accent1"/>
              </a:solidFill>
              <a:latin typeface="Cambria"/>
              <a:ea typeface="Cambria"/>
              <a:cs typeface="Cambria"/>
              <a:sym typeface="Cambria"/>
            </a:endParaRPr>
          </a:p>
          <a:p>
            <a:pPr indent="-355600" lvl="0" marL="685800" rtl="0" algn="l">
              <a:lnSpc>
                <a:spcPct val="100000"/>
              </a:lnSpc>
              <a:spcBef>
                <a:spcPts val="0"/>
              </a:spcBef>
              <a:spcAft>
                <a:spcPts val="0"/>
              </a:spcAft>
              <a:buClr>
                <a:schemeClr val="accent1"/>
              </a:buClr>
              <a:buSzPts val="2000"/>
              <a:buFont typeface="Cambria"/>
              <a:buChar char="-"/>
            </a:pPr>
            <a:r>
              <a:rPr lang="en" sz="2000">
                <a:solidFill>
                  <a:schemeClr val="accent1"/>
                </a:solidFill>
                <a:latin typeface="Cambria"/>
                <a:ea typeface="Cambria"/>
                <a:cs typeface="Cambria"/>
                <a:sym typeface="Cambria"/>
              </a:rPr>
              <a:t>both indirect and direct fascial techniques are used. </a:t>
            </a:r>
            <a:endParaRPr sz="2000">
              <a:solidFill>
                <a:schemeClr val="accent1"/>
              </a:solidFill>
              <a:latin typeface="Cambria"/>
              <a:ea typeface="Cambria"/>
              <a:cs typeface="Cambria"/>
              <a:sym typeface="Cambria"/>
            </a:endParaRPr>
          </a:p>
          <a:p>
            <a:pPr indent="-355600" lvl="0" marL="685800" rtl="0" algn="l">
              <a:lnSpc>
                <a:spcPct val="100000"/>
              </a:lnSpc>
              <a:spcBef>
                <a:spcPts val="0"/>
              </a:spcBef>
              <a:spcAft>
                <a:spcPts val="0"/>
              </a:spcAft>
              <a:buClr>
                <a:schemeClr val="accent1"/>
              </a:buClr>
              <a:buSzPts val="2000"/>
              <a:buFont typeface="Cambria"/>
              <a:buChar char="-"/>
            </a:pPr>
            <a:r>
              <a:rPr lang="en" sz="2000">
                <a:solidFill>
                  <a:schemeClr val="accent1"/>
                </a:solidFill>
                <a:latin typeface="Cambria"/>
                <a:ea typeface="Cambria"/>
                <a:cs typeface="Cambria"/>
                <a:sym typeface="Cambria"/>
              </a:rPr>
              <a:t>The pressure for many of the techniques is light - 5 grams and the rate is slow.</a:t>
            </a:r>
            <a:endParaRPr sz="2000">
              <a:solidFill>
                <a:schemeClr val="accent1"/>
              </a:solidFill>
              <a:latin typeface="Cambria"/>
              <a:ea typeface="Cambria"/>
              <a:cs typeface="Cambria"/>
              <a:sym typeface="Cambria"/>
            </a:endParaRPr>
          </a:p>
          <a:p>
            <a:pPr indent="-355600" lvl="0" marL="685800" rtl="0" algn="l">
              <a:lnSpc>
                <a:spcPct val="100000"/>
              </a:lnSpc>
              <a:spcBef>
                <a:spcPts val="0"/>
              </a:spcBef>
              <a:spcAft>
                <a:spcPts val="0"/>
              </a:spcAft>
              <a:buClr>
                <a:schemeClr val="accent1"/>
              </a:buClr>
              <a:buSzPts val="2000"/>
              <a:buFont typeface="Cambria"/>
              <a:buChar char="-"/>
            </a:pPr>
            <a:r>
              <a:rPr lang="en" sz="2000">
                <a:solidFill>
                  <a:schemeClr val="accent1"/>
                </a:solidFill>
                <a:latin typeface="Cambria"/>
                <a:ea typeface="Cambria"/>
                <a:cs typeface="Cambria"/>
                <a:sym typeface="Cambria"/>
              </a:rPr>
              <a:t>Tissue drag is required so no lubricant is used.</a:t>
            </a:r>
            <a:endParaRPr sz="2000">
              <a:solidFill>
                <a:schemeClr val="accent1"/>
              </a:solidFill>
              <a:latin typeface="Cambria"/>
              <a:ea typeface="Cambria"/>
              <a:cs typeface="Cambria"/>
              <a:sym typeface="Cambria"/>
            </a:endParaRPr>
          </a:p>
          <a:p>
            <a:pPr indent="0" lvl="0" marL="685800" rtl="0" algn="l">
              <a:lnSpc>
                <a:spcPct val="100000"/>
              </a:lnSpc>
              <a:spcBef>
                <a:spcPts val="0"/>
              </a:spcBef>
              <a:spcAft>
                <a:spcPts val="0"/>
              </a:spcAft>
              <a:buClr>
                <a:schemeClr val="accent1"/>
              </a:buClr>
              <a:buSzPts val="1100"/>
              <a:buFont typeface="Arial"/>
              <a:buNone/>
            </a:pPr>
            <a:r>
              <a:t/>
            </a:r>
            <a:endParaRPr sz="2000">
              <a:solidFill>
                <a:schemeClr val="accent1"/>
              </a:solidFill>
              <a:latin typeface="Cambria"/>
              <a:ea typeface="Cambria"/>
              <a:cs typeface="Cambria"/>
              <a:sym typeface="Cambria"/>
            </a:endParaRPr>
          </a:p>
          <a:p>
            <a:pPr indent="0" lvl="0" marL="0" rtl="0" algn="l">
              <a:lnSpc>
                <a:spcPct val="100000"/>
              </a:lnSpc>
              <a:spcBef>
                <a:spcPts val="0"/>
              </a:spcBef>
              <a:spcAft>
                <a:spcPts val="0"/>
              </a:spcAft>
              <a:buNone/>
            </a:pPr>
            <a:r>
              <a:rPr lang="en" sz="2000">
                <a:solidFill>
                  <a:schemeClr val="accent1"/>
                </a:solidFill>
                <a:latin typeface="Cambria"/>
                <a:ea typeface="Cambria"/>
                <a:cs typeface="Cambria"/>
                <a:sym typeface="Cambria"/>
              </a:rPr>
              <a:t>Effects: craniosacral therapy is used to treat chronic pain, visceral dysfunctions, headache and temporomandibular joint dysfunction.</a:t>
            </a:r>
            <a:endParaRPr sz="5800"/>
          </a:p>
        </p:txBody>
      </p:sp>
      <p:sp>
        <p:nvSpPr>
          <p:cNvPr id="566" name="Google Shape;566;p84"/>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85"/>
          <p:cNvSpPr txBox="1"/>
          <p:nvPr>
            <p:ph type="ctrTitle"/>
          </p:nvPr>
        </p:nvSpPr>
        <p:spPr>
          <a:xfrm>
            <a:off x="709900" y="555000"/>
            <a:ext cx="7621500" cy="43098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accent1"/>
              </a:buClr>
              <a:buSzPts val="1100"/>
              <a:buFont typeface="Arial"/>
              <a:buNone/>
            </a:pPr>
            <a:r>
              <a:rPr b="1" lang="en" sz="2100">
                <a:solidFill>
                  <a:schemeClr val="accent1"/>
                </a:solidFill>
                <a:latin typeface="Cambria"/>
                <a:ea typeface="Cambria"/>
                <a:cs typeface="Cambria"/>
                <a:sym typeface="Cambria"/>
              </a:rPr>
              <a:t>Myofascial Release</a:t>
            </a:r>
            <a:endParaRPr b="1" sz="21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t/>
            </a:r>
            <a:endParaRPr b="1" sz="19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lang="en" sz="1900">
                <a:solidFill>
                  <a:schemeClr val="accent1"/>
                </a:solidFill>
                <a:latin typeface="Cambria"/>
                <a:ea typeface="Cambria"/>
                <a:cs typeface="Cambria"/>
                <a:sym typeface="Cambria"/>
              </a:rPr>
              <a:t>Combines soft tissue, craniosacral and muscle energy techniques. </a:t>
            </a:r>
            <a:endParaRPr sz="1900">
              <a:solidFill>
                <a:schemeClr val="accent1"/>
              </a:solidFill>
              <a:latin typeface="Cambria"/>
              <a:ea typeface="Cambria"/>
              <a:cs typeface="Cambria"/>
              <a:sym typeface="Cambria"/>
            </a:endParaRPr>
          </a:p>
          <a:p>
            <a:pPr indent="0" lvl="0" marL="0" rtl="0" algn="l">
              <a:lnSpc>
                <a:spcPct val="100000"/>
              </a:lnSpc>
              <a:spcBef>
                <a:spcPts val="0"/>
              </a:spcBef>
              <a:spcAft>
                <a:spcPts val="0"/>
              </a:spcAft>
              <a:buClr>
                <a:schemeClr val="accent1"/>
              </a:buClr>
              <a:buSzPts val="1100"/>
              <a:buFont typeface="Arial"/>
              <a:buNone/>
            </a:pPr>
            <a:r>
              <a:rPr lang="en" sz="1900">
                <a:solidFill>
                  <a:schemeClr val="accent1"/>
                </a:solidFill>
                <a:latin typeface="Cambria"/>
                <a:ea typeface="Cambria"/>
                <a:cs typeface="Cambria"/>
                <a:sym typeface="Cambria"/>
              </a:rPr>
              <a:t>These slow and subtle techniques can be used to release fascia and muscle throughout the body. The tight –loose concept is an integral part of myofascial release. Tightness creates shortness, compression and therefore asymmetry in the tissue. Looseness in another area permits this asymmetry</a:t>
            </a:r>
            <a:endParaRPr sz="1900">
              <a:solidFill>
                <a:schemeClr val="accent1"/>
              </a:solidFill>
              <a:latin typeface="Cambria"/>
              <a:ea typeface="Cambria"/>
              <a:cs typeface="Cambria"/>
              <a:sym typeface="Cambria"/>
            </a:endParaRPr>
          </a:p>
          <a:p>
            <a:pPr indent="-349250" lvl="0" marL="685800" rtl="0" algn="l">
              <a:lnSpc>
                <a:spcPct val="100000"/>
              </a:lnSpc>
              <a:spcBef>
                <a:spcPts val="0"/>
              </a:spcBef>
              <a:spcAft>
                <a:spcPts val="0"/>
              </a:spcAft>
              <a:buClr>
                <a:schemeClr val="accent1"/>
              </a:buClr>
              <a:buSzPts val="1900"/>
              <a:buFont typeface="Cambria"/>
              <a:buChar char="-"/>
            </a:pPr>
            <a:r>
              <a:rPr lang="en" sz="1900">
                <a:solidFill>
                  <a:schemeClr val="accent1"/>
                </a:solidFill>
                <a:latin typeface="Cambria"/>
                <a:ea typeface="Cambria"/>
                <a:cs typeface="Cambria"/>
                <a:sym typeface="Cambria"/>
              </a:rPr>
              <a:t>techniques include light to moderate traction, range of motion, appropriate tension and twisting action to achieve biomechanical and reflex changes.</a:t>
            </a:r>
            <a:endParaRPr sz="1900">
              <a:solidFill>
                <a:schemeClr val="accent1"/>
              </a:solidFill>
              <a:latin typeface="Cambria"/>
              <a:ea typeface="Cambria"/>
              <a:cs typeface="Cambria"/>
              <a:sym typeface="Cambria"/>
            </a:endParaRPr>
          </a:p>
          <a:p>
            <a:pPr indent="0" lvl="0" marL="685800" rtl="0" algn="l">
              <a:lnSpc>
                <a:spcPct val="100000"/>
              </a:lnSpc>
              <a:spcBef>
                <a:spcPts val="0"/>
              </a:spcBef>
              <a:spcAft>
                <a:spcPts val="0"/>
              </a:spcAft>
              <a:buClr>
                <a:schemeClr val="accent1"/>
              </a:buClr>
              <a:buSzPts val="1100"/>
              <a:buFont typeface="Arial"/>
              <a:buNone/>
            </a:pPr>
            <a:r>
              <a:t/>
            </a:r>
            <a:endParaRPr sz="1900">
              <a:solidFill>
                <a:schemeClr val="accent1"/>
              </a:solidFill>
              <a:latin typeface="Cambria"/>
              <a:ea typeface="Cambria"/>
              <a:cs typeface="Cambria"/>
              <a:sym typeface="Cambria"/>
            </a:endParaRPr>
          </a:p>
          <a:p>
            <a:pPr indent="0" lvl="0" marL="0" rtl="0" algn="l">
              <a:lnSpc>
                <a:spcPct val="100000"/>
              </a:lnSpc>
              <a:spcBef>
                <a:spcPts val="0"/>
              </a:spcBef>
              <a:spcAft>
                <a:spcPts val="0"/>
              </a:spcAft>
              <a:buNone/>
            </a:pPr>
            <a:r>
              <a:rPr lang="en" sz="1900">
                <a:solidFill>
                  <a:schemeClr val="accent1"/>
                </a:solidFill>
                <a:latin typeface="Cambria"/>
                <a:ea typeface="Cambria"/>
                <a:cs typeface="Cambria"/>
                <a:sym typeface="Cambria"/>
              </a:rPr>
              <a:t>Effects: myofascial release techniques reduce painful soft tissue dysfunctions.</a:t>
            </a:r>
            <a:endParaRPr sz="5700"/>
          </a:p>
        </p:txBody>
      </p:sp>
      <p:sp>
        <p:nvSpPr>
          <p:cNvPr id="572" name="Google Shape;572;p85"/>
          <p:cNvSpPr txBox="1"/>
          <p:nvPr>
            <p:ph idx="1" type="subTitle"/>
          </p:nvPr>
        </p:nvSpPr>
        <p:spPr>
          <a:xfrm>
            <a:off x="1826325" y="3252475"/>
            <a:ext cx="54948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Lesson 1">
  <a:themeElements>
    <a:clrScheme name="Simple Light">
      <a:dk1>
        <a:srgbClr val="137C3F"/>
      </a:dk1>
      <a:lt1>
        <a:srgbClr val="FFFCF5"/>
      </a:lt1>
      <a:dk2>
        <a:srgbClr val="146AEB"/>
      </a:dk2>
      <a:lt2>
        <a:srgbClr val="FBA084"/>
      </a:lt2>
      <a:accent1>
        <a:srgbClr val="000000"/>
      </a:accent1>
      <a:accent2>
        <a:srgbClr val="FFFFB3"/>
      </a:accent2>
      <a:accent3>
        <a:srgbClr val="B6D7A8"/>
      </a:accent3>
      <a:accent4>
        <a:srgbClr val="A4C2F4"/>
      </a:accent4>
      <a:accent5>
        <a:srgbClr val="B6D7A8"/>
      </a:accent5>
      <a:accent6>
        <a:srgbClr val="B4A7D6"/>
      </a:accent6>
      <a:hlink>
        <a:srgbClr val="146AE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