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708" r:id="rId4"/>
    <p:sldMasterId id="214748370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y="5143500" cx="9144000"/>
  <p:notesSz cx="6858000" cy="9144000"/>
  <p:embeddedFontLst>
    <p:embeddedFont>
      <p:font typeface="Arimo"/>
      <p:regular r:id="rId28"/>
      <p:bold r:id="rId29"/>
      <p:italic r:id="rId30"/>
      <p:boldItalic r:id="rId31"/>
    </p:embeddedFont>
    <p:embeddedFont>
      <p:font typeface="Instrument Sans SemiBold"/>
      <p:regular r:id="rId32"/>
      <p:bold r:id="rId33"/>
      <p:italic r:id="rId34"/>
      <p:boldItalic r:id="rId35"/>
    </p:embeddedFont>
    <p:embeddedFont>
      <p:font typeface="Instrument Sans Medium"/>
      <p:regular r:id="rId36"/>
      <p:bold r:id="rId37"/>
      <p:italic r:id="rId38"/>
      <p:boldItalic r:id="rId39"/>
    </p:embeddedFont>
    <p:embeddedFont>
      <p:font typeface="Instrument Sans"/>
      <p:regular r:id="rId40"/>
      <p:bold r:id="rId41"/>
      <p:italic r:id="rId42"/>
      <p:boldItalic r:id="rId4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InstrumentSans-regular.fntdata"/><Relationship Id="rId42" Type="http://schemas.openxmlformats.org/officeDocument/2006/relationships/font" Target="fonts/InstrumentSans-italic.fntdata"/><Relationship Id="rId41" Type="http://schemas.openxmlformats.org/officeDocument/2006/relationships/font" Target="fonts/InstrumentSans-bold.fntdata"/><Relationship Id="rId43" Type="http://schemas.openxmlformats.org/officeDocument/2006/relationships/font" Target="fonts/InstrumentSans-boldItalic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Arimo-boldItalic.fntdata"/><Relationship Id="rId30" Type="http://schemas.openxmlformats.org/officeDocument/2006/relationships/font" Target="fonts/Arimo-italic.fntdata"/><Relationship Id="rId33" Type="http://schemas.openxmlformats.org/officeDocument/2006/relationships/font" Target="fonts/InstrumentSansSemiBold-bold.fntdata"/><Relationship Id="rId32" Type="http://schemas.openxmlformats.org/officeDocument/2006/relationships/font" Target="fonts/InstrumentSansSemiBold-regular.fntdata"/><Relationship Id="rId35" Type="http://schemas.openxmlformats.org/officeDocument/2006/relationships/font" Target="fonts/InstrumentSansSemiBold-boldItalic.fntdata"/><Relationship Id="rId34" Type="http://schemas.openxmlformats.org/officeDocument/2006/relationships/font" Target="fonts/InstrumentSansSemiBold-italic.fntdata"/><Relationship Id="rId37" Type="http://schemas.openxmlformats.org/officeDocument/2006/relationships/font" Target="fonts/InstrumentSansMedium-bold.fntdata"/><Relationship Id="rId36" Type="http://schemas.openxmlformats.org/officeDocument/2006/relationships/font" Target="fonts/InstrumentSansMedium-regular.fntdata"/><Relationship Id="rId39" Type="http://schemas.openxmlformats.org/officeDocument/2006/relationships/font" Target="fonts/InstrumentSansMedium-boldItalic.fntdata"/><Relationship Id="rId38" Type="http://schemas.openxmlformats.org/officeDocument/2006/relationships/font" Target="fonts/InstrumentSansMedium-italic.fntdata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font" Target="fonts/Arimo-regular.fntdata"/><Relationship Id="rId27" Type="http://schemas.openxmlformats.org/officeDocument/2006/relationships/slide" Target="slides/slide21.xml"/><Relationship Id="rId29" Type="http://schemas.openxmlformats.org/officeDocument/2006/relationships/font" Target="fonts/Arimo-bold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2" name="Google Shape;50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g3c34744fd6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9" name="Google Shape;509;g3c34744fd6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g3c34744fd6d_0_4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7" name="Google Shape;517;g3c34744fd6d_0_4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g3c34744fd6d_0_4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5" name="Google Shape;525;g3c34744fd6d_0_4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g3c34744fd6d_0_4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2" name="Google Shape;532;g3c34744fd6d_0_4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g3c34744fd6d_0_4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7" name="Google Shape;537;g3c34744fd6d_0_4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g3c34744fd6d_0_4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2" name="Google Shape;542;g3c34744fd6d_0_4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g3c34744fd6d_0_4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7" name="Google Shape;547;g3c34744fd6d_0_4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g3c34744fd6d_0_4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2" name="Google Shape;552;g3c34744fd6d_0_4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g3c34744fd6d_0_4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7" name="Google Shape;557;g3c34744fd6d_0_4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g3c34744fd6d_0_5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2" name="Google Shape;562;g3c34744fd6d_0_5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g3c34744fd6d_0_5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7" name="Google Shape;567;g3c34744fd6d_0_5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g3c34744fd6d_0_5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3" name="Google Shape;573;g3c34744fd6d_0_5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g3c34744fd6d_0_5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8" name="Google Shape;578;g3c34744fd6d_0_5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g3c34744fd6d_0_5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3" name="Google Shape;583;g3c34744fd6d_0_5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g3c34744fd6d_0_5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8" name="Google Shape;588;g3c34744fd6d_0_5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g3c34744fd6d_0_5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3" name="Google Shape;593;g3c34744fd6d_0_5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g3c34744fd6d_0_5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9" name="Google Shape;599;g3c34744fd6d_0_5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g3c34744fd6d_0_5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4" name="Google Shape;604;g3c34744fd6d_0_5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7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g3c34744fd6d_0_5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9" name="Google Shape;609;g3c34744fd6d_0_5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g3c34744fd6d_0_5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4" name="Google Shape;614;g3c34744fd6d_0_5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jpg"/><Relationship Id="rId3" Type="http://schemas.openxmlformats.org/officeDocument/2006/relationships/image" Target="../media/image2.jp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png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png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3.png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omotions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idx="1" type="subTitle"/>
          </p:nvPr>
        </p:nvSpPr>
        <p:spPr>
          <a:xfrm>
            <a:off x="284700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56" name="Google Shape;56;p14"/>
          <p:cNvSpPr txBox="1"/>
          <p:nvPr>
            <p:ph idx="2" type="subTitle"/>
          </p:nvPr>
        </p:nvSpPr>
        <p:spPr>
          <a:xfrm>
            <a:off x="6890875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pic>
        <p:nvPicPr>
          <p:cNvPr descr="A portrait of a smiling woman in casual attire. " id="57" name="Google Shape;57;p14"/>
          <p:cNvPicPr preferRelativeResize="0"/>
          <p:nvPr/>
        </p:nvPicPr>
        <p:blipFill rotWithShape="1">
          <a:blip r:embed="rId2">
            <a:alphaModFix/>
          </a:blip>
          <a:srcRect b="23377" l="26958" r="35832" t="0"/>
          <a:stretch/>
        </p:blipFill>
        <p:spPr>
          <a:xfrm>
            <a:off x="284700" y="1847700"/>
            <a:ext cx="2055000" cy="2820900"/>
          </a:xfrm>
          <a:prstGeom prst="roundRect">
            <a:avLst>
              <a:gd fmla="val 15597" name="adj"/>
            </a:avLst>
          </a:prstGeom>
          <a:noFill/>
          <a:ln>
            <a:noFill/>
          </a:ln>
        </p:spPr>
      </p:pic>
      <p:pic>
        <p:nvPicPr>
          <p:cNvPr descr="A confident man stands with his arms crossed in front of a white background. " id="58" name="Google Shape;58;p14"/>
          <p:cNvPicPr preferRelativeResize="0"/>
          <p:nvPr/>
        </p:nvPicPr>
        <p:blipFill rotWithShape="1">
          <a:blip r:embed="rId3">
            <a:alphaModFix/>
          </a:blip>
          <a:srcRect b="1224" l="28620" r="23422" t="0"/>
          <a:stretch/>
        </p:blipFill>
        <p:spPr>
          <a:xfrm>
            <a:off x="4629476" y="1847700"/>
            <a:ext cx="2055000" cy="2820900"/>
          </a:xfrm>
          <a:prstGeom prst="roundRect">
            <a:avLst>
              <a:gd fmla="val 15616" name="adj"/>
            </a:avLst>
          </a:prstGeom>
          <a:noFill/>
          <a:ln>
            <a:noFill/>
          </a:ln>
        </p:spPr>
      </p:pic>
      <p:sp>
        <p:nvSpPr>
          <p:cNvPr id="59" name="Google Shape;59;p14"/>
          <p:cNvSpPr txBox="1"/>
          <p:nvPr>
            <p:ph type="title"/>
          </p:nvPr>
        </p:nvSpPr>
        <p:spPr>
          <a:xfrm>
            <a:off x="284700" y="598950"/>
            <a:ext cx="6615900" cy="4506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strument Sans"/>
              <a:buNone/>
              <a:defRPr sz="3600">
                <a:latin typeface="Instrument Sans"/>
                <a:ea typeface="Instrument Sans"/>
                <a:cs typeface="Instrument Sans"/>
                <a:sym typeface="Instrumen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strument Sans"/>
              <a:buNone/>
              <a:defRPr sz="3600">
                <a:latin typeface="Instrument Sans"/>
                <a:ea typeface="Instrument Sans"/>
                <a:cs typeface="Instrument Sans"/>
                <a:sym typeface="Instrument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strument Sans"/>
              <a:buNone/>
              <a:defRPr sz="3600">
                <a:latin typeface="Instrument Sans"/>
                <a:ea typeface="Instrument Sans"/>
                <a:cs typeface="Instrument Sans"/>
                <a:sym typeface="Instrument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strument Sans"/>
              <a:buNone/>
              <a:defRPr sz="3600">
                <a:latin typeface="Instrument Sans"/>
                <a:ea typeface="Instrument Sans"/>
                <a:cs typeface="Instrument Sans"/>
                <a:sym typeface="Instrument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strument Sans"/>
              <a:buNone/>
              <a:defRPr sz="3600">
                <a:latin typeface="Instrument Sans"/>
                <a:ea typeface="Instrument Sans"/>
                <a:cs typeface="Instrument Sans"/>
                <a:sym typeface="Instrument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strument Sans"/>
              <a:buNone/>
              <a:defRPr sz="3600">
                <a:latin typeface="Instrument Sans"/>
                <a:ea typeface="Instrument Sans"/>
                <a:cs typeface="Instrument Sans"/>
                <a:sym typeface="Instrument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strument Sans"/>
              <a:buNone/>
              <a:defRPr sz="3600">
                <a:latin typeface="Instrument Sans"/>
                <a:ea typeface="Instrument Sans"/>
                <a:cs typeface="Instrument Sans"/>
                <a:sym typeface="Instrument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strument Sans"/>
              <a:buNone/>
              <a:defRPr sz="3600">
                <a:latin typeface="Instrument Sans"/>
                <a:ea typeface="Instrument Sans"/>
                <a:cs typeface="Instrument Sans"/>
                <a:sym typeface="Instrument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strument Sans"/>
              <a:buNone/>
              <a:defRPr sz="3600">
                <a:latin typeface="Instrument Sans"/>
                <a:ea typeface="Instrument Sans"/>
                <a:cs typeface="Instrument Sans"/>
                <a:sym typeface="Instrument Sans"/>
              </a:defRPr>
            </a:lvl9pPr>
          </a:lstStyle>
          <a:p/>
        </p:txBody>
      </p:sp>
      <p:sp>
        <p:nvSpPr>
          <p:cNvPr id="60" name="Google Shape;60;p14"/>
          <p:cNvSpPr txBox="1"/>
          <p:nvPr>
            <p:ph idx="3" type="subTitle"/>
          </p:nvPr>
        </p:nvSpPr>
        <p:spPr>
          <a:xfrm>
            <a:off x="2541625" y="2578075"/>
            <a:ext cx="1796700" cy="31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1" name="Google Shape;61;p14"/>
          <p:cNvSpPr txBox="1"/>
          <p:nvPr>
            <p:ph idx="4" type="subTitle"/>
          </p:nvPr>
        </p:nvSpPr>
        <p:spPr>
          <a:xfrm>
            <a:off x="2640775" y="2819575"/>
            <a:ext cx="1485600" cy="45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14"/>
          <p:cNvSpPr txBox="1"/>
          <p:nvPr>
            <p:ph idx="5" type="subTitle"/>
          </p:nvPr>
        </p:nvSpPr>
        <p:spPr>
          <a:xfrm>
            <a:off x="6895261" y="2578075"/>
            <a:ext cx="1796700" cy="31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3" name="Google Shape;63;p14"/>
          <p:cNvSpPr txBox="1"/>
          <p:nvPr>
            <p:ph idx="6" type="subTitle"/>
          </p:nvPr>
        </p:nvSpPr>
        <p:spPr>
          <a:xfrm>
            <a:off x="6895261" y="2819575"/>
            <a:ext cx="1485600" cy="45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4" name="Google Shape;64;p14"/>
          <p:cNvSpPr txBox="1"/>
          <p:nvPr>
            <p:ph idx="7" type="subTitle"/>
          </p:nvPr>
        </p:nvSpPr>
        <p:spPr>
          <a:xfrm>
            <a:off x="2541000" y="3617250"/>
            <a:ext cx="18999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strument Sans"/>
              <a:buNone/>
              <a:defRPr sz="10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Instrument Sans"/>
              <a:buNone/>
              <a:defRPr>
                <a:solidFill>
                  <a:schemeClr val="accent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Instrument Sans"/>
              <a:buNone/>
              <a:defRPr>
                <a:solidFill>
                  <a:schemeClr val="accent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Instrument Sans"/>
              <a:buNone/>
              <a:defRPr>
                <a:solidFill>
                  <a:schemeClr val="accent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Instrument Sans"/>
              <a:buNone/>
              <a:defRPr>
                <a:solidFill>
                  <a:schemeClr val="accent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Instrument Sans"/>
              <a:buNone/>
              <a:defRPr>
                <a:solidFill>
                  <a:schemeClr val="accent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Instrument Sans"/>
              <a:buNone/>
              <a:defRPr>
                <a:solidFill>
                  <a:schemeClr val="accent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Instrument Sans"/>
              <a:buNone/>
              <a:defRPr>
                <a:solidFill>
                  <a:schemeClr val="accent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Instrument Sans"/>
              <a:buNone/>
              <a:defRPr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65" name="Google Shape;65;p14"/>
          <p:cNvSpPr txBox="1"/>
          <p:nvPr>
            <p:ph idx="8" type="subTitle"/>
          </p:nvPr>
        </p:nvSpPr>
        <p:spPr>
          <a:xfrm>
            <a:off x="6886656" y="3627975"/>
            <a:ext cx="18999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strument Sans"/>
              <a:buNone/>
              <a:defRPr sz="10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Instrument Sans"/>
              <a:buNone/>
              <a:defRPr>
                <a:solidFill>
                  <a:schemeClr val="accent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Instrument Sans"/>
              <a:buNone/>
              <a:defRPr>
                <a:solidFill>
                  <a:schemeClr val="accent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Instrument Sans"/>
              <a:buNone/>
              <a:defRPr>
                <a:solidFill>
                  <a:schemeClr val="accent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Instrument Sans"/>
              <a:buNone/>
              <a:defRPr>
                <a:solidFill>
                  <a:schemeClr val="accent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Instrument Sans"/>
              <a:buNone/>
              <a:defRPr>
                <a:solidFill>
                  <a:schemeClr val="accent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Instrument Sans"/>
              <a:buNone/>
              <a:defRPr>
                <a:solidFill>
                  <a:schemeClr val="accent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Instrument Sans"/>
              <a:buNone/>
              <a:defRPr>
                <a:solidFill>
                  <a:schemeClr val="accent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Instrument Sans"/>
              <a:buNone/>
              <a:defRPr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66" name="Google Shape;66;p14"/>
          <p:cNvSpPr txBox="1"/>
          <p:nvPr>
            <p:ph idx="12" type="sldNum"/>
          </p:nvPr>
        </p:nvSpPr>
        <p:spPr>
          <a:xfrm>
            <a:off x="8556779" y="4668600"/>
            <a:ext cx="300000" cy="1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1pPr>
            <a:lvl2pPr lvl="1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2pPr>
            <a:lvl3pPr lvl="2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3pPr>
            <a:lvl4pPr lvl="3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4pPr>
            <a:lvl5pPr lvl="4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5pPr>
            <a:lvl6pPr lvl="5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6pPr>
            <a:lvl7pPr lvl="6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7pPr>
            <a:lvl8pPr lvl="7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8pPr>
            <a:lvl9pPr lvl="8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">
  <p:cSld name="BLANK_2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291800" y="465200"/>
            <a:ext cx="5666400" cy="204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strument Sans SemiBold"/>
              <a:buNone/>
              <a:defRPr sz="6000"/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strument Sans SemiBold"/>
              <a:buNone/>
              <a:defRPr sz="60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strument Sans SemiBold"/>
              <a:buNone/>
              <a:defRPr sz="60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strument Sans SemiBold"/>
              <a:buNone/>
              <a:defRPr sz="60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strument Sans SemiBold"/>
              <a:buNone/>
              <a:defRPr sz="60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strument Sans SemiBold"/>
              <a:buNone/>
              <a:defRPr sz="60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strument Sans SemiBold"/>
              <a:buNone/>
              <a:defRPr sz="60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strument Sans SemiBold"/>
              <a:buNone/>
              <a:defRPr sz="60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strument Sans SemiBold"/>
              <a:buNone/>
              <a:defRPr sz="60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  <p:grpSp>
        <p:nvGrpSpPr>
          <p:cNvPr id="69" name="Google Shape;69;p15"/>
          <p:cNvGrpSpPr/>
          <p:nvPr/>
        </p:nvGrpSpPr>
        <p:grpSpPr>
          <a:xfrm>
            <a:off x="5689900" y="0"/>
            <a:ext cx="2908801" cy="5143500"/>
            <a:chOff x="5689900" y="0"/>
            <a:chExt cx="2908801" cy="5143500"/>
          </a:xfrm>
        </p:grpSpPr>
        <p:pic>
          <p:nvPicPr>
            <p:cNvPr id="70" name="Google Shape;70;p15"/>
            <p:cNvPicPr preferRelativeResize="0"/>
            <p:nvPr/>
          </p:nvPicPr>
          <p:blipFill rotWithShape="1">
            <a:blip r:embed="rId2">
              <a:alphaModFix/>
            </a:blip>
            <a:srcRect b="18778" l="0" r="0" t="0"/>
            <a:stretch/>
          </p:blipFill>
          <p:spPr>
            <a:xfrm>
              <a:off x="5689900" y="2780975"/>
              <a:ext cx="2908800" cy="23625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1" name="Google Shape;71;p15"/>
            <p:cNvPicPr preferRelativeResize="0"/>
            <p:nvPr/>
          </p:nvPicPr>
          <p:blipFill rotWithShape="1">
            <a:blip r:embed="rId3">
              <a:alphaModFix/>
            </a:blip>
            <a:srcRect b="0" l="0" r="0" t="25727"/>
            <a:stretch/>
          </p:blipFill>
          <p:spPr>
            <a:xfrm>
              <a:off x="5689900" y="0"/>
              <a:ext cx="2908800" cy="2160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2" name="Google Shape;72;p1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689900" y="960725"/>
              <a:ext cx="2908800" cy="29088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 you">
  <p:cSld name="BLANK_2_1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/>
          <p:nvPr/>
        </p:nvSpPr>
        <p:spPr>
          <a:xfrm>
            <a:off x="608106" y="3907013"/>
            <a:ext cx="571200" cy="5712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75" name="Google Shape;75;p16"/>
          <p:cNvSpPr/>
          <p:nvPr>
            <p:ph idx="2" type="pic"/>
          </p:nvPr>
        </p:nvSpPr>
        <p:spPr>
          <a:xfrm>
            <a:off x="598225" y="3900375"/>
            <a:ext cx="571200" cy="571200"/>
          </a:xfrm>
          <a:prstGeom prst="ellipse">
            <a:avLst/>
          </a:prstGeom>
          <a:noFill/>
          <a:ln>
            <a:noFill/>
          </a:ln>
        </p:spPr>
      </p:sp>
      <p:sp>
        <p:nvSpPr>
          <p:cNvPr id="76" name="Google Shape;76;p16"/>
          <p:cNvSpPr txBox="1"/>
          <p:nvPr>
            <p:ph type="title"/>
          </p:nvPr>
        </p:nvSpPr>
        <p:spPr>
          <a:xfrm>
            <a:off x="291800" y="465200"/>
            <a:ext cx="5666400" cy="204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strument Sans SemiBold"/>
              <a:buNone/>
              <a:defRPr sz="6000"/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strument Sans SemiBold"/>
              <a:buNone/>
              <a:defRPr sz="6000">
                <a:solidFill>
                  <a:schemeClr val="lt1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strument Sans SemiBold"/>
              <a:buNone/>
              <a:defRPr sz="6000">
                <a:solidFill>
                  <a:schemeClr val="lt1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strument Sans SemiBold"/>
              <a:buNone/>
              <a:defRPr sz="6000">
                <a:solidFill>
                  <a:schemeClr val="lt1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strument Sans SemiBold"/>
              <a:buNone/>
              <a:defRPr sz="6000">
                <a:solidFill>
                  <a:schemeClr val="lt1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strument Sans SemiBold"/>
              <a:buNone/>
              <a:defRPr sz="6000">
                <a:solidFill>
                  <a:schemeClr val="lt1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strument Sans SemiBold"/>
              <a:buNone/>
              <a:defRPr sz="6000">
                <a:solidFill>
                  <a:schemeClr val="lt1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strument Sans SemiBold"/>
              <a:buNone/>
              <a:defRPr sz="6000">
                <a:solidFill>
                  <a:schemeClr val="lt1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strument Sans SemiBold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7" name="Google Shape;77;p16"/>
          <p:cNvSpPr txBox="1"/>
          <p:nvPr>
            <p:ph idx="1" type="subTitle"/>
          </p:nvPr>
        </p:nvSpPr>
        <p:spPr>
          <a:xfrm>
            <a:off x="1416800" y="3864575"/>
            <a:ext cx="2908800" cy="308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16"/>
          <p:cNvSpPr txBox="1"/>
          <p:nvPr>
            <p:ph idx="3" type="subTitle"/>
          </p:nvPr>
        </p:nvSpPr>
        <p:spPr>
          <a:xfrm>
            <a:off x="1416800" y="4185969"/>
            <a:ext cx="2908800" cy="308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i="1" sz="12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Instrument Sans"/>
              <a:buNone/>
              <a:defRPr>
                <a:solidFill>
                  <a:schemeClr val="accent5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Instrument Sans"/>
              <a:buNone/>
              <a:defRPr>
                <a:solidFill>
                  <a:schemeClr val="accent5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Instrument Sans"/>
              <a:buNone/>
              <a:defRPr>
                <a:solidFill>
                  <a:schemeClr val="accent5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Instrument Sans"/>
              <a:buNone/>
              <a:defRPr>
                <a:solidFill>
                  <a:schemeClr val="accent5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Instrument Sans"/>
              <a:buNone/>
              <a:defRPr>
                <a:solidFill>
                  <a:schemeClr val="accent5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Instrument Sans"/>
              <a:buNone/>
              <a:defRPr>
                <a:solidFill>
                  <a:schemeClr val="accent5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Instrument Sans"/>
              <a:buNone/>
              <a:defRPr>
                <a:solidFill>
                  <a:schemeClr val="accent5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Instrument Sans"/>
              <a:buNone/>
              <a:defRPr>
                <a:solidFill>
                  <a:schemeClr val="accent5"/>
                </a:solidFill>
              </a:defRPr>
            </a:lvl9pPr>
          </a:lstStyle>
          <a:p/>
        </p:txBody>
      </p:sp>
      <p:grpSp>
        <p:nvGrpSpPr>
          <p:cNvPr id="79" name="Google Shape;79;p16"/>
          <p:cNvGrpSpPr/>
          <p:nvPr/>
        </p:nvGrpSpPr>
        <p:grpSpPr>
          <a:xfrm>
            <a:off x="5689900" y="0"/>
            <a:ext cx="2908801" cy="5143500"/>
            <a:chOff x="5689900" y="0"/>
            <a:chExt cx="2908801" cy="5143500"/>
          </a:xfrm>
        </p:grpSpPr>
        <p:pic>
          <p:nvPicPr>
            <p:cNvPr id="80" name="Google Shape;80;p16"/>
            <p:cNvPicPr preferRelativeResize="0"/>
            <p:nvPr/>
          </p:nvPicPr>
          <p:blipFill rotWithShape="1">
            <a:blip r:embed="rId2">
              <a:alphaModFix/>
            </a:blip>
            <a:srcRect b="18778" l="0" r="0" t="0"/>
            <a:stretch/>
          </p:blipFill>
          <p:spPr>
            <a:xfrm>
              <a:off x="5689900" y="2780975"/>
              <a:ext cx="2908800" cy="23625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1" name="Google Shape;81;p16"/>
            <p:cNvPicPr preferRelativeResize="0"/>
            <p:nvPr/>
          </p:nvPicPr>
          <p:blipFill rotWithShape="1">
            <a:blip r:embed="rId3">
              <a:alphaModFix/>
            </a:blip>
            <a:srcRect b="0" l="0" r="0" t="25727"/>
            <a:stretch/>
          </p:blipFill>
          <p:spPr>
            <a:xfrm>
              <a:off x="5689900" y="0"/>
              <a:ext cx="2908800" cy="2160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2" name="Google Shape;82;p1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689900" y="960725"/>
              <a:ext cx="2908800" cy="29088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 - Alt 4 elements">
  <p:cSld name="BLANK_1_1_1_1_1_1_1_1_1_1_1_2">
    <p:bg>
      <p:bgPr>
        <a:solidFill>
          <a:schemeClr val="dk2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7"/>
          <p:cNvPicPr preferRelativeResize="0"/>
          <p:nvPr/>
        </p:nvPicPr>
        <p:blipFill rotWithShape="1">
          <a:blip r:embed="rId2">
            <a:alphaModFix/>
          </a:blip>
          <a:srcRect b="31415" l="0" r="33444" t="12335"/>
          <a:stretch/>
        </p:blipFill>
        <p:spPr>
          <a:xfrm>
            <a:off x="3058325" y="0"/>
            <a:ext cx="608567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7"/>
          <p:cNvSpPr txBox="1"/>
          <p:nvPr>
            <p:ph idx="1" type="body"/>
          </p:nvPr>
        </p:nvSpPr>
        <p:spPr>
          <a:xfrm>
            <a:off x="4628175" y="2623228"/>
            <a:ext cx="2055000" cy="1281600"/>
          </a:xfrm>
          <a:prstGeom prst="rect">
            <a:avLst/>
          </a:prstGeom>
        </p:spPr>
        <p:txBody>
          <a:bodyPr anchorCtr="0" anchor="t" bIns="91425" lIns="137150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●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○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■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●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○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■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●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○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■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86" name="Google Shape;86;p17"/>
          <p:cNvSpPr txBox="1"/>
          <p:nvPr>
            <p:ph idx="2" type="body"/>
          </p:nvPr>
        </p:nvSpPr>
        <p:spPr>
          <a:xfrm>
            <a:off x="6801875" y="2623228"/>
            <a:ext cx="2055000" cy="1281600"/>
          </a:xfrm>
          <a:prstGeom prst="rect">
            <a:avLst/>
          </a:prstGeom>
        </p:spPr>
        <p:txBody>
          <a:bodyPr anchorCtr="0" anchor="t" bIns="91425" lIns="137150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●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○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■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●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○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■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●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○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■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87" name="Google Shape;87;p17"/>
          <p:cNvSpPr txBox="1"/>
          <p:nvPr>
            <p:ph idx="3" type="body"/>
          </p:nvPr>
        </p:nvSpPr>
        <p:spPr>
          <a:xfrm>
            <a:off x="280875" y="2623228"/>
            <a:ext cx="2055000" cy="1281600"/>
          </a:xfrm>
          <a:prstGeom prst="rect">
            <a:avLst/>
          </a:prstGeom>
        </p:spPr>
        <p:txBody>
          <a:bodyPr anchorCtr="0" anchor="t" bIns="91425" lIns="137150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●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○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■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●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○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■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●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○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■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88" name="Google Shape;88;p17"/>
          <p:cNvSpPr txBox="1"/>
          <p:nvPr>
            <p:ph idx="4" type="body"/>
          </p:nvPr>
        </p:nvSpPr>
        <p:spPr>
          <a:xfrm>
            <a:off x="2454525" y="2623228"/>
            <a:ext cx="2055000" cy="1281600"/>
          </a:xfrm>
          <a:prstGeom prst="rect">
            <a:avLst/>
          </a:prstGeom>
        </p:spPr>
        <p:txBody>
          <a:bodyPr anchorCtr="0" anchor="t" bIns="91425" lIns="137150" spcFirstLastPara="1" rIns="91425" wrap="square" tIns="91425">
            <a:noAutofit/>
          </a:bodyPr>
          <a:lstStyle>
            <a:lvl1pPr indent="-3175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Instrument Sans Medium"/>
              <a:buChar char="●"/>
              <a:defRPr sz="1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indent="-3175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Instrument Sans Medium"/>
              <a:buChar char="○"/>
              <a:defRPr sz="1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indent="-3175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Instrument Sans Medium"/>
              <a:buChar char="■"/>
              <a:defRPr sz="1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indent="-3175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Instrument Sans Medium"/>
              <a:buChar char="●"/>
              <a:defRPr sz="1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indent="-3175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Instrument Sans Medium"/>
              <a:buChar char="○"/>
              <a:defRPr sz="1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indent="-3175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Instrument Sans Medium"/>
              <a:buChar char="■"/>
              <a:defRPr sz="1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indent="-3175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Instrument Sans Medium"/>
              <a:buChar char="●"/>
              <a:defRPr sz="1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indent="-3175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Instrument Sans Medium"/>
              <a:buChar char="○"/>
              <a:defRPr sz="1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indent="-3175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Instrument Sans Medium"/>
              <a:buChar char="■"/>
              <a:defRPr sz="1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89" name="Google Shape;89;p17"/>
          <p:cNvSpPr txBox="1"/>
          <p:nvPr>
            <p:ph idx="5" type="subTitle"/>
          </p:nvPr>
        </p:nvSpPr>
        <p:spPr>
          <a:xfrm>
            <a:off x="289100" y="4018750"/>
            <a:ext cx="2055000" cy="498600"/>
          </a:xfrm>
          <a:prstGeom prst="rect">
            <a:avLst/>
          </a:prstGeom>
        </p:spPr>
        <p:txBody>
          <a:bodyPr anchorCtr="0" anchor="b" bIns="0" lIns="137150" spcFirstLastPara="1" rIns="13715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7"/>
          <p:cNvSpPr txBox="1"/>
          <p:nvPr>
            <p:ph idx="6" type="subTitle"/>
          </p:nvPr>
        </p:nvSpPr>
        <p:spPr>
          <a:xfrm>
            <a:off x="2459475" y="4018750"/>
            <a:ext cx="2055000" cy="498600"/>
          </a:xfrm>
          <a:prstGeom prst="rect">
            <a:avLst/>
          </a:prstGeom>
        </p:spPr>
        <p:txBody>
          <a:bodyPr anchorCtr="0" anchor="b" bIns="0" lIns="137150" spcFirstLastPara="1" rIns="13715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7"/>
          <p:cNvSpPr txBox="1"/>
          <p:nvPr>
            <p:ph idx="7" type="subTitle"/>
          </p:nvPr>
        </p:nvSpPr>
        <p:spPr>
          <a:xfrm>
            <a:off x="4629100" y="4018750"/>
            <a:ext cx="2055000" cy="498600"/>
          </a:xfrm>
          <a:prstGeom prst="rect">
            <a:avLst/>
          </a:prstGeom>
        </p:spPr>
        <p:txBody>
          <a:bodyPr anchorCtr="0" anchor="b" bIns="0" lIns="137150" spcFirstLastPara="1" rIns="13715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7"/>
          <p:cNvSpPr txBox="1"/>
          <p:nvPr>
            <p:ph idx="8" type="subTitle"/>
          </p:nvPr>
        </p:nvSpPr>
        <p:spPr>
          <a:xfrm>
            <a:off x="6807639" y="4018750"/>
            <a:ext cx="2055000" cy="498600"/>
          </a:xfrm>
          <a:prstGeom prst="rect">
            <a:avLst/>
          </a:prstGeom>
        </p:spPr>
        <p:txBody>
          <a:bodyPr anchorCtr="0" anchor="b" bIns="0" lIns="137150" spcFirstLastPara="1" rIns="13715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7"/>
          <p:cNvSpPr txBox="1"/>
          <p:nvPr>
            <p:ph type="title"/>
          </p:nvPr>
        </p:nvSpPr>
        <p:spPr>
          <a:xfrm>
            <a:off x="292597" y="474750"/>
            <a:ext cx="6390300" cy="498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94" name="Google Shape;94;p17"/>
          <p:cNvSpPr txBox="1"/>
          <p:nvPr>
            <p:ph idx="12" type="sldNum"/>
          </p:nvPr>
        </p:nvSpPr>
        <p:spPr>
          <a:xfrm>
            <a:off x="8556779" y="4668600"/>
            <a:ext cx="300000" cy="1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1pPr>
            <a:lvl2pPr lvl="1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2pPr>
            <a:lvl3pPr lvl="2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3pPr>
            <a:lvl4pPr lvl="3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4pPr>
            <a:lvl5pPr lvl="4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5pPr>
            <a:lvl6pPr lvl="5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6pPr>
            <a:lvl7pPr lvl="6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7pPr>
            <a:lvl8pPr lvl="7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8pPr>
            <a:lvl9pPr lvl="8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5" name="Google Shape;95;p17"/>
          <p:cNvSpPr txBox="1"/>
          <p:nvPr>
            <p:ph idx="9" type="subTitle"/>
          </p:nvPr>
        </p:nvSpPr>
        <p:spPr>
          <a:xfrm>
            <a:off x="284700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96" name="Google Shape;96;p17"/>
          <p:cNvSpPr txBox="1"/>
          <p:nvPr>
            <p:ph idx="13" type="subTitle"/>
          </p:nvPr>
        </p:nvSpPr>
        <p:spPr>
          <a:xfrm>
            <a:off x="6890875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97" name="Google Shape;97;p17"/>
          <p:cNvSpPr txBox="1"/>
          <p:nvPr>
            <p:ph idx="14" type="subTitle"/>
          </p:nvPr>
        </p:nvSpPr>
        <p:spPr>
          <a:xfrm>
            <a:off x="282950" y="2144530"/>
            <a:ext cx="900900" cy="312600"/>
          </a:xfrm>
          <a:prstGeom prst="rect">
            <a:avLst/>
          </a:prstGeom>
          <a:noFill/>
        </p:spPr>
        <p:txBody>
          <a:bodyPr anchorCtr="0" anchor="t" bIns="91425" lIns="137150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98" name="Google Shape;98;p17"/>
          <p:cNvSpPr txBox="1"/>
          <p:nvPr>
            <p:ph idx="15" type="subTitle"/>
          </p:nvPr>
        </p:nvSpPr>
        <p:spPr>
          <a:xfrm>
            <a:off x="2456213" y="2144530"/>
            <a:ext cx="900900" cy="312600"/>
          </a:xfrm>
          <a:prstGeom prst="rect">
            <a:avLst/>
          </a:prstGeom>
          <a:noFill/>
        </p:spPr>
        <p:txBody>
          <a:bodyPr anchorCtr="0" anchor="t" bIns="91425" lIns="137150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99" name="Google Shape;99;p17"/>
          <p:cNvSpPr txBox="1"/>
          <p:nvPr>
            <p:ph idx="16" type="subTitle"/>
          </p:nvPr>
        </p:nvSpPr>
        <p:spPr>
          <a:xfrm>
            <a:off x="4629025" y="2144530"/>
            <a:ext cx="900900" cy="312600"/>
          </a:xfrm>
          <a:prstGeom prst="rect">
            <a:avLst/>
          </a:prstGeom>
          <a:noFill/>
        </p:spPr>
        <p:txBody>
          <a:bodyPr anchorCtr="0" anchor="t" bIns="91425" lIns="137150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100" name="Google Shape;100;p17"/>
          <p:cNvSpPr txBox="1"/>
          <p:nvPr>
            <p:ph idx="17" type="subTitle"/>
          </p:nvPr>
        </p:nvSpPr>
        <p:spPr>
          <a:xfrm>
            <a:off x="6801875" y="2144530"/>
            <a:ext cx="900900" cy="312600"/>
          </a:xfrm>
          <a:prstGeom prst="rect">
            <a:avLst/>
          </a:prstGeom>
          <a:noFill/>
        </p:spPr>
        <p:txBody>
          <a:bodyPr anchorCtr="0" anchor="t" bIns="91425" lIns="137150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 - Alt 6 elements">
  <p:cSld name="BLANK_1_1_1_1_1_1_1_1_1_1_1_2_1">
    <p:bg>
      <p:bgPr>
        <a:solidFill>
          <a:schemeClr val="dk2"/>
        </a:solid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18"/>
          <p:cNvPicPr preferRelativeResize="0"/>
          <p:nvPr/>
        </p:nvPicPr>
        <p:blipFill rotWithShape="1">
          <a:blip r:embed="rId2">
            <a:alphaModFix/>
          </a:blip>
          <a:srcRect b="31415" l="0" r="33444" t="12335"/>
          <a:stretch/>
        </p:blipFill>
        <p:spPr>
          <a:xfrm>
            <a:off x="3058325" y="0"/>
            <a:ext cx="608567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8"/>
          <p:cNvSpPr txBox="1"/>
          <p:nvPr>
            <p:ph idx="1" type="body"/>
          </p:nvPr>
        </p:nvSpPr>
        <p:spPr>
          <a:xfrm>
            <a:off x="281050" y="2623225"/>
            <a:ext cx="1363500" cy="1323600"/>
          </a:xfrm>
          <a:prstGeom prst="rect">
            <a:avLst/>
          </a:prstGeom>
        </p:spPr>
        <p:txBody>
          <a:bodyPr anchorCtr="0" anchor="t" bIns="91425" lIns="137150" spcFirstLastPara="1" rIns="90250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Medium"/>
              <a:buChar char="●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Medium"/>
              <a:buChar char="○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Medium"/>
              <a:buChar char="■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Medium"/>
              <a:buChar char="●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Medium"/>
              <a:buChar char="○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Medium"/>
              <a:buChar char="■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Medium"/>
              <a:buChar char="●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Medium"/>
              <a:buChar char="○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Medium"/>
              <a:buChar char="■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104" name="Google Shape;104;p18"/>
          <p:cNvSpPr txBox="1"/>
          <p:nvPr>
            <p:ph idx="2" type="body"/>
          </p:nvPr>
        </p:nvSpPr>
        <p:spPr>
          <a:xfrm>
            <a:off x="1721100" y="2623225"/>
            <a:ext cx="1372500" cy="1323600"/>
          </a:xfrm>
          <a:prstGeom prst="rect">
            <a:avLst/>
          </a:prstGeom>
        </p:spPr>
        <p:txBody>
          <a:bodyPr anchorCtr="0" anchor="t" bIns="91425" lIns="137150" spcFirstLastPara="1" rIns="91425" wrap="square" tIns="91425">
            <a:noAutofit/>
          </a:bodyPr>
          <a:lstStyle>
            <a:lvl1pPr indent="-3048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strument Sans Medium"/>
              <a:buChar char="●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indent="-3048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strument Sans Medium"/>
              <a:buChar char="○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indent="-3048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strument Sans Medium"/>
              <a:buChar char="■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indent="-3048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strument Sans Medium"/>
              <a:buChar char="●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indent="-3048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strument Sans Medium"/>
              <a:buChar char="○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indent="-3048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strument Sans Medium"/>
              <a:buChar char="■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indent="-3048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strument Sans Medium"/>
              <a:buChar char="●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indent="-3048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strument Sans Medium"/>
              <a:buChar char="○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indent="-3048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strument Sans Medium"/>
              <a:buChar char="■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105" name="Google Shape;105;p18"/>
          <p:cNvSpPr txBox="1"/>
          <p:nvPr>
            <p:ph idx="3" type="body"/>
          </p:nvPr>
        </p:nvSpPr>
        <p:spPr>
          <a:xfrm>
            <a:off x="3166974" y="2623225"/>
            <a:ext cx="1372500" cy="1323600"/>
          </a:xfrm>
          <a:prstGeom prst="rect">
            <a:avLst/>
          </a:prstGeom>
        </p:spPr>
        <p:txBody>
          <a:bodyPr anchorCtr="0" anchor="t" bIns="91425" lIns="137150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Medium"/>
              <a:buChar char="●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Medium"/>
              <a:buChar char="○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Medium"/>
              <a:buChar char="■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Medium"/>
              <a:buChar char="●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Medium"/>
              <a:buChar char="○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Medium"/>
              <a:buChar char="■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Medium"/>
              <a:buChar char="●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Medium"/>
              <a:buChar char="○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Medium"/>
              <a:buChar char="■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106" name="Google Shape;106;p18"/>
          <p:cNvSpPr txBox="1"/>
          <p:nvPr>
            <p:ph idx="4" type="body"/>
          </p:nvPr>
        </p:nvSpPr>
        <p:spPr>
          <a:xfrm>
            <a:off x="4608100" y="2623225"/>
            <a:ext cx="1372500" cy="1323600"/>
          </a:xfrm>
          <a:prstGeom prst="rect">
            <a:avLst/>
          </a:prstGeom>
        </p:spPr>
        <p:txBody>
          <a:bodyPr anchorCtr="0" anchor="t" bIns="91425" lIns="137150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Medium"/>
              <a:buChar char="●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Medium"/>
              <a:buChar char="○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Medium"/>
              <a:buChar char="■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Medium"/>
              <a:buChar char="●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Medium"/>
              <a:buChar char="○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Medium"/>
              <a:buChar char="■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Medium"/>
              <a:buChar char="●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Medium"/>
              <a:buChar char="○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Medium"/>
              <a:buChar char="■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107" name="Google Shape;107;p18"/>
          <p:cNvSpPr txBox="1"/>
          <p:nvPr>
            <p:ph idx="5" type="body"/>
          </p:nvPr>
        </p:nvSpPr>
        <p:spPr>
          <a:xfrm>
            <a:off x="6053974" y="2623225"/>
            <a:ext cx="1372500" cy="1323600"/>
          </a:xfrm>
          <a:prstGeom prst="rect">
            <a:avLst/>
          </a:prstGeom>
        </p:spPr>
        <p:txBody>
          <a:bodyPr anchorCtr="0" anchor="t" bIns="91425" lIns="137150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Medium"/>
              <a:buChar char="●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Medium"/>
              <a:buChar char="○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Medium"/>
              <a:buChar char="■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Medium"/>
              <a:buChar char="●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Medium"/>
              <a:buChar char="○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Medium"/>
              <a:buChar char="■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Medium"/>
              <a:buChar char="●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Medium"/>
              <a:buChar char="○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Medium"/>
              <a:buChar char="■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108" name="Google Shape;108;p18"/>
          <p:cNvSpPr txBox="1"/>
          <p:nvPr>
            <p:ph idx="6" type="body"/>
          </p:nvPr>
        </p:nvSpPr>
        <p:spPr>
          <a:xfrm>
            <a:off x="7495100" y="2623225"/>
            <a:ext cx="1372500" cy="1323600"/>
          </a:xfrm>
          <a:prstGeom prst="rect">
            <a:avLst/>
          </a:prstGeom>
        </p:spPr>
        <p:txBody>
          <a:bodyPr anchorCtr="0" anchor="t" bIns="91425" lIns="137150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Medium"/>
              <a:buChar char="●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Medium"/>
              <a:buChar char="○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Medium"/>
              <a:buChar char="■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Medium"/>
              <a:buChar char="●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Medium"/>
              <a:buChar char="○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Medium"/>
              <a:buChar char="■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Medium"/>
              <a:buChar char="●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Medium"/>
              <a:buChar char="○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Medium"/>
              <a:buChar char="■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109" name="Google Shape;109;p18"/>
          <p:cNvSpPr txBox="1"/>
          <p:nvPr>
            <p:ph type="title"/>
          </p:nvPr>
        </p:nvSpPr>
        <p:spPr>
          <a:xfrm>
            <a:off x="292597" y="474750"/>
            <a:ext cx="6390300" cy="498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110" name="Google Shape;110;p18"/>
          <p:cNvSpPr txBox="1"/>
          <p:nvPr>
            <p:ph idx="12" type="sldNum"/>
          </p:nvPr>
        </p:nvSpPr>
        <p:spPr>
          <a:xfrm>
            <a:off x="8556779" y="4668600"/>
            <a:ext cx="300000" cy="1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buNone/>
              <a:defRPr sz="700">
                <a:solidFill>
                  <a:schemeClr val="accent5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1pPr>
            <a:lvl2pPr lvl="1" algn="r">
              <a:buNone/>
              <a:defRPr sz="700">
                <a:solidFill>
                  <a:schemeClr val="accent5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2pPr>
            <a:lvl3pPr lvl="2" algn="r">
              <a:buNone/>
              <a:defRPr sz="700">
                <a:solidFill>
                  <a:schemeClr val="accent5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3pPr>
            <a:lvl4pPr lvl="3" algn="r">
              <a:buNone/>
              <a:defRPr sz="700">
                <a:solidFill>
                  <a:schemeClr val="accent5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4pPr>
            <a:lvl5pPr lvl="4" algn="r">
              <a:buNone/>
              <a:defRPr sz="700">
                <a:solidFill>
                  <a:schemeClr val="accent5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5pPr>
            <a:lvl6pPr lvl="5" algn="r">
              <a:buNone/>
              <a:defRPr sz="700">
                <a:solidFill>
                  <a:schemeClr val="accent5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6pPr>
            <a:lvl7pPr lvl="6" algn="r">
              <a:buNone/>
              <a:defRPr sz="700">
                <a:solidFill>
                  <a:schemeClr val="accent5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7pPr>
            <a:lvl8pPr lvl="7" algn="r">
              <a:buNone/>
              <a:defRPr sz="700">
                <a:solidFill>
                  <a:schemeClr val="accent5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8pPr>
            <a:lvl9pPr lvl="8" algn="r">
              <a:buNone/>
              <a:defRPr sz="700">
                <a:solidFill>
                  <a:schemeClr val="accent5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1" name="Google Shape;111;p18"/>
          <p:cNvSpPr txBox="1"/>
          <p:nvPr>
            <p:ph idx="7" type="subTitle"/>
          </p:nvPr>
        </p:nvSpPr>
        <p:spPr>
          <a:xfrm>
            <a:off x="284700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112" name="Google Shape;112;p18"/>
          <p:cNvSpPr txBox="1"/>
          <p:nvPr>
            <p:ph idx="8" type="subTitle"/>
          </p:nvPr>
        </p:nvSpPr>
        <p:spPr>
          <a:xfrm>
            <a:off x="6890875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113" name="Google Shape;113;p18"/>
          <p:cNvSpPr txBox="1"/>
          <p:nvPr>
            <p:ph idx="9" type="subTitle"/>
          </p:nvPr>
        </p:nvSpPr>
        <p:spPr>
          <a:xfrm>
            <a:off x="282950" y="2148761"/>
            <a:ext cx="900900" cy="312600"/>
          </a:xfrm>
          <a:prstGeom prst="rect">
            <a:avLst/>
          </a:prstGeom>
          <a:noFill/>
        </p:spPr>
        <p:txBody>
          <a:bodyPr anchorCtr="0" anchor="t" bIns="91425" lIns="137150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114" name="Google Shape;114;p18"/>
          <p:cNvSpPr txBox="1"/>
          <p:nvPr>
            <p:ph idx="13" type="subTitle"/>
          </p:nvPr>
        </p:nvSpPr>
        <p:spPr>
          <a:xfrm>
            <a:off x="1724950" y="2148761"/>
            <a:ext cx="900900" cy="312600"/>
          </a:xfrm>
          <a:prstGeom prst="rect">
            <a:avLst/>
          </a:prstGeom>
          <a:noFill/>
        </p:spPr>
        <p:txBody>
          <a:bodyPr anchorCtr="0" anchor="t" bIns="91425" lIns="137150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115" name="Google Shape;115;p18"/>
          <p:cNvSpPr txBox="1"/>
          <p:nvPr>
            <p:ph idx="14" type="subTitle"/>
          </p:nvPr>
        </p:nvSpPr>
        <p:spPr>
          <a:xfrm>
            <a:off x="3166525" y="2148761"/>
            <a:ext cx="900900" cy="312600"/>
          </a:xfrm>
          <a:prstGeom prst="rect">
            <a:avLst/>
          </a:prstGeom>
          <a:noFill/>
        </p:spPr>
        <p:txBody>
          <a:bodyPr anchorCtr="0" anchor="t" bIns="91425" lIns="137150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116" name="Google Shape;116;p18"/>
          <p:cNvSpPr txBox="1"/>
          <p:nvPr>
            <p:ph idx="15" type="subTitle"/>
          </p:nvPr>
        </p:nvSpPr>
        <p:spPr>
          <a:xfrm>
            <a:off x="4607875" y="2148761"/>
            <a:ext cx="900900" cy="312600"/>
          </a:xfrm>
          <a:prstGeom prst="rect">
            <a:avLst/>
          </a:prstGeom>
          <a:noFill/>
        </p:spPr>
        <p:txBody>
          <a:bodyPr anchorCtr="0" anchor="t" bIns="91425" lIns="137150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117" name="Google Shape;117;p18"/>
          <p:cNvSpPr txBox="1"/>
          <p:nvPr>
            <p:ph idx="16" type="subTitle"/>
          </p:nvPr>
        </p:nvSpPr>
        <p:spPr>
          <a:xfrm>
            <a:off x="6049225" y="2148761"/>
            <a:ext cx="900900" cy="312600"/>
          </a:xfrm>
          <a:prstGeom prst="rect">
            <a:avLst/>
          </a:prstGeom>
          <a:noFill/>
        </p:spPr>
        <p:txBody>
          <a:bodyPr anchorCtr="0" anchor="t" bIns="91425" lIns="137150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118" name="Google Shape;118;p18"/>
          <p:cNvSpPr txBox="1"/>
          <p:nvPr>
            <p:ph idx="17" type="subTitle"/>
          </p:nvPr>
        </p:nvSpPr>
        <p:spPr>
          <a:xfrm>
            <a:off x="7490575" y="2148761"/>
            <a:ext cx="900900" cy="312600"/>
          </a:xfrm>
          <a:prstGeom prst="rect">
            <a:avLst/>
          </a:prstGeom>
          <a:noFill/>
        </p:spPr>
        <p:txBody>
          <a:bodyPr anchorCtr="0" anchor="t" bIns="91425" lIns="137150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119" name="Google Shape;119;p18"/>
          <p:cNvSpPr txBox="1"/>
          <p:nvPr>
            <p:ph idx="18" type="subTitle"/>
          </p:nvPr>
        </p:nvSpPr>
        <p:spPr>
          <a:xfrm>
            <a:off x="289100" y="4018750"/>
            <a:ext cx="1363500" cy="498600"/>
          </a:xfrm>
          <a:prstGeom prst="rect">
            <a:avLst/>
          </a:prstGeom>
        </p:spPr>
        <p:txBody>
          <a:bodyPr anchorCtr="0" anchor="b" bIns="0" lIns="137150" spcFirstLastPara="1" rIns="13715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18"/>
          <p:cNvSpPr txBox="1"/>
          <p:nvPr>
            <p:ph idx="19" type="subTitle"/>
          </p:nvPr>
        </p:nvSpPr>
        <p:spPr>
          <a:xfrm>
            <a:off x="1728038" y="4018750"/>
            <a:ext cx="1363500" cy="498600"/>
          </a:xfrm>
          <a:prstGeom prst="rect">
            <a:avLst/>
          </a:prstGeom>
        </p:spPr>
        <p:txBody>
          <a:bodyPr anchorCtr="0" anchor="b" bIns="0" lIns="137150" spcFirstLastPara="1" rIns="13715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18"/>
          <p:cNvSpPr txBox="1"/>
          <p:nvPr>
            <p:ph idx="20" type="subTitle"/>
          </p:nvPr>
        </p:nvSpPr>
        <p:spPr>
          <a:xfrm>
            <a:off x="3168063" y="4018750"/>
            <a:ext cx="1363500" cy="498600"/>
          </a:xfrm>
          <a:prstGeom prst="rect">
            <a:avLst/>
          </a:prstGeom>
        </p:spPr>
        <p:txBody>
          <a:bodyPr anchorCtr="0" anchor="b" bIns="0" lIns="137150" spcFirstLastPara="1" rIns="13715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18"/>
          <p:cNvSpPr txBox="1"/>
          <p:nvPr>
            <p:ph idx="21" type="subTitle"/>
          </p:nvPr>
        </p:nvSpPr>
        <p:spPr>
          <a:xfrm>
            <a:off x="4608638" y="4018750"/>
            <a:ext cx="1363500" cy="498600"/>
          </a:xfrm>
          <a:prstGeom prst="rect">
            <a:avLst/>
          </a:prstGeom>
        </p:spPr>
        <p:txBody>
          <a:bodyPr anchorCtr="0" anchor="b" bIns="0" lIns="137150" spcFirstLastPara="1" rIns="13715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18"/>
          <p:cNvSpPr txBox="1"/>
          <p:nvPr>
            <p:ph idx="22" type="subTitle"/>
          </p:nvPr>
        </p:nvSpPr>
        <p:spPr>
          <a:xfrm>
            <a:off x="6051325" y="4018750"/>
            <a:ext cx="1363500" cy="498600"/>
          </a:xfrm>
          <a:prstGeom prst="rect">
            <a:avLst/>
          </a:prstGeom>
        </p:spPr>
        <p:txBody>
          <a:bodyPr anchorCtr="0" anchor="b" bIns="0" lIns="137150" spcFirstLastPara="1" rIns="13715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18"/>
          <p:cNvSpPr txBox="1"/>
          <p:nvPr>
            <p:ph idx="23" type="subTitle"/>
          </p:nvPr>
        </p:nvSpPr>
        <p:spPr>
          <a:xfrm>
            <a:off x="7490350" y="4018750"/>
            <a:ext cx="1363500" cy="498600"/>
          </a:xfrm>
          <a:prstGeom prst="rect">
            <a:avLst/>
          </a:prstGeom>
        </p:spPr>
        <p:txBody>
          <a:bodyPr anchorCtr="0" anchor="b" bIns="0" lIns="137150" spcFirstLastPara="1" rIns="13715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peakers">
  <p:cSld name="BLANK_1_1_1_1_1_1_1_1_1_1_1_2_1_1">
    <p:bg>
      <p:bgPr>
        <a:solidFill>
          <a:schemeClr val="dk2"/>
        </a:solid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9"/>
          <p:cNvSpPr txBox="1"/>
          <p:nvPr>
            <p:ph type="title"/>
          </p:nvPr>
        </p:nvSpPr>
        <p:spPr>
          <a:xfrm>
            <a:off x="292597" y="474750"/>
            <a:ext cx="6390300" cy="498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127" name="Google Shape;127;p19"/>
          <p:cNvSpPr txBox="1"/>
          <p:nvPr>
            <p:ph idx="12" type="sldNum"/>
          </p:nvPr>
        </p:nvSpPr>
        <p:spPr>
          <a:xfrm>
            <a:off x="8556779" y="4668600"/>
            <a:ext cx="300000" cy="1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1pPr>
            <a:lvl2pPr lvl="1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2pPr>
            <a:lvl3pPr lvl="2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3pPr>
            <a:lvl4pPr lvl="3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4pPr>
            <a:lvl5pPr lvl="4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5pPr>
            <a:lvl6pPr lvl="5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6pPr>
            <a:lvl7pPr lvl="6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7pPr>
            <a:lvl8pPr lvl="7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8pPr>
            <a:lvl9pPr lvl="8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8" name="Google Shape;128;p19"/>
          <p:cNvSpPr/>
          <p:nvPr>
            <p:ph idx="2" type="pic"/>
          </p:nvPr>
        </p:nvSpPr>
        <p:spPr>
          <a:xfrm>
            <a:off x="477231" y="2396357"/>
            <a:ext cx="1243500" cy="12435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29" name="Google Shape;129;p19"/>
          <p:cNvSpPr/>
          <p:nvPr>
            <p:ph idx="3" type="pic"/>
          </p:nvPr>
        </p:nvSpPr>
        <p:spPr>
          <a:xfrm>
            <a:off x="1867356" y="2396357"/>
            <a:ext cx="1243500" cy="12435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30" name="Google Shape;130;p19"/>
          <p:cNvSpPr/>
          <p:nvPr>
            <p:ph idx="4" type="pic"/>
          </p:nvPr>
        </p:nvSpPr>
        <p:spPr>
          <a:xfrm>
            <a:off x="3257481" y="2396357"/>
            <a:ext cx="1243500" cy="12435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31" name="Google Shape;131;p19"/>
          <p:cNvSpPr/>
          <p:nvPr>
            <p:ph idx="5" type="pic"/>
          </p:nvPr>
        </p:nvSpPr>
        <p:spPr>
          <a:xfrm>
            <a:off x="4647606" y="2396357"/>
            <a:ext cx="1243500" cy="12435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32" name="Google Shape;132;p19"/>
          <p:cNvSpPr/>
          <p:nvPr>
            <p:ph idx="6" type="pic"/>
          </p:nvPr>
        </p:nvSpPr>
        <p:spPr>
          <a:xfrm>
            <a:off x="6037732" y="2396357"/>
            <a:ext cx="1243500" cy="12435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33" name="Google Shape;133;p19"/>
          <p:cNvSpPr/>
          <p:nvPr>
            <p:ph idx="7" type="pic"/>
          </p:nvPr>
        </p:nvSpPr>
        <p:spPr>
          <a:xfrm>
            <a:off x="7427857" y="2396357"/>
            <a:ext cx="1243500" cy="12435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34" name="Google Shape;134;p19"/>
          <p:cNvSpPr txBox="1"/>
          <p:nvPr>
            <p:ph idx="1" type="body"/>
          </p:nvPr>
        </p:nvSpPr>
        <p:spPr>
          <a:xfrm>
            <a:off x="475200" y="3765475"/>
            <a:ext cx="1243500" cy="58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●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indent="-292100" lvl="1" marL="914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○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indent="-292100" lvl="2" marL="1371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■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indent="-292100" lvl="3" marL="1828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●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indent="-292100" lvl="4" marL="22860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○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indent="-292100" lvl="5" marL="2743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■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indent="-292100" lvl="6" marL="3200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●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indent="-292100" lvl="7" marL="3657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○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indent="-292100" lvl="8" marL="411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■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135" name="Google Shape;135;p19"/>
          <p:cNvSpPr txBox="1"/>
          <p:nvPr>
            <p:ph idx="8" type="body"/>
          </p:nvPr>
        </p:nvSpPr>
        <p:spPr>
          <a:xfrm>
            <a:off x="1865730" y="3765475"/>
            <a:ext cx="1243500" cy="58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 algn="ctr">
              <a:spcBef>
                <a:spcPts val="0"/>
              </a:spcBef>
              <a:spcAft>
                <a:spcPts val="0"/>
              </a:spcAft>
              <a:buSzPts val="1000"/>
              <a:buFont typeface="Instrument Sans Medium"/>
              <a:buChar char="●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indent="-292100" lvl="1" marL="914400" algn="ctr">
              <a:spcBef>
                <a:spcPts val="800"/>
              </a:spcBef>
              <a:spcAft>
                <a:spcPts val="0"/>
              </a:spcAft>
              <a:buSzPts val="1000"/>
              <a:buFont typeface="Instrument Sans Medium"/>
              <a:buChar char="○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indent="-292100" lvl="2" marL="1371600" algn="ctr">
              <a:spcBef>
                <a:spcPts val="800"/>
              </a:spcBef>
              <a:spcAft>
                <a:spcPts val="0"/>
              </a:spcAft>
              <a:buSzPts val="1000"/>
              <a:buFont typeface="Instrument Sans Medium"/>
              <a:buChar char="■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indent="-292100" lvl="3" marL="1828800" algn="ctr">
              <a:spcBef>
                <a:spcPts val="800"/>
              </a:spcBef>
              <a:spcAft>
                <a:spcPts val="0"/>
              </a:spcAft>
              <a:buSzPts val="1000"/>
              <a:buFont typeface="Instrument Sans Medium"/>
              <a:buChar char="●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indent="-292100" lvl="4" marL="2286000" algn="ctr">
              <a:spcBef>
                <a:spcPts val="800"/>
              </a:spcBef>
              <a:spcAft>
                <a:spcPts val="0"/>
              </a:spcAft>
              <a:buSzPts val="1000"/>
              <a:buFont typeface="Instrument Sans Medium"/>
              <a:buChar char="○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indent="-292100" lvl="5" marL="2743200" algn="ctr">
              <a:spcBef>
                <a:spcPts val="800"/>
              </a:spcBef>
              <a:spcAft>
                <a:spcPts val="0"/>
              </a:spcAft>
              <a:buSzPts val="1000"/>
              <a:buFont typeface="Instrument Sans Medium"/>
              <a:buChar char="■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indent="-292100" lvl="6" marL="3200400" algn="ctr">
              <a:spcBef>
                <a:spcPts val="800"/>
              </a:spcBef>
              <a:spcAft>
                <a:spcPts val="0"/>
              </a:spcAft>
              <a:buSzPts val="1000"/>
              <a:buFont typeface="Instrument Sans Medium"/>
              <a:buChar char="●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indent="-292100" lvl="7" marL="3657600" algn="ctr">
              <a:spcBef>
                <a:spcPts val="800"/>
              </a:spcBef>
              <a:spcAft>
                <a:spcPts val="0"/>
              </a:spcAft>
              <a:buSzPts val="1000"/>
              <a:buFont typeface="Instrument Sans Medium"/>
              <a:buChar char="○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indent="-292100" lvl="8" marL="4114800" algn="ctr">
              <a:spcBef>
                <a:spcPts val="800"/>
              </a:spcBef>
              <a:spcAft>
                <a:spcPts val="800"/>
              </a:spcAft>
              <a:buSzPts val="1000"/>
              <a:buFont typeface="Instrument Sans Medium"/>
              <a:buChar char="■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136" name="Google Shape;136;p19"/>
          <p:cNvSpPr txBox="1"/>
          <p:nvPr>
            <p:ph idx="9" type="body"/>
          </p:nvPr>
        </p:nvSpPr>
        <p:spPr>
          <a:xfrm>
            <a:off x="3256260" y="3765475"/>
            <a:ext cx="1243500" cy="58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●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indent="-292100" lvl="1" marL="914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○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indent="-292100" lvl="2" marL="1371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■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indent="-292100" lvl="3" marL="1828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●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indent="-292100" lvl="4" marL="22860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○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indent="-292100" lvl="5" marL="2743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■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indent="-292100" lvl="6" marL="3200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●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indent="-292100" lvl="7" marL="3657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○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indent="-292100" lvl="8" marL="411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■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137" name="Google Shape;137;p19"/>
          <p:cNvSpPr txBox="1"/>
          <p:nvPr>
            <p:ph idx="13" type="body"/>
          </p:nvPr>
        </p:nvSpPr>
        <p:spPr>
          <a:xfrm>
            <a:off x="4646790" y="3765475"/>
            <a:ext cx="1243500" cy="58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●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indent="-292100" lvl="1" marL="914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○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indent="-292100" lvl="2" marL="1371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■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indent="-292100" lvl="3" marL="1828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●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indent="-292100" lvl="4" marL="22860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○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indent="-292100" lvl="5" marL="2743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■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indent="-292100" lvl="6" marL="3200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●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indent="-292100" lvl="7" marL="3657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○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indent="-292100" lvl="8" marL="411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■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138" name="Google Shape;138;p19"/>
          <p:cNvSpPr txBox="1"/>
          <p:nvPr>
            <p:ph idx="14" type="body"/>
          </p:nvPr>
        </p:nvSpPr>
        <p:spPr>
          <a:xfrm>
            <a:off x="6037320" y="3765475"/>
            <a:ext cx="1243500" cy="58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●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indent="-292100" lvl="1" marL="914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○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indent="-292100" lvl="2" marL="1371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■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indent="-292100" lvl="3" marL="1828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●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indent="-292100" lvl="4" marL="22860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○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indent="-292100" lvl="5" marL="2743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■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indent="-292100" lvl="6" marL="3200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●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indent="-292100" lvl="7" marL="3657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○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indent="-292100" lvl="8" marL="411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■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139" name="Google Shape;139;p19"/>
          <p:cNvSpPr txBox="1"/>
          <p:nvPr>
            <p:ph idx="15" type="body"/>
          </p:nvPr>
        </p:nvSpPr>
        <p:spPr>
          <a:xfrm>
            <a:off x="7427850" y="3765475"/>
            <a:ext cx="1243500" cy="58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●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indent="-292100" lvl="1" marL="914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○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indent="-292100" lvl="2" marL="1371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■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indent="-292100" lvl="3" marL="1828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●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indent="-292100" lvl="4" marL="22860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○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indent="-292100" lvl="5" marL="2743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■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indent="-292100" lvl="6" marL="3200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●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indent="-292100" lvl="7" marL="3657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○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indent="-292100" lvl="8" marL="411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■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140" name="Google Shape;140;p19"/>
          <p:cNvSpPr txBox="1"/>
          <p:nvPr>
            <p:ph idx="16" type="subTitle"/>
          </p:nvPr>
        </p:nvSpPr>
        <p:spPr>
          <a:xfrm>
            <a:off x="284700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141" name="Google Shape;141;p19"/>
          <p:cNvSpPr txBox="1"/>
          <p:nvPr>
            <p:ph idx="17" type="subTitle"/>
          </p:nvPr>
        </p:nvSpPr>
        <p:spPr>
          <a:xfrm>
            <a:off x="6890875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peakers 2">
  <p:cSld name="BLANK_1_1_1_1_1_1_1_1_1_1_1_2_1_1_1">
    <p:bg>
      <p:bgPr>
        <a:solidFill>
          <a:schemeClr val="lt2"/>
        </a:solidFill>
      </p:bgPr>
    </p:bg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0"/>
          <p:cNvSpPr txBox="1"/>
          <p:nvPr>
            <p:ph type="title"/>
          </p:nvPr>
        </p:nvSpPr>
        <p:spPr>
          <a:xfrm>
            <a:off x="292597" y="474750"/>
            <a:ext cx="6390300" cy="498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144" name="Google Shape;144;p20"/>
          <p:cNvSpPr txBox="1"/>
          <p:nvPr>
            <p:ph idx="12" type="sldNum"/>
          </p:nvPr>
        </p:nvSpPr>
        <p:spPr>
          <a:xfrm>
            <a:off x="8556779" y="4668600"/>
            <a:ext cx="300000" cy="1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1pPr>
            <a:lvl2pPr lvl="1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2pPr>
            <a:lvl3pPr lvl="2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3pPr>
            <a:lvl4pPr lvl="3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4pPr>
            <a:lvl5pPr lvl="4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5pPr>
            <a:lvl6pPr lvl="5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6pPr>
            <a:lvl7pPr lvl="6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7pPr>
            <a:lvl8pPr lvl="7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8pPr>
            <a:lvl9pPr lvl="8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5" name="Google Shape;145;p20"/>
          <p:cNvSpPr txBox="1"/>
          <p:nvPr>
            <p:ph idx="1" type="body"/>
          </p:nvPr>
        </p:nvSpPr>
        <p:spPr>
          <a:xfrm>
            <a:off x="282017" y="2832891"/>
            <a:ext cx="1307700" cy="54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●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○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■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●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○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■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●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○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■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146" name="Google Shape;146;p20"/>
          <p:cNvSpPr txBox="1"/>
          <p:nvPr>
            <p:ph idx="2" type="body"/>
          </p:nvPr>
        </p:nvSpPr>
        <p:spPr>
          <a:xfrm>
            <a:off x="1735443" y="2832891"/>
            <a:ext cx="1307700" cy="54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Instrument Sans Medium"/>
              <a:buChar char="●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indent="-2921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Instrument Sans Medium"/>
              <a:buChar char="○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indent="-2921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Instrument Sans Medium"/>
              <a:buChar char="■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indent="-2921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Instrument Sans Medium"/>
              <a:buChar char="●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indent="-2921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Instrument Sans Medium"/>
              <a:buChar char="○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indent="-2921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Instrument Sans Medium"/>
              <a:buChar char="■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indent="-2921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Instrument Sans Medium"/>
              <a:buChar char="●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indent="-2921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Instrument Sans Medium"/>
              <a:buChar char="○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indent="-2921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Instrument Sans Medium"/>
              <a:buChar char="■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147" name="Google Shape;147;p20"/>
          <p:cNvSpPr txBox="1"/>
          <p:nvPr>
            <p:ph idx="3" type="body"/>
          </p:nvPr>
        </p:nvSpPr>
        <p:spPr>
          <a:xfrm>
            <a:off x="3188870" y="2832891"/>
            <a:ext cx="1307700" cy="54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●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○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■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●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○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■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●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○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■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148" name="Google Shape;148;p20"/>
          <p:cNvSpPr txBox="1"/>
          <p:nvPr>
            <p:ph idx="4" type="body"/>
          </p:nvPr>
        </p:nvSpPr>
        <p:spPr>
          <a:xfrm>
            <a:off x="4642297" y="2832891"/>
            <a:ext cx="1307700" cy="54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●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○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■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●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○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■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●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○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■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149" name="Google Shape;149;p20"/>
          <p:cNvSpPr txBox="1"/>
          <p:nvPr>
            <p:ph idx="5" type="body"/>
          </p:nvPr>
        </p:nvSpPr>
        <p:spPr>
          <a:xfrm>
            <a:off x="6095723" y="2832891"/>
            <a:ext cx="1307700" cy="54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●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○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■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●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○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■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●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○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■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150" name="Google Shape;150;p20"/>
          <p:cNvSpPr txBox="1"/>
          <p:nvPr>
            <p:ph idx="6" type="body"/>
          </p:nvPr>
        </p:nvSpPr>
        <p:spPr>
          <a:xfrm>
            <a:off x="7549150" y="2832891"/>
            <a:ext cx="1307700" cy="54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●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○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■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●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○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■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●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○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■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151" name="Google Shape;151;p20"/>
          <p:cNvSpPr txBox="1"/>
          <p:nvPr>
            <p:ph idx="7" type="subTitle"/>
          </p:nvPr>
        </p:nvSpPr>
        <p:spPr>
          <a:xfrm>
            <a:off x="284700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152" name="Google Shape;152;p20"/>
          <p:cNvSpPr txBox="1"/>
          <p:nvPr>
            <p:ph idx="8" type="subTitle"/>
          </p:nvPr>
        </p:nvSpPr>
        <p:spPr>
          <a:xfrm>
            <a:off x="6890875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153" name="Google Shape;153;p20"/>
          <p:cNvSpPr/>
          <p:nvPr>
            <p:ph idx="9" type="pic"/>
          </p:nvPr>
        </p:nvSpPr>
        <p:spPr>
          <a:xfrm>
            <a:off x="282017" y="1446074"/>
            <a:ext cx="1307700" cy="13077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154" name="Google Shape;154;p20"/>
          <p:cNvSpPr/>
          <p:nvPr>
            <p:ph idx="13" type="pic"/>
          </p:nvPr>
        </p:nvSpPr>
        <p:spPr>
          <a:xfrm>
            <a:off x="1735443" y="1446074"/>
            <a:ext cx="1307700" cy="13077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155" name="Google Shape;155;p20"/>
          <p:cNvSpPr/>
          <p:nvPr>
            <p:ph idx="14" type="pic"/>
          </p:nvPr>
        </p:nvSpPr>
        <p:spPr>
          <a:xfrm>
            <a:off x="3188870" y="1446074"/>
            <a:ext cx="1307700" cy="13077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156" name="Google Shape;156;p20"/>
          <p:cNvSpPr/>
          <p:nvPr>
            <p:ph idx="15" type="pic"/>
          </p:nvPr>
        </p:nvSpPr>
        <p:spPr>
          <a:xfrm>
            <a:off x="4642297" y="1446074"/>
            <a:ext cx="1307700" cy="13077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157" name="Google Shape;157;p20"/>
          <p:cNvSpPr/>
          <p:nvPr>
            <p:ph idx="16" type="pic"/>
          </p:nvPr>
        </p:nvSpPr>
        <p:spPr>
          <a:xfrm>
            <a:off x="6095723" y="1446074"/>
            <a:ext cx="1307700" cy="13077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158" name="Google Shape;158;p20"/>
          <p:cNvSpPr/>
          <p:nvPr>
            <p:ph idx="17" type="pic"/>
          </p:nvPr>
        </p:nvSpPr>
        <p:spPr>
          <a:xfrm>
            <a:off x="7549150" y="1446074"/>
            <a:ext cx="1307700" cy="13077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159" name="Google Shape;159;p20"/>
          <p:cNvSpPr txBox="1"/>
          <p:nvPr>
            <p:ph idx="18" type="body"/>
          </p:nvPr>
        </p:nvSpPr>
        <p:spPr>
          <a:xfrm>
            <a:off x="279292" y="3564958"/>
            <a:ext cx="1307700" cy="108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9pPr>
          </a:lstStyle>
          <a:p/>
        </p:txBody>
      </p:sp>
      <p:sp>
        <p:nvSpPr>
          <p:cNvPr id="160" name="Google Shape;160;p20"/>
          <p:cNvSpPr txBox="1"/>
          <p:nvPr>
            <p:ph idx="19" type="body"/>
          </p:nvPr>
        </p:nvSpPr>
        <p:spPr>
          <a:xfrm>
            <a:off x="1732718" y="3564958"/>
            <a:ext cx="1307700" cy="108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9pPr>
          </a:lstStyle>
          <a:p/>
        </p:txBody>
      </p:sp>
      <p:sp>
        <p:nvSpPr>
          <p:cNvPr id="161" name="Google Shape;161;p20"/>
          <p:cNvSpPr txBox="1"/>
          <p:nvPr>
            <p:ph idx="20" type="body"/>
          </p:nvPr>
        </p:nvSpPr>
        <p:spPr>
          <a:xfrm>
            <a:off x="3186145" y="3564958"/>
            <a:ext cx="1307700" cy="108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9pPr>
          </a:lstStyle>
          <a:p/>
        </p:txBody>
      </p:sp>
      <p:sp>
        <p:nvSpPr>
          <p:cNvPr id="162" name="Google Shape;162;p20"/>
          <p:cNvSpPr txBox="1"/>
          <p:nvPr>
            <p:ph idx="21" type="body"/>
          </p:nvPr>
        </p:nvSpPr>
        <p:spPr>
          <a:xfrm>
            <a:off x="4639572" y="3564958"/>
            <a:ext cx="1307700" cy="108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9pPr>
          </a:lstStyle>
          <a:p/>
        </p:txBody>
      </p:sp>
      <p:sp>
        <p:nvSpPr>
          <p:cNvPr id="163" name="Google Shape;163;p20"/>
          <p:cNvSpPr txBox="1"/>
          <p:nvPr>
            <p:ph idx="22" type="body"/>
          </p:nvPr>
        </p:nvSpPr>
        <p:spPr>
          <a:xfrm>
            <a:off x="6092998" y="3564958"/>
            <a:ext cx="1307700" cy="108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9pPr>
          </a:lstStyle>
          <a:p/>
        </p:txBody>
      </p:sp>
      <p:sp>
        <p:nvSpPr>
          <p:cNvPr id="164" name="Google Shape;164;p20"/>
          <p:cNvSpPr txBox="1"/>
          <p:nvPr>
            <p:ph idx="23" type="body"/>
          </p:nvPr>
        </p:nvSpPr>
        <p:spPr>
          <a:xfrm>
            <a:off x="7546425" y="3564958"/>
            <a:ext cx="1307700" cy="108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statement 1">
  <p:cSld name="CUSTOM_4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1"/>
          <p:cNvSpPr txBox="1"/>
          <p:nvPr>
            <p:ph idx="1" type="subTitle"/>
          </p:nvPr>
        </p:nvSpPr>
        <p:spPr>
          <a:xfrm>
            <a:off x="284700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167" name="Google Shape;167;p21"/>
          <p:cNvSpPr txBox="1"/>
          <p:nvPr>
            <p:ph idx="2" type="subTitle"/>
          </p:nvPr>
        </p:nvSpPr>
        <p:spPr>
          <a:xfrm>
            <a:off x="6890875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168" name="Google Shape;168;p21"/>
          <p:cNvSpPr txBox="1"/>
          <p:nvPr>
            <p:ph idx="3" type="body"/>
          </p:nvPr>
        </p:nvSpPr>
        <p:spPr>
          <a:xfrm>
            <a:off x="360300" y="2181900"/>
            <a:ext cx="8496600" cy="2486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1pPr>
            <a:lvl2pPr indent="-228600" lvl="1" marL="91440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2pPr>
            <a:lvl3pPr indent="-228600" lvl="2" marL="137160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3pPr>
            <a:lvl4pPr indent="-228600" lvl="3" marL="182880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4pPr>
            <a:lvl5pPr indent="-228600" lvl="4" marL="228600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5pPr>
            <a:lvl6pPr indent="-228600" lvl="5" marL="274320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6pPr>
            <a:lvl7pPr indent="-228600" lvl="6" marL="320040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7pPr>
            <a:lvl8pPr indent="-228600" lvl="7" marL="365760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8pPr>
            <a:lvl9pPr indent="-228600" lvl="8" marL="411480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9pPr>
          </a:lstStyle>
          <a:p/>
        </p:txBody>
      </p:sp>
      <p:sp>
        <p:nvSpPr>
          <p:cNvPr id="169" name="Google Shape;169;p21"/>
          <p:cNvSpPr txBox="1"/>
          <p:nvPr>
            <p:ph idx="12" type="sldNum"/>
          </p:nvPr>
        </p:nvSpPr>
        <p:spPr>
          <a:xfrm>
            <a:off x="8556779" y="4668600"/>
            <a:ext cx="300000" cy="1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1pPr>
            <a:lvl2pPr lvl="1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2pPr>
            <a:lvl3pPr lvl="2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3pPr>
            <a:lvl4pPr lvl="3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4pPr>
            <a:lvl5pPr lvl="4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5pPr>
            <a:lvl6pPr lvl="5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6pPr>
            <a:lvl7pPr lvl="6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7pPr>
            <a:lvl8pPr lvl="7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8pPr>
            <a:lvl9pPr lvl="8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 ALT 1">
  <p:cSld name="BLANK_1_1_1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2"/>
          <p:cNvSpPr txBox="1"/>
          <p:nvPr>
            <p:ph type="title"/>
          </p:nvPr>
        </p:nvSpPr>
        <p:spPr>
          <a:xfrm>
            <a:off x="284700" y="474750"/>
            <a:ext cx="4227300" cy="965400"/>
          </a:xfrm>
          <a:prstGeom prst="rect">
            <a:avLst/>
          </a:prstGeom>
        </p:spPr>
        <p:txBody>
          <a:bodyPr anchorCtr="0" anchor="b" bIns="0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172" name="Google Shape;172;p22"/>
          <p:cNvSpPr/>
          <p:nvPr>
            <p:ph idx="2" type="pic"/>
          </p:nvPr>
        </p:nvSpPr>
        <p:spPr>
          <a:xfrm>
            <a:off x="4629600" y="474750"/>
            <a:ext cx="4227300" cy="4194000"/>
          </a:xfrm>
          <a:prstGeom prst="roundRect">
            <a:avLst>
              <a:gd fmla="val 5294" name="adj"/>
            </a:avLst>
          </a:prstGeom>
          <a:noFill/>
          <a:ln>
            <a:noFill/>
          </a:ln>
        </p:spPr>
      </p:sp>
      <p:sp>
        <p:nvSpPr>
          <p:cNvPr id="173" name="Google Shape;173;p22"/>
          <p:cNvSpPr txBox="1"/>
          <p:nvPr>
            <p:ph idx="1" type="body"/>
          </p:nvPr>
        </p:nvSpPr>
        <p:spPr>
          <a:xfrm>
            <a:off x="284700" y="3065325"/>
            <a:ext cx="2772600" cy="1603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200"/>
              <a:buChar char="■"/>
              <a:defRPr sz="1200"/>
            </a:lvl9pPr>
          </a:lstStyle>
          <a:p/>
        </p:txBody>
      </p:sp>
      <p:sp>
        <p:nvSpPr>
          <p:cNvPr id="174" name="Google Shape;174;p22"/>
          <p:cNvSpPr txBox="1"/>
          <p:nvPr>
            <p:ph idx="3" type="subTitle"/>
          </p:nvPr>
        </p:nvSpPr>
        <p:spPr>
          <a:xfrm>
            <a:off x="284700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175" name="Google Shape;175;p22"/>
          <p:cNvSpPr txBox="1"/>
          <p:nvPr>
            <p:ph idx="4" type="subTitle"/>
          </p:nvPr>
        </p:nvSpPr>
        <p:spPr>
          <a:xfrm>
            <a:off x="6890875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176" name="Google Shape;176;p22"/>
          <p:cNvSpPr txBox="1"/>
          <p:nvPr>
            <p:ph idx="12" type="sldNum"/>
          </p:nvPr>
        </p:nvSpPr>
        <p:spPr>
          <a:xfrm>
            <a:off x="8556779" y="4668600"/>
            <a:ext cx="300000" cy="1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1pPr>
            <a:lvl2pPr lvl="1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2pPr>
            <a:lvl3pPr lvl="2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3pPr>
            <a:lvl4pPr lvl="3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4pPr>
            <a:lvl5pPr lvl="4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5pPr>
            <a:lvl6pPr lvl="5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6pPr>
            <a:lvl7pPr lvl="6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7pPr>
            <a:lvl8pPr lvl="7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8pPr>
            <a:lvl9pPr lvl="8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 ALT 2">
  <p:cSld name="BLANK_1_1_1_2_3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3"/>
          <p:cNvSpPr/>
          <p:nvPr>
            <p:ph idx="2" type="pic"/>
          </p:nvPr>
        </p:nvSpPr>
        <p:spPr>
          <a:xfrm>
            <a:off x="4629600" y="474750"/>
            <a:ext cx="4227300" cy="4194000"/>
          </a:xfrm>
          <a:prstGeom prst="roundRect">
            <a:avLst>
              <a:gd fmla="val 10510" name="adj"/>
            </a:avLst>
          </a:prstGeom>
          <a:noFill/>
          <a:ln>
            <a:noFill/>
          </a:ln>
        </p:spPr>
      </p:sp>
      <p:sp>
        <p:nvSpPr>
          <p:cNvPr id="179" name="Google Shape;179;p23"/>
          <p:cNvSpPr txBox="1"/>
          <p:nvPr>
            <p:ph idx="1" type="body"/>
          </p:nvPr>
        </p:nvSpPr>
        <p:spPr>
          <a:xfrm>
            <a:off x="284700" y="1440225"/>
            <a:ext cx="2772600" cy="16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180" name="Google Shape;180;p23"/>
          <p:cNvSpPr txBox="1"/>
          <p:nvPr>
            <p:ph idx="3" type="subTitle"/>
          </p:nvPr>
        </p:nvSpPr>
        <p:spPr>
          <a:xfrm>
            <a:off x="284700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181" name="Google Shape;181;p23"/>
          <p:cNvSpPr txBox="1"/>
          <p:nvPr>
            <p:ph idx="4" type="subTitle"/>
          </p:nvPr>
        </p:nvSpPr>
        <p:spPr>
          <a:xfrm>
            <a:off x="6890875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182" name="Google Shape;182;p23"/>
          <p:cNvSpPr txBox="1"/>
          <p:nvPr>
            <p:ph idx="12" type="sldNum"/>
          </p:nvPr>
        </p:nvSpPr>
        <p:spPr>
          <a:xfrm>
            <a:off x="8556779" y="4668600"/>
            <a:ext cx="300000" cy="1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1pPr>
            <a:lvl2pPr lvl="1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2pPr>
            <a:lvl3pPr lvl="2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3pPr>
            <a:lvl4pPr lvl="3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4pPr>
            <a:lvl5pPr lvl="4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5pPr>
            <a:lvl6pPr lvl="5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6pPr>
            <a:lvl7pPr lvl="6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7pPr>
            <a:lvl8pPr lvl="7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8pPr>
            <a:lvl9pPr lvl="8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83" name="Google Shape;183;p23"/>
          <p:cNvSpPr txBox="1"/>
          <p:nvPr>
            <p:ph type="title"/>
          </p:nvPr>
        </p:nvSpPr>
        <p:spPr>
          <a:xfrm>
            <a:off x="284700" y="474750"/>
            <a:ext cx="5673600" cy="498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 ALT 3">
  <p:cSld name="BLANK_1_1_1_2_3_1_1"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4"/>
          <p:cNvSpPr/>
          <p:nvPr>
            <p:ph idx="2" type="pic"/>
          </p:nvPr>
        </p:nvSpPr>
        <p:spPr>
          <a:xfrm>
            <a:off x="4629600" y="474750"/>
            <a:ext cx="4227300" cy="4194000"/>
          </a:xfrm>
          <a:prstGeom prst="roundRect">
            <a:avLst>
              <a:gd fmla="val 10640" name="adj"/>
            </a:avLst>
          </a:prstGeom>
          <a:noFill/>
          <a:ln>
            <a:noFill/>
          </a:ln>
        </p:spPr>
      </p:sp>
      <p:sp>
        <p:nvSpPr>
          <p:cNvPr id="186" name="Google Shape;186;p24"/>
          <p:cNvSpPr txBox="1"/>
          <p:nvPr>
            <p:ph idx="1" type="subTitle"/>
          </p:nvPr>
        </p:nvSpPr>
        <p:spPr>
          <a:xfrm>
            <a:off x="284700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187" name="Google Shape;187;p24"/>
          <p:cNvSpPr txBox="1"/>
          <p:nvPr>
            <p:ph idx="3" type="subTitle"/>
          </p:nvPr>
        </p:nvSpPr>
        <p:spPr>
          <a:xfrm>
            <a:off x="6890875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188" name="Google Shape;188;p24"/>
          <p:cNvSpPr txBox="1"/>
          <p:nvPr>
            <p:ph idx="12" type="sldNum"/>
          </p:nvPr>
        </p:nvSpPr>
        <p:spPr>
          <a:xfrm>
            <a:off x="8556779" y="4668600"/>
            <a:ext cx="300000" cy="1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1pPr>
            <a:lvl2pPr lvl="1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2pPr>
            <a:lvl3pPr lvl="2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3pPr>
            <a:lvl4pPr lvl="3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4pPr>
            <a:lvl5pPr lvl="4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5pPr>
            <a:lvl6pPr lvl="5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6pPr>
            <a:lvl7pPr lvl="6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7pPr>
            <a:lvl8pPr lvl="7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8pPr>
            <a:lvl9pPr lvl="8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89" name="Google Shape;189;p24"/>
          <p:cNvSpPr txBox="1"/>
          <p:nvPr>
            <p:ph type="title"/>
          </p:nvPr>
        </p:nvSpPr>
        <p:spPr>
          <a:xfrm>
            <a:off x="284700" y="474750"/>
            <a:ext cx="5673600" cy="498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190" name="Google Shape;190;p24"/>
          <p:cNvSpPr txBox="1"/>
          <p:nvPr>
            <p:ph idx="4" type="body"/>
          </p:nvPr>
        </p:nvSpPr>
        <p:spPr>
          <a:xfrm>
            <a:off x="284700" y="1440225"/>
            <a:ext cx="2772600" cy="16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 ALT 4">
  <p:cSld name="BLANK_1_1_1_2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5"/>
          <p:cNvSpPr/>
          <p:nvPr/>
        </p:nvSpPr>
        <p:spPr>
          <a:xfrm>
            <a:off x="284700" y="2630400"/>
            <a:ext cx="8572200" cy="20382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193" name="Google Shape;193;p25"/>
          <p:cNvSpPr/>
          <p:nvPr/>
        </p:nvSpPr>
        <p:spPr>
          <a:xfrm>
            <a:off x="463993" y="2779498"/>
            <a:ext cx="1783200" cy="17832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194" name="Google Shape;194;p25"/>
          <p:cNvSpPr/>
          <p:nvPr>
            <p:ph idx="2" type="pic"/>
          </p:nvPr>
        </p:nvSpPr>
        <p:spPr>
          <a:xfrm>
            <a:off x="446675" y="2758375"/>
            <a:ext cx="1783200" cy="17832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95" name="Google Shape;195;p25"/>
          <p:cNvSpPr txBox="1"/>
          <p:nvPr>
            <p:ph idx="1" type="subTitle"/>
          </p:nvPr>
        </p:nvSpPr>
        <p:spPr>
          <a:xfrm>
            <a:off x="284700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"/>
              <a:buNone/>
              <a:defRPr sz="1000">
                <a:solidFill>
                  <a:schemeClr val="accent5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"/>
              <a:buNone/>
              <a:defRPr sz="1000">
                <a:solidFill>
                  <a:schemeClr val="accent5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"/>
              <a:buNone/>
              <a:defRPr sz="1000">
                <a:solidFill>
                  <a:schemeClr val="accent5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"/>
              <a:buNone/>
              <a:defRPr sz="1000">
                <a:solidFill>
                  <a:schemeClr val="accent5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"/>
              <a:buNone/>
              <a:defRPr sz="1000">
                <a:solidFill>
                  <a:schemeClr val="accent5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"/>
              <a:buNone/>
              <a:defRPr sz="1000">
                <a:solidFill>
                  <a:schemeClr val="accent5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"/>
              <a:buNone/>
              <a:defRPr sz="1000">
                <a:solidFill>
                  <a:schemeClr val="accent5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"/>
              <a:buNone/>
              <a:defRPr sz="10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196" name="Google Shape;196;p25"/>
          <p:cNvSpPr txBox="1"/>
          <p:nvPr>
            <p:ph idx="3" type="subTitle"/>
          </p:nvPr>
        </p:nvSpPr>
        <p:spPr>
          <a:xfrm>
            <a:off x="6890875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"/>
              <a:buNone/>
              <a:defRPr sz="1000">
                <a:solidFill>
                  <a:schemeClr val="accent5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"/>
              <a:buNone/>
              <a:defRPr sz="1000">
                <a:solidFill>
                  <a:schemeClr val="accent5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"/>
              <a:buNone/>
              <a:defRPr sz="1000">
                <a:solidFill>
                  <a:schemeClr val="accent5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"/>
              <a:buNone/>
              <a:defRPr sz="1000">
                <a:solidFill>
                  <a:schemeClr val="accent5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"/>
              <a:buNone/>
              <a:defRPr sz="1000">
                <a:solidFill>
                  <a:schemeClr val="accent5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"/>
              <a:buNone/>
              <a:defRPr sz="1000">
                <a:solidFill>
                  <a:schemeClr val="accent5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"/>
              <a:buNone/>
              <a:defRPr sz="1000">
                <a:solidFill>
                  <a:schemeClr val="accent5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"/>
              <a:buNone/>
              <a:defRPr sz="10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197" name="Google Shape;197;p25"/>
          <p:cNvSpPr txBox="1"/>
          <p:nvPr>
            <p:ph type="title"/>
          </p:nvPr>
        </p:nvSpPr>
        <p:spPr>
          <a:xfrm>
            <a:off x="284700" y="474750"/>
            <a:ext cx="4227300" cy="498600"/>
          </a:xfrm>
          <a:prstGeom prst="rect">
            <a:avLst/>
          </a:prstGeom>
        </p:spPr>
        <p:txBody>
          <a:bodyPr anchorCtr="0" anchor="b" bIns="0" lIns="0" spcFirstLastPara="1" rIns="91425" wrap="square" tIns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"/>
                <a:ea typeface="Instrument Sans"/>
                <a:cs typeface="Instrument Sans"/>
                <a:sym typeface="Instrument Sans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"/>
                <a:ea typeface="Instrument Sans"/>
                <a:cs typeface="Instrument Sans"/>
                <a:sym typeface="Instrument Sans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"/>
                <a:ea typeface="Instrument Sans"/>
                <a:cs typeface="Instrument Sans"/>
                <a:sym typeface="Instrument Sans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"/>
                <a:ea typeface="Instrument Sans"/>
                <a:cs typeface="Instrument Sans"/>
                <a:sym typeface="Instrument Sans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"/>
                <a:ea typeface="Instrument Sans"/>
                <a:cs typeface="Instrument Sans"/>
                <a:sym typeface="Instrument Sans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"/>
                <a:ea typeface="Instrument Sans"/>
                <a:cs typeface="Instrument Sans"/>
                <a:sym typeface="Instrument Sans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"/>
                <a:ea typeface="Instrument Sans"/>
                <a:cs typeface="Instrument Sans"/>
                <a:sym typeface="Instrument Sans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"/>
                <a:ea typeface="Instrument Sans"/>
                <a:cs typeface="Instrument Sans"/>
                <a:sym typeface="Instrument Sans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"/>
                <a:ea typeface="Instrument Sans"/>
                <a:cs typeface="Instrument Sans"/>
                <a:sym typeface="Instrument Sans"/>
              </a:defRPr>
            </a:lvl9pPr>
          </a:lstStyle>
          <a:p/>
        </p:txBody>
      </p:sp>
      <p:sp>
        <p:nvSpPr>
          <p:cNvPr id="198" name="Google Shape;198;p25"/>
          <p:cNvSpPr txBox="1"/>
          <p:nvPr>
            <p:ph idx="4" type="body"/>
          </p:nvPr>
        </p:nvSpPr>
        <p:spPr>
          <a:xfrm>
            <a:off x="284700" y="1208750"/>
            <a:ext cx="4227300" cy="90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048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99" name="Google Shape;199;p25"/>
          <p:cNvSpPr txBox="1"/>
          <p:nvPr>
            <p:ph idx="12" type="sldNum"/>
          </p:nvPr>
        </p:nvSpPr>
        <p:spPr>
          <a:xfrm>
            <a:off x="8556779" y="4668600"/>
            <a:ext cx="300000" cy="1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1pPr>
            <a:lvl2pPr lvl="1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2pPr>
            <a:lvl3pPr lvl="2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3pPr>
            <a:lvl4pPr lvl="3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4pPr>
            <a:lvl5pPr lvl="4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5pPr>
            <a:lvl6pPr lvl="5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6pPr>
            <a:lvl7pPr lvl="6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7pPr>
            <a:lvl8pPr lvl="7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8pPr>
            <a:lvl9pPr lvl="8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00" name="Google Shape;200;p25"/>
          <p:cNvSpPr txBox="1"/>
          <p:nvPr>
            <p:ph idx="5" type="title"/>
          </p:nvPr>
        </p:nvSpPr>
        <p:spPr>
          <a:xfrm>
            <a:off x="2457150" y="3051277"/>
            <a:ext cx="4227300" cy="4986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Instrument Sans"/>
                <a:ea typeface="Instrument Sans"/>
                <a:cs typeface="Instrument Sans"/>
                <a:sym typeface="Instrument Sans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Instrument Sans"/>
                <a:ea typeface="Instrument Sans"/>
                <a:cs typeface="Instrument Sans"/>
                <a:sym typeface="Instrument Sans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Instrument Sans"/>
                <a:ea typeface="Instrument Sans"/>
                <a:cs typeface="Instrument Sans"/>
                <a:sym typeface="Instrument Sans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Instrument Sans"/>
                <a:ea typeface="Instrument Sans"/>
                <a:cs typeface="Instrument Sans"/>
                <a:sym typeface="Instrument Sans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Instrument Sans"/>
                <a:ea typeface="Instrument Sans"/>
                <a:cs typeface="Instrument Sans"/>
                <a:sym typeface="Instrument Sans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Instrument Sans"/>
                <a:ea typeface="Instrument Sans"/>
                <a:cs typeface="Instrument Sans"/>
                <a:sym typeface="Instrument Sans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Instrument Sans"/>
                <a:ea typeface="Instrument Sans"/>
                <a:cs typeface="Instrument Sans"/>
                <a:sym typeface="Instrument Sans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Instrument Sans"/>
                <a:ea typeface="Instrument Sans"/>
                <a:cs typeface="Instrument Sans"/>
                <a:sym typeface="Instrument Sans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Instrument Sans"/>
                <a:ea typeface="Instrument Sans"/>
                <a:cs typeface="Instrument Sans"/>
                <a:sym typeface="Instrument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locks- two ideas">
  <p:cSld name="CUSTOM_5"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6"/>
          <p:cNvSpPr txBox="1"/>
          <p:nvPr>
            <p:ph idx="1" type="subTitle"/>
          </p:nvPr>
        </p:nvSpPr>
        <p:spPr>
          <a:xfrm>
            <a:off x="284700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203" name="Google Shape;203;p26"/>
          <p:cNvSpPr txBox="1"/>
          <p:nvPr>
            <p:ph idx="2" type="subTitle"/>
          </p:nvPr>
        </p:nvSpPr>
        <p:spPr>
          <a:xfrm>
            <a:off x="6890875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204" name="Google Shape;204;p26"/>
          <p:cNvSpPr txBox="1"/>
          <p:nvPr>
            <p:ph idx="12" type="sldNum"/>
          </p:nvPr>
        </p:nvSpPr>
        <p:spPr>
          <a:xfrm>
            <a:off x="8556779" y="4668600"/>
            <a:ext cx="300000" cy="1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1pPr>
            <a:lvl2pPr lvl="1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2pPr>
            <a:lvl3pPr lvl="2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3pPr>
            <a:lvl4pPr lvl="3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4pPr>
            <a:lvl5pPr lvl="4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5pPr>
            <a:lvl6pPr lvl="5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6pPr>
            <a:lvl7pPr lvl="6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7pPr>
            <a:lvl8pPr lvl="7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8pPr>
            <a:lvl9pPr lvl="8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elements">
  <p:cSld name="CUSTOM_6">
    <p:bg>
      <p:bgPr>
        <a:solidFill>
          <a:schemeClr val="dk2"/>
        </a:solidFill>
      </p:bgPr>
    </p:bg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7"/>
          <p:cNvSpPr txBox="1"/>
          <p:nvPr>
            <p:ph idx="1" type="body"/>
          </p:nvPr>
        </p:nvSpPr>
        <p:spPr>
          <a:xfrm>
            <a:off x="284700" y="2630400"/>
            <a:ext cx="2055000" cy="20382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/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/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/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/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/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/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/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/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Char char="■"/>
              <a:defRPr/>
            </a:lvl9pPr>
          </a:lstStyle>
          <a:p/>
        </p:txBody>
      </p:sp>
      <p:sp>
        <p:nvSpPr>
          <p:cNvPr id="207" name="Google Shape;207;p27"/>
          <p:cNvSpPr/>
          <p:nvPr>
            <p:ph idx="2" type="pic"/>
          </p:nvPr>
        </p:nvSpPr>
        <p:spPr>
          <a:xfrm>
            <a:off x="4629600" y="2630549"/>
            <a:ext cx="4227300" cy="2038200"/>
          </a:xfrm>
          <a:prstGeom prst="roundRect">
            <a:avLst>
              <a:gd fmla="val 9982" name="adj"/>
            </a:avLst>
          </a:prstGeom>
          <a:noFill/>
          <a:ln>
            <a:noFill/>
          </a:ln>
        </p:spPr>
      </p:sp>
      <p:sp>
        <p:nvSpPr>
          <p:cNvPr id="208" name="Google Shape;208;p27"/>
          <p:cNvSpPr txBox="1"/>
          <p:nvPr>
            <p:ph idx="3" type="subTitle"/>
          </p:nvPr>
        </p:nvSpPr>
        <p:spPr>
          <a:xfrm>
            <a:off x="284700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209" name="Google Shape;209;p27"/>
          <p:cNvSpPr txBox="1"/>
          <p:nvPr>
            <p:ph idx="4" type="subTitle"/>
          </p:nvPr>
        </p:nvSpPr>
        <p:spPr>
          <a:xfrm>
            <a:off x="6890875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210" name="Google Shape;210;p27"/>
          <p:cNvSpPr txBox="1"/>
          <p:nvPr>
            <p:ph idx="12" type="sldNum"/>
          </p:nvPr>
        </p:nvSpPr>
        <p:spPr>
          <a:xfrm>
            <a:off x="8556779" y="4668600"/>
            <a:ext cx="300000" cy="1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1pPr>
            <a:lvl2pPr lvl="1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2pPr>
            <a:lvl3pPr lvl="2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3pPr>
            <a:lvl4pPr lvl="3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4pPr>
            <a:lvl5pPr lvl="4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5pPr>
            <a:lvl6pPr lvl="5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6pPr>
            <a:lvl7pPr lvl="6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7pPr>
            <a:lvl8pPr lvl="7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8pPr>
            <a:lvl9pPr lvl="8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arious boxes">
  <p:cSld name="CUSTOM_6_1"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8"/>
          <p:cNvSpPr/>
          <p:nvPr>
            <p:ph idx="2" type="pic"/>
          </p:nvPr>
        </p:nvSpPr>
        <p:spPr>
          <a:xfrm>
            <a:off x="4630975" y="1365900"/>
            <a:ext cx="2055000" cy="3302700"/>
          </a:xfrm>
          <a:prstGeom prst="roundRect">
            <a:avLst>
              <a:gd fmla="val 11973" name="adj"/>
            </a:avLst>
          </a:prstGeom>
          <a:noFill/>
          <a:ln>
            <a:noFill/>
          </a:ln>
        </p:spPr>
      </p:sp>
      <p:sp>
        <p:nvSpPr>
          <p:cNvPr id="213" name="Google Shape;213;p28"/>
          <p:cNvSpPr txBox="1"/>
          <p:nvPr>
            <p:ph idx="1" type="body"/>
          </p:nvPr>
        </p:nvSpPr>
        <p:spPr>
          <a:xfrm>
            <a:off x="417625" y="2720125"/>
            <a:ext cx="3754500" cy="486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-2286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-2286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-2286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-2286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-2286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-2286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-2286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-2286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214" name="Google Shape;214;p28"/>
          <p:cNvSpPr txBox="1"/>
          <p:nvPr>
            <p:ph idx="3" type="body"/>
          </p:nvPr>
        </p:nvSpPr>
        <p:spPr>
          <a:xfrm>
            <a:off x="417625" y="3990775"/>
            <a:ext cx="1875600" cy="54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None/>
              <a:defRPr i="1"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None/>
              <a:defRPr i="1"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None/>
              <a:defRPr i="1"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None/>
              <a:defRPr i="1"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None/>
              <a:defRPr i="1"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None/>
              <a:defRPr i="1"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None/>
              <a:defRPr i="1"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None/>
              <a:defRPr i="1"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None/>
              <a:defRPr i="1"/>
            </a:lvl9pPr>
          </a:lstStyle>
          <a:p/>
        </p:txBody>
      </p:sp>
      <p:sp>
        <p:nvSpPr>
          <p:cNvPr id="215" name="Google Shape;215;p28"/>
          <p:cNvSpPr txBox="1"/>
          <p:nvPr>
            <p:ph idx="4" type="body"/>
          </p:nvPr>
        </p:nvSpPr>
        <p:spPr>
          <a:xfrm>
            <a:off x="2457075" y="4311325"/>
            <a:ext cx="2053500" cy="354300"/>
          </a:xfrm>
          <a:prstGeom prst="rect">
            <a:avLst/>
          </a:prstGeom>
        </p:spPr>
        <p:txBody>
          <a:bodyPr anchorCtr="0" anchor="t" bIns="0" lIns="182875" spcFirstLastPara="1" rIns="0" wrap="square" tIns="0">
            <a:noAutofit/>
          </a:bodyPr>
          <a:lstStyle>
            <a:lvl1pPr indent="-2286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-2286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-2286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-2286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-2286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-2286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-2286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-2286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-2286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216" name="Google Shape;216;p28"/>
          <p:cNvSpPr txBox="1"/>
          <p:nvPr>
            <p:ph idx="5" type="body"/>
          </p:nvPr>
        </p:nvSpPr>
        <p:spPr>
          <a:xfrm>
            <a:off x="6801300" y="2498700"/>
            <a:ext cx="2055000" cy="1204500"/>
          </a:xfrm>
          <a:prstGeom prst="rect">
            <a:avLst/>
          </a:prstGeom>
        </p:spPr>
        <p:txBody>
          <a:bodyPr anchorCtr="0" anchor="t" bIns="0" lIns="182875" spcFirstLastPara="1" rIns="182875" wrap="square" tIns="0">
            <a:noAutofit/>
          </a:bodyPr>
          <a:lstStyle>
            <a:lvl1pPr indent="-2286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indent="-2286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indent="-2286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indent="-2286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indent="-2286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indent="-2286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indent="-2286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indent="-2286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indent="-2286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17" name="Google Shape;217;p28"/>
          <p:cNvSpPr txBox="1"/>
          <p:nvPr>
            <p:ph type="title"/>
          </p:nvPr>
        </p:nvSpPr>
        <p:spPr>
          <a:xfrm>
            <a:off x="288350" y="1365975"/>
            <a:ext cx="4227300" cy="1156500"/>
          </a:xfrm>
          <a:prstGeom prst="rect">
            <a:avLst/>
          </a:prstGeom>
        </p:spPr>
        <p:txBody>
          <a:bodyPr anchorCtr="0" anchor="t" bIns="0" lIns="182875" spcFirstLastPara="1" rIns="182875" wrap="square" tIns="182875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218" name="Google Shape;218;p28"/>
          <p:cNvSpPr txBox="1"/>
          <p:nvPr>
            <p:ph idx="6" type="subTitle"/>
          </p:nvPr>
        </p:nvSpPr>
        <p:spPr>
          <a:xfrm>
            <a:off x="284700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219" name="Google Shape;219;p28"/>
          <p:cNvSpPr txBox="1"/>
          <p:nvPr>
            <p:ph idx="7" type="subTitle"/>
          </p:nvPr>
        </p:nvSpPr>
        <p:spPr>
          <a:xfrm>
            <a:off x="6890875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220" name="Google Shape;220;p28"/>
          <p:cNvSpPr txBox="1"/>
          <p:nvPr>
            <p:ph idx="8" type="subTitle"/>
          </p:nvPr>
        </p:nvSpPr>
        <p:spPr>
          <a:xfrm>
            <a:off x="2454063" y="3535641"/>
            <a:ext cx="2051400" cy="422700"/>
          </a:xfrm>
          <a:prstGeom prst="rect">
            <a:avLst/>
          </a:prstGeom>
        </p:spPr>
        <p:txBody>
          <a:bodyPr anchorCtr="0" anchor="t" bIns="91425" lIns="182875" spcFirstLastPara="1" rIns="91425" wrap="square" tIns="18287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Font typeface="Instrument Sans SemiBold"/>
              <a:buNone/>
              <a:defRPr sz="2400"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/>
        </p:txBody>
      </p:sp>
      <p:sp>
        <p:nvSpPr>
          <p:cNvPr id="221" name="Google Shape;221;p28"/>
          <p:cNvSpPr txBox="1"/>
          <p:nvPr>
            <p:ph idx="9" type="subTitle"/>
          </p:nvPr>
        </p:nvSpPr>
        <p:spPr>
          <a:xfrm>
            <a:off x="6801300" y="1957926"/>
            <a:ext cx="2051400" cy="452700"/>
          </a:xfrm>
          <a:prstGeom prst="rect">
            <a:avLst/>
          </a:prstGeom>
        </p:spPr>
        <p:txBody>
          <a:bodyPr anchorCtr="0" anchor="t" bIns="0" lIns="182875" spcFirstLastPara="1" rIns="182875" wrap="square" tIns="18287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/>
        </p:txBody>
      </p:sp>
      <p:sp>
        <p:nvSpPr>
          <p:cNvPr id="222" name="Google Shape;222;p28"/>
          <p:cNvSpPr txBox="1"/>
          <p:nvPr>
            <p:ph idx="12" type="sldNum"/>
          </p:nvPr>
        </p:nvSpPr>
        <p:spPr>
          <a:xfrm>
            <a:off x="8556779" y="4668600"/>
            <a:ext cx="300000" cy="1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1pPr>
            <a:lvl2pPr lvl="1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2pPr>
            <a:lvl3pPr lvl="2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3pPr>
            <a:lvl4pPr lvl="3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4pPr>
            <a:lvl5pPr lvl="4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5pPr>
            <a:lvl6pPr lvl="5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6pPr>
            <a:lvl7pPr lvl="6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7pPr>
            <a:lvl8pPr lvl="7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8pPr>
            <a:lvl9pPr lvl="8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589">
          <p15:clr>
            <a:srgbClr val="E46962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 ALT 3">
  <p:cSld name="BLANK_1_1_1_1_1_1_1_1_1_1_1_1_1_1_3_1_1"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9"/>
          <p:cNvSpPr/>
          <p:nvPr>
            <p:ph idx="2" type="pic"/>
          </p:nvPr>
        </p:nvSpPr>
        <p:spPr>
          <a:xfrm>
            <a:off x="6802025" y="1372800"/>
            <a:ext cx="2058600" cy="3296700"/>
          </a:xfrm>
          <a:prstGeom prst="roundRect">
            <a:avLst>
              <a:gd fmla="val 11530" name="adj"/>
            </a:avLst>
          </a:prstGeom>
          <a:noFill/>
          <a:ln>
            <a:noFill/>
          </a:ln>
        </p:spPr>
      </p:sp>
      <p:sp>
        <p:nvSpPr>
          <p:cNvPr id="225" name="Google Shape;225;p29"/>
          <p:cNvSpPr txBox="1"/>
          <p:nvPr>
            <p:ph idx="1" type="subTitle"/>
          </p:nvPr>
        </p:nvSpPr>
        <p:spPr>
          <a:xfrm>
            <a:off x="284700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226" name="Google Shape;226;p29"/>
          <p:cNvSpPr txBox="1"/>
          <p:nvPr>
            <p:ph idx="3" type="subTitle"/>
          </p:nvPr>
        </p:nvSpPr>
        <p:spPr>
          <a:xfrm>
            <a:off x="6890875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227" name="Google Shape;227;p29"/>
          <p:cNvSpPr txBox="1"/>
          <p:nvPr>
            <p:ph idx="12" type="sldNum"/>
          </p:nvPr>
        </p:nvSpPr>
        <p:spPr>
          <a:xfrm>
            <a:off x="8556779" y="4668600"/>
            <a:ext cx="300000" cy="1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1pPr>
            <a:lvl2pPr lvl="1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2pPr>
            <a:lvl3pPr lvl="2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3pPr>
            <a:lvl4pPr lvl="3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4pPr>
            <a:lvl5pPr lvl="4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5pPr>
            <a:lvl6pPr lvl="5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6pPr>
            <a:lvl7pPr lvl="6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7pPr>
            <a:lvl8pPr lvl="7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8pPr>
            <a:lvl9pPr lvl="8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28" name="Google Shape;228;p29"/>
          <p:cNvSpPr txBox="1"/>
          <p:nvPr>
            <p:ph type="title"/>
          </p:nvPr>
        </p:nvSpPr>
        <p:spPr>
          <a:xfrm>
            <a:off x="284700" y="474750"/>
            <a:ext cx="5673600" cy="498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229" name="Google Shape;229;p29"/>
          <p:cNvSpPr txBox="1"/>
          <p:nvPr>
            <p:ph idx="4" type="body"/>
          </p:nvPr>
        </p:nvSpPr>
        <p:spPr>
          <a:xfrm>
            <a:off x="284700" y="2792774"/>
            <a:ext cx="2053500" cy="1569900"/>
          </a:xfrm>
          <a:prstGeom prst="rect">
            <a:avLst/>
          </a:prstGeom>
        </p:spPr>
        <p:txBody>
          <a:bodyPr anchorCtr="0" anchor="t" bIns="0" lIns="182875" spcFirstLastPara="1" rIns="182875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Font typeface="Instrument Sans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Font typeface="Instrument Sans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Font typeface="Instrument Sans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Font typeface="Instrument Sans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Font typeface="Instrument Sans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Font typeface="Instrument Sans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Font typeface="Instrument Sans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Font typeface="Instrument Sans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Font typeface="Instrument Sans"/>
              <a:buChar char="■"/>
              <a:defRPr/>
            </a:lvl9pPr>
          </a:lstStyle>
          <a:p/>
        </p:txBody>
      </p:sp>
      <p:sp>
        <p:nvSpPr>
          <p:cNvPr id="230" name="Google Shape;230;p29"/>
          <p:cNvSpPr txBox="1"/>
          <p:nvPr>
            <p:ph idx="5" type="title"/>
          </p:nvPr>
        </p:nvSpPr>
        <p:spPr>
          <a:xfrm>
            <a:off x="284700" y="2053175"/>
            <a:ext cx="2058600" cy="498600"/>
          </a:xfrm>
          <a:prstGeom prst="rect">
            <a:avLst/>
          </a:prstGeom>
        </p:spPr>
        <p:txBody>
          <a:bodyPr anchorCtr="0" anchor="ctr" bIns="0" lIns="182875" spcFirstLastPara="1" rIns="18287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231" name="Google Shape;231;p29"/>
          <p:cNvSpPr txBox="1"/>
          <p:nvPr>
            <p:ph idx="6" type="title"/>
          </p:nvPr>
        </p:nvSpPr>
        <p:spPr>
          <a:xfrm>
            <a:off x="284700" y="1557525"/>
            <a:ext cx="1068000" cy="440700"/>
          </a:xfrm>
          <a:prstGeom prst="rect">
            <a:avLst/>
          </a:prstGeom>
          <a:noFill/>
        </p:spPr>
        <p:txBody>
          <a:bodyPr anchorCtr="0" anchor="t" bIns="0" lIns="182875" spcFirstLastPara="1" rIns="18287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"/>
                <a:ea typeface="Instrument Sans"/>
                <a:cs typeface="Instrument Sans"/>
                <a:sym typeface="Instrumen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232" name="Google Shape;232;p29"/>
          <p:cNvSpPr txBox="1"/>
          <p:nvPr>
            <p:ph idx="7" type="body"/>
          </p:nvPr>
        </p:nvSpPr>
        <p:spPr>
          <a:xfrm>
            <a:off x="2457088" y="2792774"/>
            <a:ext cx="2053500" cy="1569900"/>
          </a:xfrm>
          <a:prstGeom prst="rect">
            <a:avLst/>
          </a:prstGeom>
        </p:spPr>
        <p:txBody>
          <a:bodyPr anchorCtr="0" anchor="t" bIns="0" lIns="182875" spcFirstLastPara="1" rIns="182875" wrap="square" tIns="0">
            <a:noAutofit/>
          </a:bodyPr>
          <a:lstStyle>
            <a:lvl1pPr indent="-2921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1pPr>
            <a:lvl2pPr indent="-2921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2pPr>
            <a:lvl3pPr indent="-2921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3pPr>
            <a:lvl4pPr indent="-2921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4pPr>
            <a:lvl5pPr indent="-2921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5pPr>
            <a:lvl6pPr indent="-2921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6pPr>
            <a:lvl7pPr indent="-2921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7pPr>
            <a:lvl8pPr indent="-2921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8pPr>
            <a:lvl9pPr indent="-2921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9pPr>
          </a:lstStyle>
          <a:p/>
        </p:txBody>
      </p:sp>
      <p:sp>
        <p:nvSpPr>
          <p:cNvPr id="233" name="Google Shape;233;p29"/>
          <p:cNvSpPr txBox="1"/>
          <p:nvPr>
            <p:ph idx="8" type="title"/>
          </p:nvPr>
        </p:nvSpPr>
        <p:spPr>
          <a:xfrm>
            <a:off x="2457088" y="2053175"/>
            <a:ext cx="2058600" cy="498600"/>
          </a:xfrm>
          <a:prstGeom prst="rect">
            <a:avLst/>
          </a:prstGeom>
        </p:spPr>
        <p:txBody>
          <a:bodyPr anchorCtr="0" anchor="ctr" bIns="0" lIns="182875" spcFirstLastPara="1" rIns="18287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234" name="Google Shape;234;p29"/>
          <p:cNvSpPr txBox="1"/>
          <p:nvPr>
            <p:ph idx="9" type="title"/>
          </p:nvPr>
        </p:nvSpPr>
        <p:spPr>
          <a:xfrm>
            <a:off x="2457088" y="1557525"/>
            <a:ext cx="1068000" cy="440700"/>
          </a:xfrm>
          <a:prstGeom prst="rect">
            <a:avLst/>
          </a:prstGeom>
          <a:noFill/>
        </p:spPr>
        <p:txBody>
          <a:bodyPr anchorCtr="0" anchor="t" bIns="0" lIns="182875" spcFirstLastPara="1" rIns="18287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"/>
                <a:ea typeface="Instrument Sans"/>
                <a:cs typeface="Instrument Sans"/>
                <a:sym typeface="Instrumen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235" name="Google Shape;235;p29"/>
          <p:cNvSpPr txBox="1"/>
          <p:nvPr>
            <p:ph idx="13" type="body"/>
          </p:nvPr>
        </p:nvSpPr>
        <p:spPr>
          <a:xfrm>
            <a:off x="4629475" y="2792774"/>
            <a:ext cx="2053500" cy="1569900"/>
          </a:xfrm>
          <a:prstGeom prst="rect">
            <a:avLst/>
          </a:prstGeom>
        </p:spPr>
        <p:txBody>
          <a:bodyPr anchorCtr="0" anchor="t" bIns="0" lIns="182875" spcFirstLastPara="1" rIns="182875" wrap="square" tIns="0">
            <a:noAutofit/>
          </a:bodyPr>
          <a:lstStyle>
            <a:lvl1pPr indent="-2921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1pPr>
            <a:lvl2pPr indent="-2921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2pPr>
            <a:lvl3pPr indent="-2921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3pPr>
            <a:lvl4pPr indent="-2921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4pPr>
            <a:lvl5pPr indent="-2921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5pPr>
            <a:lvl6pPr indent="-2921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6pPr>
            <a:lvl7pPr indent="-2921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7pPr>
            <a:lvl8pPr indent="-2921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8pPr>
            <a:lvl9pPr indent="-2921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9pPr>
          </a:lstStyle>
          <a:p/>
        </p:txBody>
      </p:sp>
      <p:sp>
        <p:nvSpPr>
          <p:cNvPr id="236" name="Google Shape;236;p29"/>
          <p:cNvSpPr txBox="1"/>
          <p:nvPr>
            <p:ph idx="14" type="title"/>
          </p:nvPr>
        </p:nvSpPr>
        <p:spPr>
          <a:xfrm>
            <a:off x="4629475" y="2053175"/>
            <a:ext cx="2058600" cy="498600"/>
          </a:xfrm>
          <a:prstGeom prst="rect">
            <a:avLst/>
          </a:prstGeom>
        </p:spPr>
        <p:txBody>
          <a:bodyPr anchorCtr="0" anchor="ctr" bIns="0" lIns="182875" spcFirstLastPara="1" rIns="18287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237" name="Google Shape;237;p29"/>
          <p:cNvSpPr txBox="1"/>
          <p:nvPr>
            <p:ph idx="15" type="title"/>
          </p:nvPr>
        </p:nvSpPr>
        <p:spPr>
          <a:xfrm>
            <a:off x="4629475" y="1557525"/>
            <a:ext cx="1068000" cy="440700"/>
          </a:xfrm>
          <a:prstGeom prst="rect">
            <a:avLst/>
          </a:prstGeom>
          <a:noFill/>
        </p:spPr>
        <p:txBody>
          <a:bodyPr anchorCtr="0" anchor="t" bIns="0" lIns="182875" spcFirstLastPara="1" rIns="18287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"/>
                <a:ea typeface="Instrument Sans"/>
                <a:cs typeface="Instrument Sans"/>
                <a:sym typeface="Instrumen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hart 1">
  <p:cSld name="BLANK_1_1_1_1_2_2_3">
    <p:bg>
      <p:bgPr>
        <a:solidFill>
          <a:schemeClr val="lt2"/>
        </a:solidFill>
      </p:bgPr>
    </p:bg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0"/>
          <p:cNvSpPr txBox="1"/>
          <p:nvPr>
            <p:ph idx="1" type="subTitle"/>
          </p:nvPr>
        </p:nvSpPr>
        <p:spPr>
          <a:xfrm>
            <a:off x="284700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240" name="Google Shape;240;p30"/>
          <p:cNvSpPr txBox="1"/>
          <p:nvPr>
            <p:ph idx="2" type="subTitle"/>
          </p:nvPr>
        </p:nvSpPr>
        <p:spPr>
          <a:xfrm>
            <a:off x="6890875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241" name="Google Shape;241;p30"/>
          <p:cNvSpPr txBox="1"/>
          <p:nvPr>
            <p:ph idx="12" type="sldNum"/>
          </p:nvPr>
        </p:nvSpPr>
        <p:spPr>
          <a:xfrm>
            <a:off x="8556779" y="4668600"/>
            <a:ext cx="300000" cy="1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1pPr>
            <a:lvl2pPr lvl="1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2pPr>
            <a:lvl3pPr lvl="2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3pPr>
            <a:lvl4pPr lvl="3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4pPr>
            <a:lvl5pPr lvl="4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5pPr>
            <a:lvl6pPr lvl="5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6pPr>
            <a:lvl7pPr lvl="6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7pPr>
            <a:lvl8pPr lvl="7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8pPr>
            <a:lvl9pPr lvl="8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42" name="Google Shape;242;p30"/>
          <p:cNvSpPr txBox="1"/>
          <p:nvPr>
            <p:ph idx="3" type="subTitle"/>
          </p:nvPr>
        </p:nvSpPr>
        <p:spPr>
          <a:xfrm>
            <a:off x="385925" y="1306050"/>
            <a:ext cx="1617900" cy="1296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  <p:sp>
        <p:nvSpPr>
          <p:cNvPr id="243" name="Google Shape;243;p30"/>
          <p:cNvSpPr txBox="1"/>
          <p:nvPr>
            <p:ph idx="4" type="subTitle"/>
          </p:nvPr>
        </p:nvSpPr>
        <p:spPr>
          <a:xfrm>
            <a:off x="2650250" y="1306050"/>
            <a:ext cx="1617900" cy="1296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  <p:sp>
        <p:nvSpPr>
          <p:cNvPr id="244" name="Google Shape;244;p30"/>
          <p:cNvSpPr txBox="1"/>
          <p:nvPr>
            <p:ph idx="5" type="subTitle"/>
          </p:nvPr>
        </p:nvSpPr>
        <p:spPr>
          <a:xfrm>
            <a:off x="4721750" y="1306050"/>
            <a:ext cx="1617900" cy="1296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  <p:sp>
        <p:nvSpPr>
          <p:cNvPr id="245" name="Google Shape;245;p30"/>
          <p:cNvSpPr txBox="1"/>
          <p:nvPr>
            <p:ph idx="6" type="subTitle"/>
          </p:nvPr>
        </p:nvSpPr>
        <p:spPr>
          <a:xfrm>
            <a:off x="6986075" y="1306050"/>
            <a:ext cx="1617900" cy="1296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  <p:sp>
        <p:nvSpPr>
          <p:cNvPr id="246" name="Google Shape;246;p30"/>
          <p:cNvSpPr txBox="1"/>
          <p:nvPr>
            <p:ph idx="7" type="body"/>
          </p:nvPr>
        </p:nvSpPr>
        <p:spPr>
          <a:xfrm>
            <a:off x="284700" y="4170025"/>
            <a:ext cx="2772600" cy="6954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 sz="800"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 sz="800"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 sz="800"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 sz="800"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 sz="800"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 sz="800"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 sz="800"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 sz="800"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 sz="800"/>
            </a:lvl9pPr>
          </a:lstStyle>
          <a:p/>
        </p:txBody>
      </p:sp>
      <p:sp>
        <p:nvSpPr>
          <p:cNvPr id="247" name="Google Shape;247;p30"/>
          <p:cNvSpPr txBox="1"/>
          <p:nvPr>
            <p:ph idx="8" type="subTitle"/>
          </p:nvPr>
        </p:nvSpPr>
        <p:spPr>
          <a:xfrm>
            <a:off x="284700" y="3693600"/>
            <a:ext cx="2772600" cy="1920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  <p:sp>
        <p:nvSpPr>
          <p:cNvPr id="248" name="Google Shape;248;p30"/>
          <p:cNvSpPr txBox="1"/>
          <p:nvPr>
            <p:ph idx="9" type="subTitle"/>
          </p:nvPr>
        </p:nvSpPr>
        <p:spPr>
          <a:xfrm>
            <a:off x="284700" y="3880329"/>
            <a:ext cx="2772600" cy="1920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i="1"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  <p:sp>
        <p:nvSpPr>
          <p:cNvPr id="249" name="Google Shape;249;p30"/>
          <p:cNvSpPr txBox="1"/>
          <p:nvPr>
            <p:ph idx="13" type="body"/>
          </p:nvPr>
        </p:nvSpPr>
        <p:spPr>
          <a:xfrm>
            <a:off x="3185700" y="4170025"/>
            <a:ext cx="2772600" cy="6954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indent="-2794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strument Sans"/>
              <a:buChar char="●"/>
              <a:defRPr sz="800"/>
            </a:lvl1pPr>
            <a:lvl2pPr indent="-2794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strument Sans"/>
              <a:buChar char="○"/>
              <a:defRPr sz="800"/>
            </a:lvl2pPr>
            <a:lvl3pPr indent="-2794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strument Sans"/>
              <a:buChar char="■"/>
              <a:defRPr sz="800"/>
            </a:lvl3pPr>
            <a:lvl4pPr indent="-2794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strument Sans"/>
              <a:buChar char="●"/>
              <a:defRPr sz="800"/>
            </a:lvl4pPr>
            <a:lvl5pPr indent="-2794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strument Sans"/>
              <a:buChar char="○"/>
              <a:defRPr sz="800"/>
            </a:lvl5pPr>
            <a:lvl6pPr indent="-2794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strument Sans"/>
              <a:buChar char="■"/>
              <a:defRPr sz="800"/>
            </a:lvl6pPr>
            <a:lvl7pPr indent="-2794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strument Sans"/>
              <a:buChar char="●"/>
              <a:defRPr sz="800"/>
            </a:lvl7pPr>
            <a:lvl8pPr indent="-2794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strument Sans"/>
              <a:buChar char="○"/>
              <a:defRPr sz="800"/>
            </a:lvl8pPr>
            <a:lvl9pPr indent="-2794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strument Sans"/>
              <a:buChar char="■"/>
              <a:defRPr sz="800"/>
            </a:lvl9pPr>
          </a:lstStyle>
          <a:p/>
        </p:txBody>
      </p:sp>
      <p:sp>
        <p:nvSpPr>
          <p:cNvPr id="250" name="Google Shape;250;p30"/>
          <p:cNvSpPr txBox="1"/>
          <p:nvPr>
            <p:ph idx="14" type="subTitle"/>
          </p:nvPr>
        </p:nvSpPr>
        <p:spPr>
          <a:xfrm>
            <a:off x="3185700" y="3693600"/>
            <a:ext cx="2772600" cy="1920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  <p:sp>
        <p:nvSpPr>
          <p:cNvPr id="251" name="Google Shape;251;p30"/>
          <p:cNvSpPr txBox="1"/>
          <p:nvPr>
            <p:ph idx="15" type="subTitle"/>
          </p:nvPr>
        </p:nvSpPr>
        <p:spPr>
          <a:xfrm>
            <a:off x="3185700" y="3880329"/>
            <a:ext cx="2772600" cy="1920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i="1"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  <p:sp>
        <p:nvSpPr>
          <p:cNvPr id="252" name="Google Shape;252;p30"/>
          <p:cNvSpPr txBox="1"/>
          <p:nvPr>
            <p:ph idx="16" type="body"/>
          </p:nvPr>
        </p:nvSpPr>
        <p:spPr>
          <a:xfrm>
            <a:off x="6086700" y="4170025"/>
            <a:ext cx="2772600" cy="6954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indent="-2794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strument Sans"/>
              <a:buChar char="●"/>
              <a:defRPr sz="800"/>
            </a:lvl1pPr>
            <a:lvl2pPr indent="-2794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strument Sans"/>
              <a:buChar char="○"/>
              <a:defRPr sz="800"/>
            </a:lvl2pPr>
            <a:lvl3pPr indent="-2794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strument Sans"/>
              <a:buChar char="■"/>
              <a:defRPr sz="800"/>
            </a:lvl3pPr>
            <a:lvl4pPr indent="-2794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strument Sans"/>
              <a:buChar char="●"/>
              <a:defRPr sz="800"/>
            </a:lvl4pPr>
            <a:lvl5pPr indent="-2794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strument Sans"/>
              <a:buChar char="○"/>
              <a:defRPr sz="800"/>
            </a:lvl5pPr>
            <a:lvl6pPr indent="-2794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strument Sans"/>
              <a:buChar char="■"/>
              <a:defRPr sz="800"/>
            </a:lvl6pPr>
            <a:lvl7pPr indent="-2794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strument Sans"/>
              <a:buChar char="●"/>
              <a:defRPr sz="800"/>
            </a:lvl7pPr>
            <a:lvl8pPr indent="-2794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strument Sans"/>
              <a:buChar char="○"/>
              <a:defRPr sz="800"/>
            </a:lvl8pPr>
            <a:lvl9pPr indent="-2794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strument Sans"/>
              <a:buChar char="■"/>
              <a:defRPr sz="800"/>
            </a:lvl9pPr>
          </a:lstStyle>
          <a:p/>
        </p:txBody>
      </p:sp>
      <p:sp>
        <p:nvSpPr>
          <p:cNvPr id="253" name="Google Shape;253;p30"/>
          <p:cNvSpPr txBox="1"/>
          <p:nvPr>
            <p:ph idx="17" type="subTitle"/>
          </p:nvPr>
        </p:nvSpPr>
        <p:spPr>
          <a:xfrm>
            <a:off x="6086700" y="3693600"/>
            <a:ext cx="2772600" cy="1920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  <p:sp>
        <p:nvSpPr>
          <p:cNvPr id="254" name="Google Shape;254;p30"/>
          <p:cNvSpPr txBox="1"/>
          <p:nvPr>
            <p:ph idx="18" type="subTitle"/>
          </p:nvPr>
        </p:nvSpPr>
        <p:spPr>
          <a:xfrm>
            <a:off x="6086700" y="3880329"/>
            <a:ext cx="2772600" cy="1920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i="1"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  <p:sp>
        <p:nvSpPr>
          <p:cNvPr id="255" name="Google Shape;255;p30"/>
          <p:cNvSpPr txBox="1"/>
          <p:nvPr>
            <p:ph type="title"/>
          </p:nvPr>
        </p:nvSpPr>
        <p:spPr>
          <a:xfrm>
            <a:off x="284700" y="474750"/>
            <a:ext cx="5673600" cy="498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hart 2">
  <p:cSld name="BLANK_1_1_1_1_2_2_3_1">
    <p:bg>
      <p:bgPr>
        <a:solidFill>
          <a:schemeClr val="lt2"/>
        </a:solidFill>
      </p:bgPr>
    </p:bg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1"/>
          <p:cNvSpPr txBox="1"/>
          <p:nvPr>
            <p:ph idx="1" type="subTitle"/>
          </p:nvPr>
        </p:nvSpPr>
        <p:spPr>
          <a:xfrm>
            <a:off x="284700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258" name="Google Shape;258;p31"/>
          <p:cNvSpPr txBox="1"/>
          <p:nvPr>
            <p:ph idx="2" type="subTitle"/>
          </p:nvPr>
        </p:nvSpPr>
        <p:spPr>
          <a:xfrm>
            <a:off x="6890875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259" name="Google Shape;259;p31"/>
          <p:cNvSpPr txBox="1"/>
          <p:nvPr>
            <p:ph idx="12" type="sldNum"/>
          </p:nvPr>
        </p:nvSpPr>
        <p:spPr>
          <a:xfrm>
            <a:off x="8556779" y="4668600"/>
            <a:ext cx="300000" cy="1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1pPr>
            <a:lvl2pPr lvl="1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2pPr>
            <a:lvl3pPr lvl="2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3pPr>
            <a:lvl4pPr lvl="3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4pPr>
            <a:lvl5pPr lvl="4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5pPr>
            <a:lvl6pPr lvl="5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6pPr>
            <a:lvl7pPr lvl="6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7pPr>
            <a:lvl8pPr lvl="7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8pPr>
            <a:lvl9pPr lvl="8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60" name="Google Shape;260;p31"/>
          <p:cNvSpPr txBox="1"/>
          <p:nvPr>
            <p:ph idx="3" type="body"/>
          </p:nvPr>
        </p:nvSpPr>
        <p:spPr>
          <a:xfrm>
            <a:off x="284700" y="3703925"/>
            <a:ext cx="2772600" cy="6954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strument Sans"/>
              <a:buChar char="●"/>
              <a:defRPr sz="800"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strument Sans"/>
              <a:buChar char="○"/>
              <a:defRPr sz="800"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strument Sans"/>
              <a:buChar char="■"/>
              <a:defRPr sz="800"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strument Sans"/>
              <a:buChar char="●"/>
              <a:defRPr sz="800"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strument Sans"/>
              <a:buChar char="○"/>
              <a:defRPr sz="800"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strument Sans"/>
              <a:buChar char="■"/>
              <a:defRPr sz="800"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strument Sans"/>
              <a:buChar char="●"/>
              <a:defRPr sz="800"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strument Sans"/>
              <a:buChar char="○"/>
              <a:defRPr sz="800"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strument Sans"/>
              <a:buChar char="■"/>
              <a:defRPr sz="800"/>
            </a:lvl9pPr>
          </a:lstStyle>
          <a:p/>
        </p:txBody>
      </p:sp>
      <p:sp>
        <p:nvSpPr>
          <p:cNvPr id="261" name="Google Shape;261;p31"/>
          <p:cNvSpPr txBox="1"/>
          <p:nvPr>
            <p:ph idx="4" type="subTitle"/>
          </p:nvPr>
        </p:nvSpPr>
        <p:spPr>
          <a:xfrm>
            <a:off x="284700" y="3227500"/>
            <a:ext cx="2772600" cy="1920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  <p:sp>
        <p:nvSpPr>
          <p:cNvPr id="262" name="Google Shape;262;p31"/>
          <p:cNvSpPr txBox="1"/>
          <p:nvPr>
            <p:ph idx="5" type="subTitle"/>
          </p:nvPr>
        </p:nvSpPr>
        <p:spPr>
          <a:xfrm>
            <a:off x="284700" y="3414229"/>
            <a:ext cx="2772600" cy="1920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i="1"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  <p:sp>
        <p:nvSpPr>
          <p:cNvPr id="263" name="Google Shape;263;p31"/>
          <p:cNvSpPr txBox="1"/>
          <p:nvPr>
            <p:ph idx="6" type="body"/>
          </p:nvPr>
        </p:nvSpPr>
        <p:spPr>
          <a:xfrm>
            <a:off x="3185700" y="3703925"/>
            <a:ext cx="2772600" cy="6954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indent="-2794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strument Sans"/>
              <a:buChar char="●"/>
              <a:defRPr sz="800"/>
            </a:lvl1pPr>
            <a:lvl2pPr indent="-2794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strument Sans"/>
              <a:buChar char="○"/>
              <a:defRPr sz="800"/>
            </a:lvl2pPr>
            <a:lvl3pPr indent="-2794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strument Sans"/>
              <a:buChar char="■"/>
              <a:defRPr sz="800"/>
            </a:lvl3pPr>
            <a:lvl4pPr indent="-2794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strument Sans"/>
              <a:buChar char="●"/>
              <a:defRPr sz="800"/>
            </a:lvl4pPr>
            <a:lvl5pPr indent="-2794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strument Sans"/>
              <a:buChar char="○"/>
              <a:defRPr sz="800"/>
            </a:lvl5pPr>
            <a:lvl6pPr indent="-2794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strument Sans"/>
              <a:buChar char="■"/>
              <a:defRPr sz="800"/>
            </a:lvl6pPr>
            <a:lvl7pPr indent="-2794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strument Sans"/>
              <a:buChar char="●"/>
              <a:defRPr sz="800"/>
            </a:lvl7pPr>
            <a:lvl8pPr indent="-2794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strument Sans"/>
              <a:buChar char="○"/>
              <a:defRPr sz="800"/>
            </a:lvl8pPr>
            <a:lvl9pPr indent="-2794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strument Sans"/>
              <a:buChar char="■"/>
              <a:defRPr sz="800"/>
            </a:lvl9pPr>
          </a:lstStyle>
          <a:p/>
        </p:txBody>
      </p:sp>
      <p:sp>
        <p:nvSpPr>
          <p:cNvPr id="264" name="Google Shape;264;p31"/>
          <p:cNvSpPr txBox="1"/>
          <p:nvPr>
            <p:ph idx="7" type="subTitle"/>
          </p:nvPr>
        </p:nvSpPr>
        <p:spPr>
          <a:xfrm>
            <a:off x="3185700" y="3227500"/>
            <a:ext cx="2772600" cy="1920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  <p:sp>
        <p:nvSpPr>
          <p:cNvPr id="265" name="Google Shape;265;p31"/>
          <p:cNvSpPr txBox="1"/>
          <p:nvPr>
            <p:ph idx="8" type="subTitle"/>
          </p:nvPr>
        </p:nvSpPr>
        <p:spPr>
          <a:xfrm>
            <a:off x="3185700" y="3414229"/>
            <a:ext cx="2772600" cy="1920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i="1"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  <p:sp>
        <p:nvSpPr>
          <p:cNvPr id="266" name="Google Shape;266;p31"/>
          <p:cNvSpPr txBox="1"/>
          <p:nvPr>
            <p:ph idx="9" type="body"/>
          </p:nvPr>
        </p:nvSpPr>
        <p:spPr>
          <a:xfrm>
            <a:off x="6086700" y="3703925"/>
            <a:ext cx="2772600" cy="6954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indent="-2794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strument Sans"/>
              <a:buChar char="●"/>
              <a:defRPr sz="800"/>
            </a:lvl1pPr>
            <a:lvl2pPr indent="-2794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strument Sans"/>
              <a:buChar char="○"/>
              <a:defRPr sz="800"/>
            </a:lvl2pPr>
            <a:lvl3pPr indent="-2794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strument Sans"/>
              <a:buChar char="■"/>
              <a:defRPr sz="800"/>
            </a:lvl3pPr>
            <a:lvl4pPr indent="-2794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strument Sans"/>
              <a:buChar char="●"/>
              <a:defRPr sz="800"/>
            </a:lvl4pPr>
            <a:lvl5pPr indent="-2794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strument Sans"/>
              <a:buChar char="○"/>
              <a:defRPr sz="800"/>
            </a:lvl5pPr>
            <a:lvl6pPr indent="-2794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strument Sans"/>
              <a:buChar char="■"/>
              <a:defRPr sz="800"/>
            </a:lvl6pPr>
            <a:lvl7pPr indent="-2794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strument Sans"/>
              <a:buChar char="●"/>
              <a:defRPr sz="800"/>
            </a:lvl7pPr>
            <a:lvl8pPr indent="-2794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strument Sans"/>
              <a:buChar char="○"/>
              <a:defRPr sz="800"/>
            </a:lvl8pPr>
            <a:lvl9pPr indent="-2794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strument Sans"/>
              <a:buChar char="■"/>
              <a:defRPr sz="800"/>
            </a:lvl9pPr>
          </a:lstStyle>
          <a:p/>
        </p:txBody>
      </p:sp>
      <p:sp>
        <p:nvSpPr>
          <p:cNvPr id="267" name="Google Shape;267;p31"/>
          <p:cNvSpPr txBox="1"/>
          <p:nvPr>
            <p:ph idx="13" type="subTitle"/>
          </p:nvPr>
        </p:nvSpPr>
        <p:spPr>
          <a:xfrm>
            <a:off x="6086700" y="3227500"/>
            <a:ext cx="2772600" cy="1920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  <p:sp>
        <p:nvSpPr>
          <p:cNvPr id="268" name="Google Shape;268;p31"/>
          <p:cNvSpPr txBox="1"/>
          <p:nvPr>
            <p:ph idx="14" type="subTitle"/>
          </p:nvPr>
        </p:nvSpPr>
        <p:spPr>
          <a:xfrm>
            <a:off x="6086700" y="3414229"/>
            <a:ext cx="2772600" cy="1920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i="1"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  <p:cxnSp>
        <p:nvCxnSpPr>
          <p:cNvPr id="269" name="Google Shape;269;p31"/>
          <p:cNvCxnSpPr/>
          <p:nvPr/>
        </p:nvCxnSpPr>
        <p:spPr>
          <a:xfrm>
            <a:off x="306250" y="2632300"/>
            <a:ext cx="8545500" cy="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70" name="Google Shape;270;p31"/>
          <p:cNvSpPr txBox="1"/>
          <p:nvPr>
            <p:ph type="title"/>
          </p:nvPr>
        </p:nvSpPr>
        <p:spPr>
          <a:xfrm>
            <a:off x="284700" y="474750"/>
            <a:ext cx="5673600" cy="498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hart 3">
  <p:cSld name="BLANK_1_1_1_1_2_2_3_1_1">
    <p:bg>
      <p:bgPr>
        <a:solidFill>
          <a:schemeClr val="lt2"/>
        </a:solidFill>
      </p:bgPr>
    </p:bg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2"/>
          <p:cNvSpPr txBox="1"/>
          <p:nvPr>
            <p:ph idx="1" type="subTitle"/>
          </p:nvPr>
        </p:nvSpPr>
        <p:spPr>
          <a:xfrm>
            <a:off x="284700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273" name="Google Shape;273;p32"/>
          <p:cNvSpPr txBox="1"/>
          <p:nvPr>
            <p:ph idx="2" type="subTitle"/>
          </p:nvPr>
        </p:nvSpPr>
        <p:spPr>
          <a:xfrm>
            <a:off x="6890875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274" name="Google Shape;274;p32"/>
          <p:cNvSpPr txBox="1"/>
          <p:nvPr>
            <p:ph idx="12" type="sldNum"/>
          </p:nvPr>
        </p:nvSpPr>
        <p:spPr>
          <a:xfrm>
            <a:off x="8556779" y="4668600"/>
            <a:ext cx="300000" cy="1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1pPr>
            <a:lvl2pPr lvl="1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2pPr>
            <a:lvl3pPr lvl="2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3pPr>
            <a:lvl4pPr lvl="3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4pPr>
            <a:lvl5pPr lvl="4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5pPr>
            <a:lvl6pPr lvl="5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6pPr>
            <a:lvl7pPr lvl="6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7pPr>
            <a:lvl8pPr lvl="7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8pPr>
            <a:lvl9pPr lvl="8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75" name="Google Shape;275;p32"/>
          <p:cNvSpPr txBox="1"/>
          <p:nvPr>
            <p:ph type="title"/>
          </p:nvPr>
        </p:nvSpPr>
        <p:spPr>
          <a:xfrm>
            <a:off x="284700" y="474750"/>
            <a:ext cx="5673600" cy="498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276" name="Google Shape;276;p32"/>
          <p:cNvSpPr txBox="1"/>
          <p:nvPr>
            <p:ph idx="3" type="subTitle"/>
          </p:nvPr>
        </p:nvSpPr>
        <p:spPr>
          <a:xfrm>
            <a:off x="2623525" y="1305637"/>
            <a:ext cx="826500" cy="1296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  <p:sp>
        <p:nvSpPr>
          <p:cNvPr id="277" name="Google Shape;277;p32"/>
          <p:cNvSpPr txBox="1"/>
          <p:nvPr>
            <p:ph idx="4" type="subTitle"/>
          </p:nvPr>
        </p:nvSpPr>
        <p:spPr>
          <a:xfrm>
            <a:off x="3519125" y="1305637"/>
            <a:ext cx="826500" cy="1296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  <p:sp>
        <p:nvSpPr>
          <p:cNvPr id="278" name="Google Shape;278;p32"/>
          <p:cNvSpPr txBox="1"/>
          <p:nvPr>
            <p:ph idx="5" type="subTitle"/>
          </p:nvPr>
        </p:nvSpPr>
        <p:spPr>
          <a:xfrm>
            <a:off x="4414725" y="1305637"/>
            <a:ext cx="826500" cy="1296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  <p:sp>
        <p:nvSpPr>
          <p:cNvPr id="279" name="Google Shape;279;p32"/>
          <p:cNvSpPr txBox="1"/>
          <p:nvPr>
            <p:ph idx="6" type="subTitle"/>
          </p:nvPr>
        </p:nvSpPr>
        <p:spPr>
          <a:xfrm>
            <a:off x="5310325" y="1305637"/>
            <a:ext cx="826500" cy="1296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  <p:sp>
        <p:nvSpPr>
          <p:cNvPr id="280" name="Google Shape;280;p32"/>
          <p:cNvSpPr txBox="1"/>
          <p:nvPr>
            <p:ph idx="7" type="subTitle"/>
          </p:nvPr>
        </p:nvSpPr>
        <p:spPr>
          <a:xfrm>
            <a:off x="6205925" y="1305637"/>
            <a:ext cx="826500" cy="1296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  <p:sp>
        <p:nvSpPr>
          <p:cNvPr id="281" name="Google Shape;281;p32"/>
          <p:cNvSpPr txBox="1"/>
          <p:nvPr>
            <p:ph idx="8" type="subTitle"/>
          </p:nvPr>
        </p:nvSpPr>
        <p:spPr>
          <a:xfrm>
            <a:off x="7101525" y="1305637"/>
            <a:ext cx="826500" cy="1296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  <p:sp>
        <p:nvSpPr>
          <p:cNvPr id="282" name="Google Shape;282;p32"/>
          <p:cNvSpPr txBox="1"/>
          <p:nvPr>
            <p:ph idx="9" type="subTitle"/>
          </p:nvPr>
        </p:nvSpPr>
        <p:spPr>
          <a:xfrm>
            <a:off x="7997125" y="1305637"/>
            <a:ext cx="826500" cy="1296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  <p:sp>
        <p:nvSpPr>
          <p:cNvPr id="283" name="Google Shape;283;p32"/>
          <p:cNvSpPr txBox="1"/>
          <p:nvPr>
            <p:ph idx="13" type="subTitle"/>
          </p:nvPr>
        </p:nvSpPr>
        <p:spPr>
          <a:xfrm>
            <a:off x="430525" y="1551325"/>
            <a:ext cx="2126400" cy="1920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  <p:sp>
        <p:nvSpPr>
          <p:cNvPr id="284" name="Google Shape;284;p32"/>
          <p:cNvSpPr txBox="1"/>
          <p:nvPr>
            <p:ph idx="14" type="subTitle"/>
          </p:nvPr>
        </p:nvSpPr>
        <p:spPr>
          <a:xfrm>
            <a:off x="430525" y="1817255"/>
            <a:ext cx="2126400" cy="1920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  <p:sp>
        <p:nvSpPr>
          <p:cNvPr id="285" name="Google Shape;285;p32"/>
          <p:cNvSpPr txBox="1"/>
          <p:nvPr>
            <p:ph idx="15" type="subTitle"/>
          </p:nvPr>
        </p:nvSpPr>
        <p:spPr>
          <a:xfrm>
            <a:off x="430525" y="2083184"/>
            <a:ext cx="2126400" cy="1920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  <p:sp>
        <p:nvSpPr>
          <p:cNvPr id="286" name="Google Shape;286;p32"/>
          <p:cNvSpPr txBox="1"/>
          <p:nvPr>
            <p:ph idx="16" type="subTitle"/>
          </p:nvPr>
        </p:nvSpPr>
        <p:spPr>
          <a:xfrm>
            <a:off x="430525" y="2349114"/>
            <a:ext cx="2126400" cy="1920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  <p:sp>
        <p:nvSpPr>
          <p:cNvPr id="287" name="Google Shape;287;p32"/>
          <p:cNvSpPr txBox="1"/>
          <p:nvPr>
            <p:ph idx="17" type="subTitle"/>
          </p:nvPr>
        </p:nvSpPr>
        <p:spPr>
          <a:xfrm>
            <a:off x="430525" y="2615043"/>
            <a:ext cx="2126400" cy="1920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  <p:sp>
        <p:nvSpPr>
          <p:cNvPr id="288" name="Google Shape;288;p32"/>
          <p:cNvSpPr txBox="1"/>
          <p:nvPr>
            <p:ph idx="18" type="subTitle"/>
          </p:nvPr>
        </p:nvSpPr>
        <p:spPr>
          <a:xfrm>
            <a:off x="430525" y="2880973"/>
            <a:ext cx="2126400" cy="1920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  <p:sp>
        <p:nvSpPr>
          <p:cNvPr id="289" name="Google Shape;289;p32"/>
          <p:cNvSpPr txBox="1"/>
          <p:nvPr>
            <p:ph idx="19" type="subTitle"/>
          </p:nvPr>
        </p:nvSpPr>
        <p:spPr>
          <a:xfrm>
            <a:off x="430525" y="3146902"/>
            <a:ext cx="2126400" cy="1920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  <p:sp>
        <p:nvSpPr>
          <p:cNvPr id="290" name="Google Shape;290;p32"/>
          <p:cNvSpPr txBox="1"/>
          <p:nvPr>
            <p:ph idx="20" type="subTitle"/>
          </p:nvPr>
        </p:nvSpPr>
        <p:spPr>
          <a:xfrm>
            <a:off x="430525" y="3412832"/>
            <a:ext cx="2126400" cy="1920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  <p:sp>
        <p:nvSpPr>
          <p:cNvPr id="291" name="Google Shape;291;p32"/>
          <p:cNvSpPr txBox="1"/>
          <p:nvPr>
            <p:ph idx="21" type="subTitle"/>
          </p:nvPr>
        </p:nvSpPr>
        <p:spPr>
          <a:xfrm>
            <a:off x="430525" y="3678761"/>
            <a:ext cx="2126400" cy="1920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  <p:sp>
        <p:nvSpPr>
          <p:cNvPr id="292" name="Google Shape;292;p32"/>
          <p:cNvSpPr txBox="1"/>
          <p:nvPr>
            <p:ph idx="22" type="subTitle"/>
          </p:nvPr>
        </p:nvSpPr>
        <p:spPr>
          <a:xfrm>
            <a:off x="430525" y="3944691"/>
            <a:ext cx="2126400" cy="1920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  <p:sp>
        <p:nvSpPr>
          <p:cNvPr id="293" name="Google Shape;293;p32"/>
          <p:cNvSpPr txBox="1"/>
          <p:nvPr>
            <p:ph idx="23" type="subTitle"/>
          </p:nvPr>
        </p:nvSpPr>
        <p:spPr>
          <a:xfrm>
            <a:off x="430525" y="4210620"/>
            <a:ext cx="2126400" cy="1920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  <p:sp>
        <p:nvSpPr>
          <p:cNvPr id="294" name="Google Shape;294;p32"/>
          <p:cNvSpPr txBox="1"/>
          <p:nvPr>
            <p:ph idx="24" type="subTitle"/>
          </p:nvPr>
        </p:nvSpPr>
        <p:spPr>
          <a:xfrm>
            <a:off x="430525" y="4476550"/>
            <a:ext cx="2126400" cy="1920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storyboards 1">
  <p:cSld name="BLANK_1_1_1_1_2_2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33"/>
          <p:cNvSpPr/>
          <p:nvPr>
            <p:ph idx="2" type="pic"/>
          </p:nvPr>
        </p:nvSpPr>
        <p:spPr>
          <a:xfrm>
            <a:off x="284700" y="1440150"/>
            <a:ext cx="605100" cy="1413900"/>
          </a:xfrm>
          <a:prstGeom prst="roundRect">
            <a:avLst>
              <a:gd fmla="val 50000" name="adj"/>
            </a:avLst>
          </a:prstGeom>
          <a:noFill/>
          <a:ln>
            <a:noFill/>
          </a:ln>
        </p:spPr>
      </p:sp>
      <p:sp>
        <p:nvSpPr>
          <p:cNvPr id="297" name="Google Shape;297;p33"/>
          <p:cNvSpPr/>
          <p:nvPr>
            <p:ph idx="3" type="pic"/>
          </p:nvPr>
        </p:nvSpPr>
        <p:spPr>
          <a:xfrm>
            <a:off x="1002300" y="1440150"/>
            <a:ext cx="2055000" cy="1413900"/>
          </a:xfrm>
          <a:prstGeom prst="roundRect">
            <a:avLst>
              <a:gd fmla="val 16960" name="adj"/>
            </a:avLst>
          </a:prstGeom>
          <a:noFill/>
          <a:ln>
            <a:noFill/>
          </a:ln>
        </p:spPr>
      </p:sp>
      <p:sp>
        <p:nvSpPr>
          <p:cNvPr id="298" name="Google Shape;298;p33"/>
          <p:cNvSpPr/>
          <p:nvPr>
            <p:ph idx="4" type="pic"/>
          </p:nvPr>
        </p:nvSpPr>
        <p:spPr>
          <a:xfrm>
            <a:off x="3185700" y="1440150"/>
            <a:ext cx="605100" cy="1413900"/>
          </a:xfrm>
          <a:prstGeom prst="roundRect">
            <a:avLst>
              <a:gd fmla="val 50000" name="adj"/>
            </a:avLst>
          </a:prstGeom>
          <a:noFill/>
          <a:ln>
            <a:noFill/>
          </a:ln>
        </p:spPr>
      </p:sp>
      <p:sp>
        <p:nvSpPr>
          <p:cNvPr id="299" name="Google Shape;299;p33"/>
          <p:cNvSpPr/>
          <p:nvPr>
            <p:ph idx="5" type="pic"/>
          </p:nvPr>
        </p:nvSpPr>
        <p:spPr>
          <a:xfrm>
            <a:off x="3903300" y="1440150"/>
            <a:ext cx="2055000" cy="1413900"/>
          </a:xfrm>
          <a:prstGeom prst="roundRect">
            <a:avLst>
              <a:gd fmla="val 16960" name="adj"/>
            </a:avLst>
          </a:prstGeom>
          <a:noFill/>
          <a:ln>
            <a:noFill/>
          </a:ln>
        </p:spPr>
      </p:sp>
      <p:sp>
        <p:nvSpPr>
          <p:cNvPr id="300" name="Google Shape;300;p33"/>
          <p:cNvSpPr/>
          <p:nvPr>
            <p:ph idx="6" type="pic"/>
          </p:nvPr>
        </p:nvSpPr>
        <p:spPr>
          <a:xfrm>
            <a:off x="6086700" y="1440150"/>
            <a:ext cx="605100" cy="1413900"/>
          </a:xfrm>
          <a:prstGeom prst="roundRect">
            <a:avLst>
              <a:gd fmla="val 50000" name="adj"/>
            </a:avLst>
          </a:prstGeom>
          <a:noFill/>
          <a:ln>
            <a:noFill/>
          </a:ln>
        </p:spPr>
      </p:sp>
      <p:sp>
        <p:nvSpPr>
          <p:cNvPr id="301" name="Google Shape;301;p33"/>
          <p:cNvSpPr/>
          <p:nvPr>
            <p:ph idx="7" type="pic"/>
          </p:nvPr>
        </p:nvSpPr>
        <p:spPr>
          <a:xfrm>
            <a:off x="6804300" y="1440150"/>
            <a:ext cx="2055000" cy="1413900"/>
          </a:xfrm>
          <a:prstGeom prst="roundRect">
            <a:avLst>
              <a:gd fmla="val 16960" name="adj"/>
            </a:avLst>
          </a:prstGeom>
          <a:noFill/>
          <a:ln>
            <a:noFill/>
          </a:ln>
        </p:spPr>
      </p:sp>
      <p:sp>
        <p:nvSpPr>
          <p:cNvPr id="302" name="Google Shape;302;p33"/>
          <p:cNvSpPr txBox="1"/>
          <p:nvPr>
            <p:ph type="title"/>
          </p:nvPr>
        </p:nvSpPr>
        <p:spPr>
          <a:xfrm>
            <a:off x="284700" y="474750"/>
            <a:ext cx="5673600" cy="498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303" name="Google Shape;303;p33"/>
          <p:cNvSpPr txBox="1"/>
          <p:nvPr>
            <p:ph idx="1" type="body"/>
          </p:nvPr>
        </p:nvSpPr>
        <p:spPr>
          <a:xfrm>
            <a:off x="284700" y="3817800"/>
            <a:ext cx="2772600" cy="10422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304" name="Google Shape;304;p33"/>
          <p:cNvSpPr txBox="1"/>
          <p:nvPr>
            <p:ph idx="8" type="subTitle"/>
          </p:nvPr>
        </p:nvSpPr>
        <p:spPr>
          <a:xfrm>
            <a:off x="284700" y="3421198"/>
            <a:ext cx="2772600" cy="1968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  <p:sp>
        <p:nvSpPr>
          <p:cNvPr id="305" name="Google Shape;305;p33"/>
          <p:cNvSpPr txBox="1"/>
          <p:nvPr>
            <p:ph idx="9" type="subTitle"/>
          </p:nvPr>
        </p:nvSpPr>
        <p:spPr>
          <a:xfrm>
            <a:off x="284700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306" name="Google Shape;306;p33"/>
          <p:cNvSpPr txBox="1"/>
          <p:nvPr>
            <p:ph idx="13" type="subTitle"/>
          </p:nvPr>
        </p:nvSpPr>
        <p:spPr>
          <a:xfrm>
            <a:off x="6890875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307" name="Google Shape;307;p33"/>
          <p:cNvSpPr txBox="1"/>
          <p:nvPr>
            <p:ph idx="12" type="sldNum"/>
          </p:nvPr>
        </p:nvSpPr>
        <p:spPr>
          <a:xfrm>
            <a:off x="8556779" y="4668600"/>
            <a:ext cx="300000" cy="1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1pPr>
            <a:lvl2pPr lvl="1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2pPr>
            <a:lvl3pPr lvl="2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3pPr>
            <a:lvl4pPr lvl="3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4pPr>
            <a:lvl5pPr lvl="4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5pPr>
            <a:lvl6pPr lvl="5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6pPr>
            <a:lvl7pPr lvl="6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7pPr>
            <a:lvl8pPr lvl="7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8pPr>
            <a:lvl9pPr lvl="8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08" name="Google Shape;308;p33"/>
          <p:cNvSpPr txBox="1"/>
          <p:nvPr>
            <p:ph idx="14" type="body"/>
          </p:nvPr>
        </p:nvSpPr>
        <p:spPr>
          <a:xfrm>
            <a:off x="3185700" y="3817800"/>
            <a:ext cx="2772600" cy="10422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indent="-2921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1pPr>
            <a:lvl2pPr indent="-2921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2pPr>
            <a:lvl3pPr indent="-2921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3pPr>
            <a:lvl4pPr indent="-2921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4pPr>
            <a:lvl5pPr indent="-2921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5pPr>
            <a:lvl6pPr indent="-2921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6pPr>
            <a:lvl7pPr indent="-2921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7pPr>
            <a:lvl8pPr indent="-2921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8pPr>
            <a:lvl9pPr indent="-2921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9pPr>
          </a:lstStyle>
          <a:p/>
        </p:txBody>
      </p:sp>
      <p:sp>
        <p:nvSpPr>
          <p:cNvPr id="309" name="Google Shape;309;p33"/>
          <p:cNvSpPr txBox="1"/>
          <p:nvPr>
            <p:ph idx="15" type="subTitle"/>
          </p:nvPr>
        </p:nvSpPr>
        <p:spPr>
          <a:xfrm>
            <a:off x="3185700" y="3421198"/>
            <a:ext cx="2772600" cy="1968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  <p:sp>
        <p:nvSpPr>
          <p:cNvPr id="310" name="Google Shape;310;p33"/>
          <p:cNvSpPr txBox="1"/>
          <p:nvPr>
            <p:ph idx="16" type="body"/>
          </p:nvPr>
        </p:nvSpPr>
        <p:spPr>
          <a:xfrm>
            <a:off x="6086700" y="3817800"/>
            <a:ext cx="2772600" cy="10422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indent="-2921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1pPr>
            <a:lvl2pPr indent="-2921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2pPr>
            <a:lvl3pPr indent="-2921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3pPr>
            <a:lvl4pPr indent="-2921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4pPr>
            <a:lvl5pPr indent="-2921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5pPr>
            <a:lvl6pPr indent="-2921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6pPr>
            <a:lvl7pPr indent="-2921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7pPr>
            <a:lvl8pPr indent="-2921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8pPr>
            <a:lvl9pPr indent="-2921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9pPr>
          </a:lstStyle>
          <a:p/>
        </p:txBody>
      </p:sp>
      <p:sp>
        <p:nvSpPr>
          <p:cNvPr id="311" name="Google Shape;311;p33"/>
          <p:cNvSpPr txBox="1"/>
          <p:nvPr>
            <p:ph idx="17" type="subTitle"/>
          </p:nvPr>
        </p:nvSpPr>
        <p:spPr>
          <a:xfrm>
            <a:off x="6086700" y="3421198"/>
            <a:ext cx="2772600" cy="1968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strument Sans SemiBold"/>
              <a:buNone/>
              <a:defRPr sz="1200"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strument Sans SemiBold"/>
              <a:buNone/>
              <a:defRPr sz="1200"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strument Sans SemiBold"/>
              <a:buNone/>
              <a:defRPr sz="1200"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strument Sans SemiBold"/>
              <a:buNone/>
              <a:defRPr sz="1200"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strument Sans SemiBold"/>
              <a:buNone/>
              <a:defRPr sz="1200"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strument Sans SemiBold"/>
              <a:buNone/>
              <a:defRPr sz="1200"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strument Sans SemiBold"/>
              <a:buNone/>
              <a:defRPr sz="1200"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strument Sans SemiBold"/>
              <a:buNone/>
              <a:defRPr sz="1200"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text and images">
  <p:cSld name="CUSTOM_15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34"/>
          <p:cNvSpPr/>
          <p:nvPr>
            <p:ph idx="2" type="pic"/>
          </p:nvPr>
        </p:nvSpPr>
        <p:spPr>
          <a:xfrm>
            <a:off x="284700" y="2901150"/>
            <a:ext cx="2772600" cy="1770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314" name="Google Shape;314;p34"/>
          <p:cNvSpPr/>
          <p:nvPr>
            <p:ph idx="3" type="pic"/>
          </p:nvPr>
        </p:nvSpPr>
        <p:spPr>
          <a:xfrm>
            <a:off x="3185800" y="2901150"/>
            <a:ext cx="2772600" cy="1770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315" name="Google Shape;315;p34"/>
          <p:cNvSpPr/>
          <p:nvPr>
            <p:ph idx="4" type="pic"/>
          </p:nvPr>
        </p:nvSpPr>
        <p:spPr>
          <a:xfrm>
            <a:off x="3185800" y="1440150"/>
            <a:ext cx="2772600" cy="1347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316" name="Google Shape;316;p34"/>
          <p:cNvSpPr txBox="1"/>
          <p:nvPr>
            <p:ph idx="1" type="subTitle"/>
          </p:nvPr>
        </p:nvSpPr>
        <p:spPr>
          <a:xfrm>
            <a:off x="284700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317" name="Google Shape;317;p34"/>
          <p:cNvSpPr txBox="1"/>
          <p:nvPr>
            <p:ph idx="5" type="subTitle"/>
          </p:nvPr>
        </p:nvSpPr>
        <p:spPr>
          <a:xfrm>
            <a:off x="6890875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318" name="Google Shape;318;p34"/>
          <p:cNvSpPr txBox="1"/>
          <p:nvPr>
            <p:ph idx="6" type="body"/>
          </p:nvPr>
        </p:nvSpPr>
        <p:spPr>
          <a:xfrm>
            <a:off x="284700" y="1440225"/>
            <a:ext cx="2772600" cy="9654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Font typeface="Instrument Sans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Font typeface="Instrument Sans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Font typeface="Instrument Sans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Font typeface="Instrument Sans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Font typeface="Instrument Sans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Font typeface="Instrument Sans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Font typeface="Instrument Sans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Font typeface="Instrument Sans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Font typeface="Instrument Sans"/>
              <a:buChar char="■"/>
              <a:defRPr/>
            </a:lvl9pPr>
          </a:lstStyle>
          <a:p/>
        </p:txBody>
      </p:sp>
      <p:sp>
        <p:nvSpPr>
          <p:cNvPr id="319" name="Google Shape;319;p34"/>
          <p:cNvSpPr txBox="1"/>
          <p:nvPr>
            <p:ph idx="7" type="body"/>
          </p:nvPr>
        </p:nvSpPr>
        <p:spPr>
          <a:xfrm>
            <a:off x="6086900" y="3095300"/>
            <a:ext cx="2772600" cy="655500"/>
          </a:xfrm>
          <a:prstGeom prst="rect">
            <a:avLst/>
          </a:prstGeom>
        </p:spPr>
        <p:txBody>
          <a:bodyPr anchorCtr="0" anchor="t" bIns="0" lIns="182875" spcFirstLastPara="1" rIns="182875" wrap="square" tIns="0">
            <a:noAutofit/>
          </a:bodyPr>
          <a:lstStyle>
            <a:lvl1pPr indent="-2921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1pPr>
            <a:lvl2pPr indent="-2921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2pPr>
            <a:lvl3pPr indent="-2921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3pPr>
            <a:lvl4pPr indent="-2921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4pPr>
            <a:lvl5pPr indent="-2921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5pPr>
            <a:lvl6pPr indent="-2921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6pPr>
            <a:lvl7pPr indent="-2921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7pPr>
            <a:lvl8pPr indent="-2921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8pPr>
            <a:lvl9pPr indent="-2921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9pPr>
          </a:lstStyle>
          <a:p/>
        </p:txBody>
      </p:sp>
      <p:sp>
        <p:nvSpPr>
          <p:cNvPr id="320" name="Google Shape;320;p34"/>
          <p:cNvSpPr txBox="1"/>
          <p:nvPr>
            <p:ph type="title"/>
          </p:nvPr>
        </p:nvSpPr>
        <p:spPr>
          <a:xfrm>
            <a:off x="284700" y="474750"/>
            <a:ext cx="5673600" cy="498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321" name="Google Shape;321;p34"/>
          <p:cNvSpPr txBox="1"/>
          <p:nvPr>
            <p:ph idx="8" type="subTitle"/>
          </p:nvPr>
        </p:nvSpPr>
        <p:spPr>
          <a:xfrm>
            <a:off x="6084175" y="2787750"/>
            <a:ext cx="2772600" cy="192000"/>
          </a:xfrm>
          <a:prstGeom prst="rect">
            <a:avLst/>
          </a:prstGeom>
        </p:spPr>
        <p:txBody>
          <a:bodyPr anchorCtr="0" anchor="t" bIns="0" lIns="182875" spcFirstLastPara="1" rIns="18287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ull image w/ left box">
  <p:cSld name="BLANK_1_1_1_1_1_1_1_1_1_1_1_1_1_1_1_1_1_1_1_1_2"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35"/>
          <p:cNvSpPr/>
          <p:nvPr>
            <p:ph idx="2" type="pic"/>
          </p:nvPr>
        </p:nvSpPr>
        <p:spPr>
          <a:xfrm>
            <a:off x="-10475" y="0"/>
            <a:ext cx="91677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324" name="Google Shape;324;p35"/>
          <p:cNvSpPr txBox="1"/>
          <p:nvPr>
            <p:ph idx="1" type="subTitle"/>
          </p:nvPr>
        </p:nvSpPr>
        <p:spPr>
          <a:xfrm>
            <a:off x="284700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325" name="Google Shape;325;p35"/>
          <p:cNvSpPr txBox="1"/>
          <p:nvPr>
            <p:ph idx="3" type="subTitle"/>
          </p:nvPr>
        </p:nvSpPr>
        <p:spPr>
          <a:xfrm>
            <a:off x="6890875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326" name="Google Shape;326;p35"/>
          <p:cNvSpPr txBox="1"/>
          <p:nvPr>
            <p:ph idx="4" type="body"/>
          </p:nvPr>
        </p:nvSpPr>
        <p:spPr>
          <a:xfrm>
            <a:off x="284800" y="3713250"/>
            <a:ext cx="4227300" cy="955200"/>
          </a:xfrm>
          <a:prstGeom prst="rect">
            <a:avLst/>
          </a:prstGeom>
        </p:spPr>
        <p:txBody>
          <a:bodyPr anchorCtr="0" anchor="b" bIns="182875" lIns="182875" spcFirstLastPara="1" rIns="182875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9pPr>
          </a:lstStyle>
          <a:p/>
        </p:txBody>
      </p:sp>
      <p:sp>
        <p:nvSpPr>
          <p:cNvPr id="327" name="Google Shape;327;p35"/>
          <p:cNvSpPr txBox="1"/>
          <p:nvPr>
            <p:ph type="title"/>
          </p:nvPr>
        </p:nvSpPr>
        <p:spPr>
          <a:xfrm>
            <a:off x="284700" y="474750"/>
            <a:ext cx="4227300" cy="96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9pPr>
          </a:lstStyle>
          <a:p/>
        </p:txBody>
      </p:sp>
      <p:sp>
        <p:nvSpPr>
          <p:cNvPr id="328" name="Google Shape;328;p35"/>
          <p:cNvSpPr txBox="1"/>
          <p:nvPr>
            <p:ph idx="12" type="sldNum"/>
          </p:nvPr>
        </p:nvSpPr>
        <p:spPr>
          <a:xfrm>
            <a:off x="8556779" y="4668600"/>
            <a:ext cx="300000" cy="1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1pPr>
            <a:lvl2pPr lvl="1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2pPr>
            <a:lvl3pPr lvl="2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3pPr>
            <a:lvl4pPr lvl="3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4pPr>
            <a:lvl5pPr lvl="4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5pPr>
            <a:lvl6pPr lvl="5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6pPr>
            <a:lvl7pPr lvl="6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7pPr>
            <a:lvl8pPr lvl="7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8pPr>
            <a:lvl9pPr lvl="8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ull image w/ right box ">
  <p:cSld name="BLANK_1_1_1_1_1_1_1_1_1_1_1_1_1_1_1_1_1_1_1_1_2_1"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36"/>
          <p:cNvSpPr/>
          <p:nvPr>
            <p:ph idx="2" type="pic"/>
          </p:nvPr>
        </p:nvSpPr>
        <p:spPr>
          <a:xfrm>
            <a:off x="-10475" y="0"/>
            <a:ext cx="91677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331" name="Google Shape;331;p36"/>
          <p:cNvSpPr txBox="1"/>
          <p:nvPr>
            <p:ph idx="1" type="subTitle"/>
          </p:nvPr>
        </p:nvSpPr>
        <p:spPr>
          <a:xfrm>
            <a:off x="284700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332" name="Google Shape;332;p36"/>
          <p:cNvSpPr txBox="1"/>
          <p:nvPr>
            <p:ph idx="3" type="subTitle"/>
          </p:nvPr>
        </p:nvSpPr>
        <p:spPr>
          <a:xfrm>
            <a:off x="6890875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333" name="Google Shape;333;p36"/>
          <p:cNvSpPr txBox="1"/>
          <p:nvPr>
            <p:ph idx="4" type="body"/>
          </p:nvPr>
        </p:nvSpPr>
        <p:spPr>
          <a:xfrm>
            <a:off x="5078626" y="3728550"/>
            <a:ext cx="3767400" cy="941700"/>
          </a:xfrm>
          <a:prstGeom prst="rect">
            <a:avLst/>
          </a:prstGeom>
        </p:spPr>
        <p:txBody>
          <a:bodyPr anchorCtr="0" anchor="b" bIns="182875" lIns="182875" spcFirstLastPara="1" rIns="182875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9pPr>
          </a:lstStyle>
          <a:p/>
        </p:txBody>
      </p:sp>
      <p:sp>
        <p:nvSpPr>
          <p:cNvPr id="334" name="Google Shape;334;p36"/>
          <p:cNvSpPr txBox="1"/>
          <p:nvPr>
            <p:ph type="title"/>
          </p:nvPr>
        </p:nvSpPr>
        <p:spPr>
          <a:xfrm>
            <a:off x="284700" y="474750"/>
            <a:ext cx="4344900" cy="96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9pPr>
          </a:lstStyle>
          <a:p/>
        </p:txBody>
      </p:sp>
      <p:sp>
        <p:nvSpPr>
          <p:cNvPr id="335" name="Google Shape;335;p36"/>
          <p:cNvSpPr txBox="1"/>
          <p:nvPr>
            <p:ph idx="12" type="sldNum"/>
          </p:nvPr>
        </p:nvSpPr>
        <p:spPr>
          <a:xfrm>
            <a:off x="8556779" y="4668600"/>
            <a:ext cx="300000" cy="1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1pPr>
            <a:lvl2pPr lvl="1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2pPr>
            <a:lvl3pPr lvl="2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3pPr>
            <a:lvl4pPr lvl="3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4pPr>
            <a:lvl5pPr lvl="4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5pPr>
            <a:lvl6pPr lvl="5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6pPr>
            <a:lvl7pPr lvl="6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7pPr>
            <a:lvl8pPr lvl="7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8pPr>
            <a:lvl9pPr lvl="8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/images and blocks">
  <p:cSld name="CUSTOM_7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37"/>
          <p:cNvSpPr txBox="1"/>
          <p:nvPr>
            <p:ph idx="12" type="sldNum"/>
          </p:nvPr>
        </p:nvSpPr>
        <p:spPr>
          <a:xfrm>
            <a:off x="8556779" y="4668600"/>
            <a:ext cx="300000" cy="1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1pPr>
            <a:lvl2pPr lvl="1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2pPr>
            <a:lvl3pPr lvl="2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3pPr>
            <a:lvl4pPr lvl="3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4pPr>
            <a:lvl5pPr lvl="4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5pPr>
            <a:lvl6pPr lvl="5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6pPr>
            <a:lvl7pPr lvl="6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7pPr>
            <a:lvl8pPr lvl="7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8pPr>
            <a:lvl9pPr lvl="8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38" name="Google Shape;338;p37"/>
          <p:cNvSpPr txBox="1"/>
          <p:nvPr>
            <p:ph idx="1" type="subTitle"/>
          </p:nvPr>
        </p:nvSpPr>
        <p:spPr>
          <a:xfrm>
            <a:off x="284700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339" name="Google Shape;339;p37"/>
          <p:cNvSpPr txBox="1"/>
          <p:nvPr>
            <p:ph idx="2" type="subTitle"/>
          </p:nvPr>
        </p:nvSpPr>
        <p:spPr>
          <a:xfrm>
            <a:off x="6890875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340" name="Google Shape;340;p37"/>
          <p:cNvSpPr txBox="1"/>
          <p:nvPr>
            <p:ph idx="3" type="body"/>
          </p:nvPr>
        </p:nvSpPr>
        <p:spPr>
          <a:xfrm>
            <a:off x="284700" y="1862325"/>
            <a:ext cx="4219200" cy="51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9pPr>
          </a:lstStyle>
          <a:p/>
        </p:txBody>
      </p:sp>
      <p:sp>
        <p:nvSpPr>
          <p:cNvPr id="341" name="Google Shape;341;p37"/>
          <p:cNvSpPr/>
          <p:nvPr>
            <p:ph idx="4" type="pic"/>
          </p:nvPr>
        </p:nvSpPr>
        <p:spPr>
          <a:xfrm>
            <a:off x="4623425" y="672675"/>
            <a:ext cx="4247100" cy="1839300"/>
          </a:xfrm>
          <a:prstGeom prst="roundRect">
            <a:avLst>
              <a:gd fmla="val 14674" name="adj"/>
            </a:avLst>
          </a:prstGeom>
          <a:noFill/>
          <a:ln>
            <a:noFill/>
          </a:ln>
        </p:spPr>
      </p:sp>
      <p:sp>
        <p:nvSpPr>
          <p:cNvPr id="342" name="Google Shape;342;p37"/>
          <p:cNvSpPr/>
          <p:nvPr>
            <p:ph idx="5" type="pic"/>
          </p:nvPr>
        </p:nvSpPr>
        <p:spPr>
          <a:xfrm>
            <a:off x="4623425" y="2629425"/>
            <a:ext cx="4227600" cy="1074000"/>
          </a:xfrm>
          <a:prstGeom prst="roundRect">
            <a:avLst>
              <a:gd fmla="val 50000" name="adj"/>
            </a:avLst>
          </a:prstGeom>
          <a:noFill/>
          <a:ln>
            <a:noFill/>
          </a:ln>
        </p:spPr>
      </p:sp>
      <p:sp>
        <p:nvSpPr>
          <p:cNvPr id="343" name="Google Shape;343;p37"/>
          <p:cNvSpPr txBox="1"/>
          <p:nvPr>
            <p:ph idx="6" type="body"/>
          </p:nvPr>
        </p:nvSpPr>
        <p:spPr>
          <a:xfrm>
            <a:off x="4627625" y="4055988"/>
            <a:ext cx="4219200" cy="6126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Font typeface="Instrument Sans"/>
              <a:buChar char="●"/>
              <a:defRPr/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SzPts val="1000"/>
              <a:buFont typeface="Instrument Sans"/>
              <a:buChar char="○"/>
              <a:defRPr/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SzPts val="1000"/>
              <a:buFont typeface="Instrument Sans"/>
              <a:buChar char="■"/>
              <a:defRPr/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SzPts val="1000"/>
              <a:buFont typeface="Instrument Sans"/>
              <a:buChar char="●"/>
              <a:defRPr/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SzPts val="1000"/>
              <a:buFont typeface="Instrument Sans"/>
              <a:buChar char="○"/>
              <a:defRPr/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SzPts val="1000"/>
              <a:buFont typeface="Instrument Sans"/>
              <a:buChar char="■"/>
              <a:defRPr/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SzPts val="1000"/>
              <a:buFont typeface="Instrument Sans"/>
              <a:buChar char="●"/>
              <a:defRPr/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SzPts val="1000"/>
              <a:buFont typeface="Instrument Sans"/>
              <a:buChar char="○"/>
              <a:defRPr/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SzPts val="1000"/>
              <a:buFont typeface="Instrument Sans"/>
              <a:buChar char="■"/>
              <a:defRPr/>
            </a:lvl9pPr>
          </a:lstStyle>
          <a:p/>
        </p:txBody>
      </p:sp>
      <p:sp>
        <p:nvSpPr>
          <p:cNvPr id="344" name="Google Shape;344;p37"/>
          <p:cNvSpPr txBox="1"/>
          <p:nvPr>
            <p:ph idx="7" type="body"/>
          </p:nvPr>
        </p:nvSpPr>
        <p:spPr>
          <a:xfrm>
            <a:off x="2450475" y="3154450"/>
            <a:ext cx="2055000" cy="546000"/>
          </a:xfrm>
          <a:prstGeom prst="rect">
            <a:avLst/>
          </a:prstGeom>
        </p:spPr>
        <p:txBody>
          <a:bodyPr anchorCtr="0" anchor="t" bIns="182875" lIns="182875" spcFirstLastPara="1" rIns="182875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9pPr>
          </a:lstStyle>
          <a:p/>
        </p:txBody>
      </p:sp>
      <p:sp>
        <p:nvSpPr>
          <p:cNvPr id="345" name="Google Shape;345;p37"/>
          <p:cNvSpPr txBox="1"/>
          <p:nvPr>
            <p:ph idx="8" type="body"/>
          </p:nvPr>
        </p:nvSpPr>
        <p:spPr>
          <a:xfrm>
            <a:off x="284700" y="3154450"/>
            <a:ext cx="2051400" cy="549000"/>
          </a:xfrm>
          <a:prstGeom prst="rect">
            <a:avLst/>
          </a:prstGeom>
        </p:spPr>
        <p:txBody>
          <a:bodyPr anchorCtr="0" anchor="t" bIns="182875" lIns="182875" spcFirstLastPara="1" rIns="182875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9pPr>
          </a:lstStyle>
          <a:p/>
        </p:txBody>
      </p:sp>
      <p:sp>
        <p:nvSpPr>
          <p:cNvPr id="346" name="Google Shape;346;p37"/>
          <p:cNvSpPr txBox="1"/>
          <p:nvPr>
            <p:ph type="title"/>
          </p:nvPr>
        </p:nvSpPr>
        <p:spPr>
          <a:xfrm>
            <a:off x="284700" y="672675"/>
            <a:ext cx="4219200" cy="767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9pPr>
          </a:lstStyle>
          <a:p/>
        </p:txBody>
      </p:sp>
      <p:sp>
        <p:nvSpPr>
          <p:cNvPr id="347" name="Google Shape;347;p37"/>
          <p:cNvSpPr txBox="1"/>
          <p:nvPr>
            <p:ph idx="9" type="subTitle"/>
          </p:nvPr>
        </p:nvSpPr>
        <p:spPr>
          <a:xfrm>
            <a:off x="284700" y="2630400"/>
            <a:ext cx="2051400" cy="498900"/>
          </a:xfrm>
          <a:prstGeom prst="rect">
            <a:avLst/>
          </a:prstGeom>
        </p:spPr>
        <p:txBody>
          <a:bodyPr anchorCtr="0" anchor="t" bIns="0" lIns="182875" spcFirstLastPara="1" rIns="182875" wrap="square" tIns="182875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strument Sans SemiBold"/>
              <a:buNone/>
              <a:defRPr sz="1800"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/>
        </p:txBody>
      </p:sp>
      <p:sp>
        <p:nvSpPr>
          <p:cNvPr id="348" name="Google Shape;348;p37"/>
          <p:cNvSpPr txBox="1"/>
          <p:nvPr>
            <p:ph idx="13" type="subTitle"/>
          </p:nvPr>
        </p:nvSpPr>
        <p:spPr>
          <a:xfrm>
            <a:off x="2454069" y="2630400"/>
            <a:ext cx="2051400" cy="498900"/>
          </a:xfrm>
          <a:prstGeom prst="rect">
            <a:avLst/>
          </a:prstGeom>
        </p:spPr>
        <p:txBody>
          <a:bodyPr anchorCtr="0" anchor="t" bIns="0" lIns="182875" spcFirstLastPara="1" rIns="182875" wrap="square" tIns="182875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strument Sans SemiBold"/>
              <a:buNone/>
              <a:defRPr sz="1800"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oject details">
  <p:cSld name="CUSTOM_8"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38"/>
          <p:cNvSpPr/>
          <p:nvPr/>
        </p:nvSpPr>
        <p:spPr>
          <a:xfrm>
            <a:off x="288400" y="474900"/>
            <a:ext cx="8568300" cy="4193700"/>
          </a:xfrm>
          <a:prstGeom prst="roundRect">
            <a:avLst>
              <a:gd fmla="val 5525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351" name="Google Shape;351;p38"/>
          <p:cNvSpPr txBox="1"/>
          <p:nvPr>
            <p:ph idx="1" type="body"/>
          </p:nvPr>
        </p:nvSpPr>
        <p:spPr>
          <a:xfrm>
            <a:off x="617750" y="775450"/>
            <a:ext cx="728100" cy="30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352" name="Google Shape;352;p38"/>
          <p:cNvSpPr txBox="1"/>
          <p:nvPr>
            <p:ph idx="2" type="body"/>
          </p:nvPr>
        </p:nvSpPr>
        <p:spPr>
          <a:xfrm>
            <a:off x="617750" y="2630400"/>
            <a:ext cx="3889500" cy="1809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353" name="Google Shape;353;p38"/>
          <p:cNvSpPr/>
          <p:nvPr>
            <p:ph idx="3" type="pic"/>
          </p:nvPr>
        </p:nvSpPr>
        <p:spPr>
          <a:xfrm>
            <a:off x="6806700" y="1335775"/>
            <a:ext cx="1821600" cy="2563500"/>
          </a:xfrm>
          <a:prstGeom prst="roundRect">
            <a:avLst>
              <a:gd fmla="val 13098" name="adj"/>
            </a:avLst>
          </a:prstGeom>
          <a:noFill/>
          <a:ln>
            <a:noFill/>
          </a:ln>
        </p:spPr>
      </p:sp>
      <p:sp>
        <p:nvSpPr>
          <p:cNvPr id="354" name="Google Shape;354;p38"/>
          <p:cNvSpPr txBox="1"/>
          <p:nvPr>
            <p:ph type="title"/>
          </p:nvPr>
        </p:nvSpPr>
        <p:spPr>
          <a:xfrm>
            <a:off x="622700" y="1323975"/>
            <a:ext cx="3889500" cy="96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9pPr>
          </a:lstStyle>
          <a:p/>
        </p:txBody>
      </p:sp>
      <p:sp>
        <p:nvSpPr>
          <p:cNvPr id="355" name="Google Shape;355;p38"/>
          <p:cNvSpPr txBox="1"/>
          <p:nvPr>
            <p:ph idx="4" type="subTitle"/>
          </p:nvPr>
        </p:nvSpPr>
        <p:spPr>
          <a:xfrm>
            <a:off x="284700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356" name="Google Shape;356;p38"/>
          <p:cNvSpPr txBox="1"/>
          <p:nvPr>
            <p:ph idx="5" type="subTitle"/>
          </p:nvPr>
        </p:nvSpPr>
        <p:spPr>
          <a:xfrm>
            <a:off x="6890875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None/>
              <a:defRPr sz="700">
                <a:solidFill>
                  <a:schemeClr val="accent5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357" name="Google Shape;357;p38"/>
          <p:cNvSpPr txBox="1"/>
          <p:nvPr>
            <p:ph idx="6" type="body"/>
          </p:nvPr>
        </p:nvSpPr>
        <p:spPr>
          <a:xfrm>
            <a:off x="4629475" y="2513100"/>
            <a:ext cx="2055000" cy="1926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indent="-2286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indent="-2286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indent="-2286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indent="-2286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indent="-2286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indent="-2286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indent="-2286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indent="-2286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358" name="Google Shape;358;p38"/>
          <p:cNvSpPr txBox="1"/>
          <p:nvPr>
            <p:ph idx="7" type="subTitle"/>
          </p:nvPr>
        </p:nvSpPr>
        <p:spPr>
          <a:xfrm>
            <a:off x="4783900" y="1539225"/>
            <a:ext cx="1821600" cy="5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b="1"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9" name="Google Shape;359;p38"/>
          <p:cNvSpPr txBox="1"/>
          <p:nvPr>
            <p:ph idx="12" type="sldNum"/>
          </p:nvPr>
        </p:nvSpPr>
        <p:spPr>
          <a:xfrm>
            <a:off x="8556779" y="4668600"/>
            <a:ext cx="300000" cy="1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1pPr>
            <a:lvl2pPr lvl="1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2pPr>
            <a:lvl3pPr lvl="2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3pPr>
            <a:lvl4pPr lvl="3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4pPr>
            <a:lvl5pPr lvl="4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5pPr>
            <a:lvl6pPr lvl="5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6pPr>
            <a:lvl7pPr lvl="6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7pPr>
            <a:lvl8pPr lvl="7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8pPr>
            <a:lvl9pPr lvl="8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oject details 2">
  <p:cSld name="CUSTOM_8_1"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39"/>
          <p:cNvSpPr/>
          <p:nvPr/>
        </p:nvSpPr>
        <p:spPr>
          <a:xfrm>
            <a:off x="288400" y="474900"/>
            <a:ext cx="8568300" cy="4193700"/>
          </a:xfrm>
          <a:prstGeom prst="roundRect">
            <a:avLst>
              <a:gd fmla="val 5525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362" name="Google Shape;362;p39"/>
          <p:cNvSpPr txBox="1"/>
          <p:nvPr>
            <p:ph idx="1" type="body"/>
          </p:nvPr>
        </p:nvSpPr>
        <p:spPr>
          <a:xfrm>
            <a:off x="617750" y="775450"/>
            <a:ext cx="728100" cy="30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363" name="Google Shape;363;p39"/>
          <p:cNvSpPr txBox="1"/>
          <p:nvPr>
            <p:ph idx="2" type="body"/>
          </p:nvPr>
        </p:nvSpPr>
        <p:spPr>
          <a:xfrm>
            <a:off x="617750" y="2630400"/>
            <a:ext cx="3889500" cy="1809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364" name="Google Shape;364;p39"/>
          <p:cNvSpPr txBox="1"/>
          <p:nvPr>
            <p:ph type="title"/>
          </p:nvPr>
        </p:nvSpPr>
        <p:spPr>
          <a:xfrm>
            <a:off x="622700" y="1323975"/>
            <a:ext cx="3889500" cy="96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9pPr>
          </a:lstStyle>
          <a:p/>
        </p:txBody>
      </p:sp>
      <p:sp>
        <p:nvSpPr>
          <p:cNvPr id="365" name="Google Shape;365;p39"/>
          <p:cNvSpPr txBox="1"/>
          <p:nvPr>
            <p:ph idx="3" type="subTitle"/>
          </p:nvPr>
        </p:nvSpPr>
        <p:spPr>
          <a:xfrm>
            <a:off x="284700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366" name="Google Shape;366;p39"/>
          <p:cNvSpPr txBox="1"/>
          <p:nvPr>
            <p:ph idx="4" type="subTitle"/>
          </p:nvPr>
        </p:nvSpPr>
        <p:spPr>
          <a:xfrm>
            <a:off x="6890875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None/>
              <a:defRPr sz="700">
                <a:solidFill>
                  <a:schemeClr val="accent5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367" name="Google Shape;367;p39"/>
          <p:cNvSpPr txBox="1"/>
          <p:nvPr>
            <p:ph idx="5" type="body"/>
          </p:nvPr>
        </p:nvSpPr>
        <p:spPr>
          <a:xfrm>
            <a:off x="4629475" y="2513100"/>
            <a:ext cx="2055000" cy="1926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indent="-2286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indent="-2286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indent="-2286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indent="-2286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indent="-2286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indent="-2286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indent="-2286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indent="-2286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368" name="Google Shape;368;p39"/>
          <p:cNvSpPr txBox="1"/>
          <p:nvPr>
            <p:ph idx="6" type="subTitle"/>
          </p:nvPr>
        </p:nvSpPr>
        <p:spPr>
          <a:xfrm>
            <a:off x="4783900" y="1539225"/>
            <a:ext cx="1821600" cy="5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b="1"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69" name="Google Shape;369;p39"/>
          <p:cNvSpPr txBox="1"/>
          <p:nvPr>
            <p:ph idx="12" type="sldNum"/>
          </p:nvPr>
        </p:nvSpPr>
        <p:spPr>
          <a:xfrm>
            <a:off x="8556779" y="4668600"/>
            <a:ext cx="300000" cy="1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1pPr>
            <a:lvl2pPr lvl="1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2pPr>
            <a:lvl3pPr lvl="2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3pPr>
            <a:lvl4pPr lvl="3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4pPr>
            <a:lvl5pPr lvl="4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5pPr>
            <a:lvl6pPr lvl="5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6pPr>
            <a:lvl7pPr lvl="6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7pPr>
            <a:lvl8pPr lvl="7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8pPr>
            <a:lvl9pPr lvl="8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oxes and image">
  <p:cSld name="CUSTOM"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40"/>
          <p:cNvSpPr/>
          <p:nvPr/>
        </p:nvSpPr>
        <p:spPr>
          <a:xfrm>
            <a:off x="6084175" y="474900"/>
            <a:ext cx="2771400" cy="4193700"/>
          </a:xfrm>
          <a:prstGeom prst="roundRect">
            <a:avLst>
              <a:gd fmla="val 7333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372" name="Google Shape;372;p40"/>
          <p:cNvSpPr txBox="1"/>
          <p:nvPr>
            <p:ph idx="12" type="sldNum"/>
          </p:nvPr>
        </p:nvSpPr>
        <p:spPr>
          <a:xfrm>
            <a:off x="8556779" y="4668600"/>
            <a:ext cx="300000" cy="1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1pPr>
            <a:lvl2pPr lvl="1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2pPr>
            <a:lvl3pPr lvl="2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3pPr>
            <a:lvl4pPr lvl="3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4pPr>
            <a:lvl5pPr lvl="4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5pPr>
            <a:lvl6pPr lvl="5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6pPr>
            <a:lvl7pPr lvl="6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7pPr>
            <a:lvl8pPr lvl="7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8pPr>
            <a:lvl9pPr lvl="8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73" name="Google Shape;373;p40"/>
          <p:cNvSpPr/>
          <p:nvPr/>
        </p:nvSpPr>
        <p:spPr>
          <a:xfrm>
            <a:off x="288400" y="474900"/>
            <a:ext cx="5670000" cy="4193700"/>
          </a:xfrm>
          <a:prstGeom prst="roundRect">
            <a:avLst>
              <a:gd fmla="val 4076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374" name="Google Shape;374;p40"/>
          <p:cNvSpPr/>
          <p:nvPr/>
        </p:nvSpPr>
        <p:spPr>
          <a:xfrm>
            <a:off x="567700" y="4089150"/>
            <a:ext cx="1112100" cy="3507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lt1"/>
              </a:solidFill>
              <a:latin typeface="Instrument Sans Medium"/>
              <a:ea typeface="Instrument Sans Medium"/>
              <a:cs typeface="Instrument Sans Medium"/>
              <a:sym typeface="Instrument Sans Medium"/>
            </a:endParaRPr>
          </a:p>
        </p:txBody>
      </p:sp>
      <p:sp>
        <p:nvSpPr>
          <p:cNvPr id="375" name="Google Shape;375;p40"/>
          <p:cNvSpPr/>
          <p:nvPr/>
        </p:nvSpPr>
        <p:spPr>
          <a:xfrm>
            <a:off x="1679742" y="4089150"/>
            <a:ext cx="1112100" cy="3507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lt1"/>
              </a:solidFill>
              <a:latin typeface="Instrument Sans Medium"/>
              <a:ea typeface="Instrument Sans Medium"/>
              <a:cs typeface="Instrument Sans Medium"/>
              <a:sym typeface="Instrument Sans Medium"/>
            </a:endParaRPr>
          </a:p>
        </p:txBody>
      </p:sp>
      <p:sp>
        <p:nvSpPr>
          <p:cNvPr id="376" name="Google Shape;376;p40"/>
          <p:cNvSpPr/>
          <p:nvPr/>
        </p:nvSpPr>
        <p:spPr>
          <a:xfrm>
            <a:off x="2791783" y="4089150"/>
            <a:ext cx="1112100" cy="3507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lt1"/>
              </a:solidFill>
              <a:latin typeface="Instrument Sans Medium"/>
              <a:ea typeface="Instrument Sans Medium"/>
              <a:cs typeface="Instrument Sans Medium"/>
              <a:sym typeface="Instrument Sans Medium"/>
            </a:endParaRPr>
          </a:p>
        </p:txBody>
      </p:sp>
      <p:sp>
        <p:nvSpPr>
          <p:cNvPr id="377" name="Google Shape;377;p40"/>
          <p:cNvSpPr txBox="1"/>
          <p:nvPr>
            <p:ph type="title"/>
          </p:nvPr>
        </p:nvSpPr>
        <p:spPr>
          <a:xfrm>
            <a:off x="586125" y="745875"/>
            <a:ext cx="4471200" cy="94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378" name="Google Shape;378;p40"/>
          <p:cNvSpPr txBox="1"/>
          <p:nvPr>
            <p:ph idx="1" type="body"/>
          </p:nvPr>
        </p:nvSpPr>
        <p:spPr>
          <a:xfrm>
            <a:off x="6379950" y="3477525"/>
            <a:ext cx="2121300" cy="9651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379" name="Google Shape;379;p40"/>
          <p:cNvSpPr txBox="1"/>
          <p:nvPr>
            <p:ph idx="2" type="subTitle"/>
          </p:nvPr>
        </p:nvSpPr>
        <p:spPr>
          <a:xfrm>
            <a:off x="284700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380" name="Google Shape;380;p40"/>
          <p:cNvSpPr txBox="1"/>
          <p:nvPr>
            <p:ph idx="3" type="subTitle"/>
          </p:nvPr>
        </p:nvSpPr>
        <p:spPr>
          <a:xfrm>
            <a:off x="6890875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381" name="Google Shape;381;p40"/>
          <p:cNvSpPr/>
          <p:nvPr>
            <p:ph idx="4" type="pic"/>
          </p:nvPr>
        </p:nvSpPr>
        <p:spPr>
          <a:xfrm>
            <a:off x="6084175" y="474750"/>
            <a:ext cx="2771400" cy="1458300"/>
          </a:xfrm>
          <a:prstGeom prst="roundRect">
            <a:avLst>
              <a:gd fmla="val 11040" name="adj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ext steps 4 elements 1">
  <p:cSld name="CUSTOM_10_3">
    <p:bg>
      <p:bgPr>
        <a:solidFill>
          <a:schemeClr val="dk2"/>
        </a:solidFill>
      </p:bgPr>
    </p:bg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3" name="Google Shape;383;p41"/>
          <p:cNvPicPr preferRelativeResize="0"/>
          <p:nvPr/>
        </p:nvPicPr>
        <p:blipFill rotWithShape="1">
          <a:blip r:embed="rId2">
            <a:alphaModFix/>
          </a:blip>
          <a:srcRect b="31415" l="0" r="33444" t="12335"/>
          <a:stretch/>
        </p:blipFill>
        <p:spPr>
          <a:xfrm>
            <a:off x="3058325" y="0"/>
            <a:ext cx="608567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Google Shape;384;p41"/>
          <p:cNvSpPr txBox="1"/>
          <p:nvPr>
            <p:ph idx="1" type="subTitle"/>
          </p:nvPr>
        </p:nvSpPr>
        <p:spPr>
          <a:xfrm>
            <a:off x="284700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385" name="Google Shape;385;p41"/>
          <p:cNvSpPr txBox="1"/>
          <p:nvPr>
            <p:ph idx="2" type="subTitle"/>
          </p:nvPr>
        </p:nvSpPr>
        <p:spPr>
          <a:xfrm>
            <a:off x="6890875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None/>
              <a:defRPr sz="700">
                <a:solidFill>
                  <a:schemeClr val="accent5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386" name="Google Shape;386;p41"/>
          <p:cNvSpPr txBox="1"/>
          <p:nvPr>
            <p:ph type="title"/>
          </p:nvPr>
        </p:nvSpPr>
        <p:spPr>
          <a:xfrm>
            <a:off x="288400" y="476400"/>
            <a:ext cx="2769000" cy="496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387" name="Google Shape;387;p41"/>
          <p:cNvSpPr txBox="1"/>
          <p:nvPr>
            <p:ph idx="3" type="subTitle"/>
          </p:nvPr>
        </p:nvSpPr>
        <p:spPr>
          <a:xfrm>
            <a:off x="284701" y="1716225"/>
            <a:ext cx="854700" cy="646200"/>
          </a:xfrm>
          <a:prstGeom prst="rect">
            <a:avLst/>
          </a:prstGeom>
        </p:spPr>
        <p:txBody>
          <a:bodyPr anchorCtr="0" anchor="ctr" bIns="91425" lIns="18287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88" name="Google Shape;388;p41"/>
          <p:cNvSpPr txBox="1"/>
          <p:nvPr>
            <p:ph idx="4" type="subTitle"/>
          </p:nvPr>
        </p:nvSpPr>
        <p:spPr>
          <a:xfrm>
            <a:off x="1148000" y="1713825"/>
            <a:ext cx="2448600" cy="64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/>
        </p:txBody>
      </p:sp>
      <p:sp>
        <p:nvSpPr>
          <p:cNvPr id="389" name="Google Shape;389;p41"/>
          <p:cNvSpPr txBox="1"/>
          <p:nvPr>
            <p:ph idx="5" type="subTitle"/>
          </p:nvPr>
        </p:nvSpPr>
        <p:spPr>
          <a:xfrm>
            <a:off x="5842012" y="1713825"/>
            <a:ext cx="2448600" cy="64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/>
        </p:txBody>
      </p:sp>
      <p:sp>
        <p:nvSpPr>
          <p:cNvPr id="390" name="Google Shape;390;p41"/>
          <p:cNvSpPr txBox="1"/>
          <p:nvPr>
            <p:ph idx="6" type="subTitle"/>
          </p:nvPr>
        </p:nvSpPr>
        <p:spPr>
          <a:xfrm>
            <a:off x="284701" y="2506919"/>
            <a:ext cx="854700" cy="646200"/>
          </a:xfrm>
          <a:prstGeom prst="rect">
            <a:avLst/>
          </a:prstGeom>
        </p:spPr>
        <p:txBody>
          <a:bodyPr anchorCtr="0" anchor="ctr" bIns="91425" lIns="18287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91" name="Google Shape;391;p41"/>
          <p:cNvSpPr txBox="1"/>
          <p:nvPr>
            <p:ph idx="7" type="subTitle"/>
          </p:nvPr>
        </p:nvSpPr>
        <p:spPr>
          <a:xfrm>
            <a:off x="1148000" y="2504519"/>
            <a:ext cx="2448600" cy="64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/>
        </p:txBody>
      </p:sp>
      <p:sp>
        <p:nvSpPr>
          <p:cNvPr id="392" name="Google Shape;392;p41"/>
          <p:cNvSpPr txBox="1"/>
          <p:nvPr>
            <p:ph idx="8" type="subTitle"/>
          </p:nvPr>
        </p:nvSpPr>
        <p:spPr>
          <a:xfrm>
            <a:off x="5842012" y="2504519"/>
            <a:ext cx="2448600" cy="64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/>
        </p:txBody>
      </p:sp>
      <p:sp>
        <p:nvSpPr>
          <p:cNvPr id="393" name="Google Shape;393;p41"/>
          <p:cNvSpPr txBox="1"/>
          <p:nvPr>
            <p:ph idx="9" type="subTitle"/>
          </p:nvPr>
        </p:nvSpPr>
        <p:spPr>
          <a:xfrm>
            <a:off x="284701" y="3255713"/>
            <a:ext cx="854700" cy="646200"/>
          </a:xfrm>
          <a:prstGeom prst="rect">
            <a:avLst/>
          </a:prstGeom>
        </p:spPr>
        <p:txBody>
          <a:bodyPr anchorCtr="0" anchor="ctr" bIns="91425" lIns="18287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94" name="Google Shape;394;p41"/>
          <p:cNvSpPr txBox="1"/>
          <p:nvPr>
            <p:ph idx="13" type="subTitle"/>
          </p:nvPr>
        </p:nvSpPr>
        <p:spPr>
          <a:xfrm>
            <a:off x="1148000" y="3253313"/>
            <a:ext cx="2448600" cy="64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/>
        </p:txBody>
      </p:sp>
      <p:sp>
        <p:nvSpPr>
          <p:cNvPr id="395" name="Google Shape;395;p41"/>
          <p:cNvSpPr txBox="1"/>
          <p:nvPr>
            <p:ph idx="14" type="subTitle"/>
          </p:nvPr>
        </p:nvSpPr>
        <p:spPr>
          <a:xfrm>
            <a:off x="5842012" y="3253313"/>
            <a:ext cx="2448600" cy="64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/>
        </p:txBody>
      </p:sp>
      <p:sp>
        <p:nvSpPr>
          <p:cNvPr id="396" name="Google Shape;396;p41"/>
          <p:cNvSpPr txBox="1"/>
          <p:nvPr>
            <p:ph idx="15" type="subTitle"/>
          </p:nvPr>
        </p:nvSpPr>
        <p:spPr>
          <a:xfrm>
            <a:off x="284701" y="4029675"/>
            <a:ext cx="854700" cy="646200"/>
          </a:xfrm>
          <a:prstGeom prst="rect">
            <a:avLst/>
          </a:prstGeom>
        </p:spPr>
        <p:txBody>
          <a:bodyPr anchorCtr="0" anchor="ctr" bIns="91425" lIns="18287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97" name="Google Shape;397;p41"/>
          <p:cNvSpPr txBox="1"/>
          <p:nvPr>
            <p:ph idx="16" type="subTitle"/>
          </p:nvPr>
        </p:nvSpPr>
        <p:spPr>
          <a:xfrm>
            <a:off x="1148000" y="4027275"/>
            <a:ext cx="2448600" cy="64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/>
        </p:txBody>
      </p:sp>
      <p:sp>
        <p:nvSpPr>
          <p:cNvPr id="398" name="Google Shape;398;p41"/>
          <p:cNvSpPr txBox="1"/>
          <p:nvPr>
            <p:ph idx="17" type="subTitle"/>
          </p:nvPr>
        </p:nvSpPr>
        <p:spPr>
          <a:xfrm>
            <a:off x="5842012" y="4027275"/>
            <a:ext cx="2448600" cy="64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/>
        </p:txBody>
      </p:sp>
      <p:sp>
        <p:nvSpPr>
          <p:cNvPr id="399" name="Google Shape;399;p41"/>
          <p:cNvSpPr txBox="1"/>
          <p:nvPr>
            <p:ph idx="12" type="sldNum"/>
          </p:nvPr>
        </p:nvSpPr>
        <p:spPr>
          <a:xfrm>
            <a:off x="8556779" y="4668600"/>
            <a:ext cx="300000" cy="1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1pPr>
            <a:lvl2pPr lvl="1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2pPr>
            <a:lvl3pPr lvl="2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3pPr>
            <a:lvl4pPr lvl="3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4pPr>
            <a:lvl5pPr lvl="4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5pPr>
            <a:lvl6pPr lvl="5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6pPr>
            <a:lvl7pPr lvl="6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7pPr>
            <a:lvl8pPr lvl="7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8pPr>
            <a:lvl9pPr lvl="8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4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0" lIns="0" spcFirstLastPara="1" rIns="91425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9pPr>
          </a:lstStyle>
          <a:p/>
        </p:txBody>
      </p:sp>
      <p:sp>
        <p:nvSpPr>
          <p:cNvPr id="402" name="Google Shape;402;p4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 header"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4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0" lIns="0" spcFirstLastPara="1" rIns="91425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9pPr>
          </a:lstStyle>
          <a:p/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Title and body"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4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7" name="Google Shape;407;p4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>
  <p:cSld name="Title and two columns"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4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0" name="Google Shape;410;p4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1" name="Google Shape;411;p4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4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 column text"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4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0" lIns="0" spcFirstLastPara="1" rIns="91425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416" name="Google Shape;416;p4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 point"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4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0" lIns="0" spcFirstLastPara="1" rIns="91425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 title and description"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4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0" lIns="0" spcFirstLastPara="1" rIns="91425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Char char="●"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Char char="○"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Char char="■"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Char char="●"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Char char="○"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Char char="■"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Char char="●"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Char char="○"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Char char="■"/>
              <a:defRPr sz="4200"/>
            </a:lvl9pPr>
          </a:lstStyle>
          <a:p/>
        </p:txBody>
      </p:sp>
      <p:sp>
        <p:nvSpPr>
          <p:cNvPr id="421" name="Google Shape;421;p4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22" name="Google Shape;422;p4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"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5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</a:lstStyle>
          <a:p/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 number"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5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0" lIns="0" spcFirstLastPara="1" rIns="91425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9pPr>
          </a:lstStyle>
          <a:p>
            <a:r>
              <a:t>xx%</a:t>
            </a:r>
          </a:p>
        </p:txBody>
      </p:sp>
      <p:sp>
        <p:nvSpPr>
          <p:cNvPr id="427" name="Google Shape;427;p5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 algn="ctr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 algn="ctr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 algn="ctr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 algn="ctr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 algn="ctr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 algn="ctr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 algn="ctr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 algn="ctr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 algn="ctr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Agenda"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53"/>
          <p:cNvSpPr txBox="1"/>
          <p:nvPr>
            <p:ph type="title"/>
          </p:nvPr>
        </p:nvSpPr>
        <p:spPr>
          <a:xfrm>
            <a:off x="677325" y="1832775"/>
            <a:ext cx="3217200" cy="1484100"/>
          </a:xfrm>
          <a:prstGeom prst="rect">
            <a:avLst/>
          </a:prstGeom>
        </p:spPr>
        <p:txBody>
          <a:bodyPr anchorCtr="0" anchor="ctr" bIns="0" lIns="0" spcFirstLastPara="1" rIns="91425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1" name="Google Shape;431;p53"/>
          <p:cNvSpPr txBox="1"/>
          <p:nvPr>
            <p:ph idx="1" type="subTitle"/>
          </p:nvPr>
        </p:nvSpPr>
        <p:spPr>
          <a:xfrm>
            <a:off x="4406650" y="39375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32" name="Google Shape;432;p53"/>
          <p:cNvSpPr txBox="1"/>
          <p:nvPr>
            <p:ph idx="2" type="subTitle"/>
          </p:nvPr>
        </p:nvSpPr>
        <p:spPr>
          <a:xfrm>
            <a:off x="4406650" y="115170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33" name="Google Shape;433;p53"/>
          <p:cNvSpPr txBox="1"/>
          <p:nvPr>
            <p:ph idx="3" type="subTitle"/>
          </p:nvPr>
        </p:nvSpPr>
        <p:spPr>
          <a:xfrm>
            <a:off x="4406650" y="342557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34" name="Google Shape;434;p53"/>
          <p:cNvSpPr txBox="1"/>
          <p:nvPr>
            <p:ph idx="4" type="subTitle"/>
          </p:nvPr>
        </p:nvSpPr>
        <p:spPr>
          <a:xfrm>
            <a:off x="4406650" y="190966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35" name="Google Shape;435;p53"/>
          <p:cNvSpPr txBox="1"/>
          <p:nvPr>
            <p:ph idx="5" type="subTitle"/>
          </p:nvPr>
        </p:nvSpPr>
        <p:spPr>
          <a:xfrm>
            <a:off x="4406650" y="418352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36" name="Google Shape;436;p53"/>
          <p:cNvSpPr txBox="1"/>
          <p:nvPr>
            <p:ph idx="6" type="subTitle"/>
          </p:nvPr>
        </p:nvSpPr>
        <p:spPr>
          <a:xfrm>
            <a:off x="4406650" y="266761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">
  <p:cSld name="Title, body and image"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5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39" name="Google Shape;439;p54"/>
          <p:cNvSpPr txBox="1"/>
          <p:nvPr>
            <p:ph idx="1" type="body"/>
          </p:nvPr>
        </p:nvSpPr>
        <p:spPr>
          <a:xfrm>
            <a:off x="311700" y="1152475"/>
            <a:ext cx="4473900" cy="34164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440" name="Google Shape;440;p54"/>
          <p:cNvSpPr/>
          <p:nvPr>
            <p:ph idx="2" type="pic"/>
          </p:nvPr>
        </p:nvSpPr>
        <p:spPr>
          <a:xfrm>
            <a:off x="4992024" y="1152775"/>
            <a:ext cx="3840300" cy="34164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ig ideas">
  <p:cSld name="Two big ideas"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55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0" lIns="0" spcFirstLastPara="1" rIns="91425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9pPr>
          </a:lstStyle>
          <a:p/>
        </p:txBody>
      </p:sp>
      <p:sp>
        <p:nvSpPr>
          <p:cNvPr id="443" name="Google Shape;443;p55"/>
          <p:cNvSpPr txBox="1"/>
          <p:nvPr>
            <p:ph idx="1" type="body"/>
          </p:nvPr>
        </p:nvSpPr>
        <p:spPr>
          <a:xfrm>
            <a:off x="483150" y="2237788"/>
            <a:ext cx="3619800" cy="23736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444" name="Google Shape;444;p55"/>
          <p:cNvSpPr txBox="1"/>
          <p:nvPr>
            <p:ph idx="2" type="body"/>
          </p:nvPr>
        </p:nvSpPr>
        <p:spPr>
          <a:xfrm>
            <a:off x="504800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445" name="Google Shape;445;p55"/>
          <p:cNvSpPr txBox="1"/>
          <p:nvPr>
            <p:ph idx="3" type="subTitle"/>
          </p:nvPr>
        </p:nvSpPr>
        <p:spPr>
          <a:xfrm>
            <a:off x="483150" y="1336161"/>
            <a:ext cx="36198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46" name="Google Shape;446;p55"/>
          <p:cNvSpPr txBox="1"/>
          <p:nvPr>
            <p:ph idx="4" type="subTitle"/>
          </p:nvPr>
        </p:nvSpPr>
        <p:spPr>
          <a:xfrm>
            <a:off x="5048000" y="1336161"/>
            <a:ext cx="36198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">
  <p:cSld name="Three big ideas"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56"/>
          <p:cNvSpPr txBox="1"/>
          <p:nvPr>
            <p:ph idx="1" type="body"/>
          </p:nvPr>
        </p:nvSpPr>
        <p:spPr>
          <a:xfrm>
            <a:off x="483175" y="2417500"/>
            <a:ext cx="2455500" cy="23736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449" name="Google Shape;449;p56"/>
          <p:cNvSpPr txBox="1"/>
          <p:nvPr>
            <p:ph idx="2" type="body"/>
          </p:nvPr>
        </p:nvSpPr>
        <p:spPr>
          <a:xfrm>
            <a:off x="334772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450" name="Google Shape;450;p56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0" lIns="0" spcFirstLastPara="1" rIns="91425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9pPr>
          </a:lstStyle>
          <a:p/>
        </p:txBody>
      </p:sp>
      <p:sp>
        <p:nvSpPr>
          <p:cNvPr id="451" name="Google Shape;451;p56"/>
          <p:cNvSpPr txBox="1"/>
          <p:nvPr>
            <p:ph idx="3" type="subTitle"/>
          </p:nvPr>
        </p:nvSpPr>
        <p:spPr>
          <a:xfrm>
            <a:off x="48317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52" name="Google Shape;452;p56"/>
          <p:cNvSpPr txBox="1"/>
          <p:nvPr>
            <p:ph idx="4" type="subTitle"/>
          </p:nvPr>
        </p:nvSpPr>
        <p:spPr>
          <a:xfrm>
            <a:off x="334772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53" name="Google Shape;453;p56"/>
          <p:cNvSpPr txBox="1"/>
          <p:nvPr>
            <p:ph idx="5" type="subTitle"/>
          </p:nvPr>
        </p:nvSpPr>
        <p:spPr>
          <a:xfrm>
            <a:off x="621227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54" name="Google Shape;454;p56"/>
          <p:cNvSpPr txBox="1"/>
          <p:nvPr>
            <p:ph idx="6" type="body"/>
          </p:nvPr>
        </p:nvSpPr>
        <p:spPr>
          <a:xfrm>
            <a:off x="62122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big ideas">
  <p:cSld name="Four big ideas"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57"/>
          <p:cNvSpPr txBox="1"/>
          <p:nvPr>
            <p:ph idx="1" type="body"/>
          </p:nvPr>
        </p:nvSpPr>
        <p:spPr>
          <a:xfrm>
            <a:off x="366725" y="1759093"/>
            <a:ext cx="3838500" cy="11385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457" name="Google Shape;457;p57"/>
          <p:cNvSpPr txBox="1"/>
          <p:nvPr>
            <p:ph idx="2" type="body"/>
          </p:nvPr>
        </p:nvSpPr>
        <p:spPr>
          <a:xfrm>
            <a:off x="4938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458" name="Google Shape;458;p57"/>
          <p:cNvSpPr txBox="1"/>
          <p:nvPr>
            <p:ph idx="3" type="body"/>
          </p:nvPr>
        </p:nvSpPr>
        <p:spPr>
          <a:xfrm>
            <a:off x="366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459" name="Google Shape;459;p57"/>
          <p:cNvSpPr txBox="1"/>
          <p:nvPr>
            <p:ph idx="4" type="body"/>
          </p:nvPr>
        </p:nvSpPr>
        <p:spPr>
          <a:xfrm>
            <a:off x="4938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460" name="Google Shape;460;p57"/>
          <p:cNvSpPr txBox="1"/>
          <p:nvPr>
            <p:ph type="title"/>
          </p:nvPr>
        </p:nvSpPr>
        <p:spPr>
          <a:xfrm>
            <a:off x="366750" y="450025"/>
            <a:ext cx="8184600" cy="758100"/>
          </a:xfrm>
          <a:prstGeom prst="rect">
            <a:avLst/>
          </a:prstGeom>
        </p:spPr>
        <p:txBody>
          <a:bodyPr anchorCtr="0" anchor="ctr" bIns="0" lIns="0" spcFirstLastPara="1" rIns="91425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9pPr>
          </a:lstStyle>
          <a:p/>
        </p:txBody>
      </p:sp>
      <p:sp>
        <p:nvSpPr>
          <p:cNvPr id="461" name="Google Shape;461;p57"/>
          <p:cNvSpPr txBox="1"/>
          <p:nvPr>
            <p:ph idx="5" type="subTitle"/>
          </p:nvPr>
        </p:nvSpPr>
        <p:spPr>
          <a:xfrm>
            <a:off x="366763" y="1277907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62" name="Google Shape;462;p57"/>
          <p:cNvSpPr txBox="1"/>
          <p:nvPr>
            <p:ph idx="6" type="subTitle"/>
          </p:nvPr>
        </p:nvSpPr>
        <p:spPr>
          <a:xfrm>
            <a:off x="4938738" y="1277907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63" name="Google Shape;463;p57"/>
          <p:cNvSpPr txBox="1"/>
          <p:nvPr>
            <p:ph idx="7" type="subTitle"/>
          </p:nvPr>
        </p:nvSpPr>
        <p:spPr>
          <a:xfrm>
            <a:off x="4938761" y="3167363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64" name="Google Shape;464;p57"/>
          <p:cNvSpPr txBox="1"/>
          <p:nvPr>
            <p:ph idx="8" type="subTitle"/>
          </p:nvPr>
        </p:nvSpPr>
        <p:spPr>
          <a:xfrm>
            <a:off x="366750" y="3167363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image">
  <p:cSld name="Title and image"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5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67" name="Google Shape;467;p58"/>
          <p:cNvSpPr/>
          <p:nvPr>
            <p:ph idx="2" type="pic"/>
          </p:nvPr>
        </p:nvSpPr>
        <p:spPr>
          <a:xfrm>
            <a:off x="311700" y="1170425"/>
            <a:ext cx="8520600" cy="3492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storyboards">
  <p:cSld name="Two storyboards"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59"/>
          <p:cNvSpPr txBox="1"/>
          <p:nvPr>
            <p:ph idx="1" type="body"/>
          </p:nvPr>
        </p:nvSpPr>
        <p:spPr>
          <a:xfrm>
            <a:off x="311700" y="4080225"/>
            <a:ext cx="4027500" cy="9261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70" name="Google Shape;470;p59"/>
          <p:cNvSpPr/>
          <p:nvPr>
            <p:ph idx="2" type="pic"/>
          </p:nvPr>
        </p:nvSpPr>
        <p:spPr>
          <a:xfrm>
            <a:off x="48048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471" name="Google Shape;471;p59"/>
          <p:cNvSpPr/>
          <p:nvPr>
            <p:ph idx="3" type="pic"/>
          </p:nvPr>
        </p:nvSpPr>
        <p:spPr>
          <a:xfrm>
            <a:off x="3117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472" name="Google Shape;472;p59"/>
          <p:cNvSpPr txBox="1"/>
          <p:nvPr>
            <p:ph idx="4" type="body"/>
          </p:nvPr>
        </p:nvSpPr>
        <p:spPr>
          <a:xfrm>
            <a:off x="4804825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73" name="Google Shape;473;p5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4" name="Google Shape;474;p59"/>
          <p:cNvSpPr txBox="1"/>
          <p:nvPr>
            <p:ph idx="5" type="subTitle"/>
          </p:nvPr>
        </p:nvSpPr>
        <p:spPr>
          <a:xfrm>
            <a:off x="311725" y="3582900"/>
            <a:ext cx="4027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75" name="Google Shape;475;p59"/>
          <p:cNvSpPr txBox="1"/>
          <p:nvPr>
            <p:ph idx="6" type="subTitle"/>
          </p:nvPr>
        </p:nvSpPr>
        <p:spPr>
          <a:xfrm>
            <a:off x="4804825" y="3582900"/>
            <a:ext cx="4027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storyboards">
  <p:cSld name="Three storyboards"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60"/>
          <p:cNvSpPr txBox="1"/>
          <p:nvPr>
            <p:ph idx="1" type="body"/>
          </p:nvPr>
        </p:nvSpPr>
        <p:spPr>
          <a:xfrm>
            <a:off x="311700" y="3911700"/>
            <a:ext cx="2627100" cy="10185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78" name="Google Shape;478;p60"/>
          <p:cNvSpPr/>
          <p:nvPr>
            <p:ph idx="2" type="pic"/>
          </p:nvPr>
        </p:nvSpPr>
        <p:spPr>
          <a:xfrm>
            <a:off x="62052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479" name="Google Shape;479;p60"/>
          <p:cNvSpPr/>
          <p:nvPr>
            <p:ph idx="3" type="pic"/>
          </p:nvPr>
        </p:nvSpPr>
        <p:spPr>
          <a:xfrm>
            <a:off x="3117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480" name="Google Shape;480;p60"/>
          <p:cNvSpPr txBox="1"/>
          <p:nvPr>
            <p:ph idx="4" type="body"/>
          </p:nvPr>
        </p:nvSpPr>
        <p:spPr>
          <a:xfrm>
            <a:off x="6205225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1" name="Google Shape;481;p60"/>
          <p:cNvSpPr/>
          <p:nvPr>
            <p:ph idx="5" type="pic"/>
          </p:nvPr>
        </p:nvSpPr>
        <p:spPr>
          <a:xfrm>
            <a:off x="3255250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482" name="Google Shape;482;p60"/>
          <p:cNvSpPr txBox="1"/>
          <p:nvPr>
            <p:ph idx="6" type="body"/>
          </p:nvPr>
        </p:nvSpPr>
        <p:spPr>
          <a:xfrm>
            <a:off x="325525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3" name="Google Shape;483;p6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4" name="Google Shape;484;p60"/>
          <p:cNvSpPr txBox="1"/>
          <p:nvPr>
            <p:ph idx="7" type="subTitle"/>
          </p:nvPr>
        </p:nvSpPr>
        <p:spPr>
          <a:xfrm>
            <a:off x="311725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85" name="Google Shape;485;p60"/>
          <p:cNvSpPr txBox="1"/>
          <p:nvPr>
            <p:ph idx="8" type="subTitle"/>
          </p:nvPr>
        </p:nvSpPr>
        <p:spPr>
          <a:xfrm>
            <a:off x="6205225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86" name="Google Shape;486;p60"/>
          <p:cNvSpPr txBox="1"/>
          <p:nvPr>
            <p:ph idx="9" type="subTitle"/>
          </p:nvPr>
        </p:nvSpPr>
        <p:spPr>
          <a:xfrm>
            <a:off x="3255250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only">
  <p:cSld name="Image only"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61"/>
          <p:cNvSpPr/>
          <p:nvPr>
            <p:ph idx="2" type="pic"/>
          </p:nvPr>
        </p:nvSpPr>
        <p:spPr>
          <a:xfrm>
            <a:off x="311700" y="445025"/>
            <a:ext cx="8520600" cy="42183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grid">
  <p:cSld name="Image grid"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62"/>
          <p:cNvSpPr/>
          <p:nvPr>
            <p:ph idx="2" type="pic"/>
          </p:nvPr>
        </p:nvSpPr>
        <p:spPr>
          <a:xfrm>
            <a:off x="338960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91" name="Google Shape;491;p62"/>
          <p:cNvSpPr/>
          <p:nvPr>
            <p:ph idx="3" type="pic"/>
          </p:nvPr>
        </p:nvSpPr>
        <p:spPr>
          <a:xfrm>
            <a:off x="5195935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92" name="Google Shape;492;p62"/>
          <p:cNvSpPr/>
          <p:nvPr>
            <p:ph idx="4" type="pic"/>
          </p:nvPr>
        </p:nvSpPr>
        <p:spPr>
          <a:xfrm>
            <a:off x="700227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93" name="Google Shape;493;p62"/>
          <p:cNvSpPr/>
          <p:nvPr>
            <p:ph idx="5" type="pic"/>
          </p:nvPr>
        </p:nvSpPr>
        <p:spPr>
          <a:xfrm>
            <a:off x="3389588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94" name="Google Shape;494;p62"/>
          <p:cNvSpPr/>
          <p:nvPr>
            <p:ph idx="6" type="pic"/>
          </p:nvPr>
        </p:nvSpPr>
        <p:spPr>
          <a:xfrm>
            <a:off x="5195922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95" name="Google Shape;495;p62"/>
          <p:cNvSpPr/>
          <p:nvPr>
            <p:ph idx="7" type="pic"/>
          </p:nvPr>
        </p:nvSpPr>
        <p:spPr>
          <a:xfrm>
            <a:off x="7002257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96" name="Google Shape;496;p62"/>
          <p:cNvSpPr txBox="1"/>
          <p:nvPr>
            <p:ph type="title"/>
          </p:nvPr>
        </p:nvSpPr>
        <p:spPr>
          <a:xfrm>
            <a:off x="351550" y="445025"/>
            <a:ext cx="2596800" cy="17064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97" name="Google Shape;497;p62"/>
          <p:cNvSpPr/>
          <p:nvPr>
            <p:ph idx="8" type="pic"/>
          </p:nvPr>
        </p:nvSpPr>
        <p:spPr>
          <a:xfrm>
            <a:off x="3389588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98" name="Google Shape;498;p62"/>
          <p:cNvSpPr/>
          <p:nvPr>
            <p:ph idx="9" type="pic"/>
          </p:nvPr>
        </p:nvSpPr>
        <p:spPr>
          <a:xfrm>
            <a:off x="5195922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99" name="Google Shape;499;p62"/>
          <p:cNvSpPr/>
          <p:nvPr>
            <p:ph idx="13" type="pic"/>
          </p:nvPr>
        </p:nvSpPr>
        <p:spPr>
          <a:xfrm>
            <a:off x="7002257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pos="5564">
          <p15:clr>
            <a:srgbClr val="E46962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51.xml"/><Relationship Id="rId42" Type="http://schemas.openxmlformats.org/officeDocument/2006/relationships/slideLayout" Target="../slideLayouts/slideLayout53.xml"/><Relationship Id="rId41" Type="http://schemas.openxmlformats.org/officeDocument/2006/relationships/slideLayout" Target="../slideLayouts/slideLayout52.xml"/><Relationship Id="rId44" Type="http://schemas.openxmlformats.org/officeDocument/2006/relationships/slideLayout" Target="../slideLayouts/slideLayout55.xml"/><Relationship Id="rId43" Type="http://schemas.openxmlformats.org/officeDocument/2006/relationships/slideLayout" Target="../slideLayouts/slideLayout54.xml"/><Relationship Id="rId46" Type="http://schemas.openxmlformats.org/officeDocument/2006/relationships/slideLayout" Target="../slideLayouts/slideLayout57.xml"/><Relationship Id="rId45" Type="http://schemas.openxmlformats.org/officeDocument/2006/relationships/slideLayout" Target="../slideLayouts/slideLayout56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48" Type="http://schemas.openxmlformats.org/officeDocument/2006/relationships/slideLayout" Target="../slideLayouts/slideLayout59.xml"/><Relationship Id="rId47" Type="http://schemas.openxmlformats.org/officeDocument/2006/relationships/slideLayout" Target="../slideLayouts/slideLayout58.xml"/><Relationship Id="rId49" Type="http://schemas.openxmlformats.org/officeDocument/2006/relationships/slideLayout" Target="../slideLayouts/slideLayout6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42.xml"/><Relationship Id="rId30" Type="http://schemas.openxmlformats.org/officeDocument/2006/relationships/slideLayout" Target="../slideLayouts/slideLayout41.xml"/><Relationship Id="rId33" Type="http://schemas.openxmlformats.org/officeDocument/2006/relationships/slideLayout" Target="../slideLayouts/slideLayout44.xml"/><Relationship Id="rId32" Type="http://schemas.openxmlformats.org/officeDocument/2006/relationships/slideLayout" Target="../slideLayouts/slideLayout43.xml"/><Relationship Id="rId35" Type="http://schemas.openxmlformats.org/officeDocument/2006/relationships/slideLayout" Target="../slideLayouts/slideLayout46.xml"/><Relationship Id="rId34" Type="http://schemas.openxmlformats.org/officeDocument/2006/relationships/slideLayout" Target="../slideLayouts/slideLayout45.xml"/><Relationship Id="rId37" Type="http://schemas.openxmlformats.org/officeDocument/2006/relationships/slideLayout" Target="../slideLayouts/slideLayout48.xml"/><Relationship Id="rId36" Type="http://schemas.openxmlformats.org/officeDocument/2006/relationships/slideLayout" Target="../slideLayouts/slideLayout47.xml"/><Relationship Id="rId39" Type="http://schemas.openxmlformats.org/officeDocument/2006/relationships/slideLayout" Target="../slideLayouts/slideLayout50.xml"/><Relationship Id="rId38" Type="http://schemas.openxmlformats.org/officeDocument/2006/relationships/slideLayout" Target="../slideLayouts/slideLayout49.xml"/><Relationship Id="rId20" Type="http://schemas.openxmlformats.org/officeDocument/2006/relationships/slideLayout" Target="../slideLayouts/slideLayout31.xml"/><Relationship Id="rId22" Type="http://schemas.openxmlformats.org/officeDocument/2006/relationships/slideLayout" Target="../slideLayouts/slideLayout33.xml"/><Relationship Id="rId21" Type="http://schemas.openxmlformats.org/officeDocument/2006/relationships/slideLayout" Target="../slideLayouts/slideLayout32.xml"/><Relationship Id="rId24" Type="http://schemas.openxmlformats.org/officeDocument/2006/relationships/slideLayout" Target="../slideLayouts/slideLayout35.xml"/><Relationship Id="rId23" Type="http://schemas.openxmlformats.org/officeDocument/2006/relationships/slideLayout" Target="../slideLayouts/slideLayout34.xml"/><Relationship Id="rId26" Type="http://schemas.openxmlformats.org/officeDocument/2006/relationships/slideLayout" Target="../slideLayouts/slideLayout37.xml"/><Relationship Id="rId25" Type="http://schemas.openxmlformats.org/officeDocument/2006/relationships/slideLayout" Target="../slideLayouts/slideLayout36.xml"/><Relationship Id="rId28" Type="http://schemas.openxmlformats.org/officeDocument/2006/relationships/slideLayout" Target="../slideLayouts/slideLayout39.xml"/><Relationship Id="rId27" Type="http://schemas.openxmlformats.org/officeDocument/2006/relationships/slideLayout" Target="../slideLayouts/slideLayout38.xml"/><Relationship Id="rId29" Type="http://schemas.openxmlformats.org/officeDocument/2006/relationships/slideLayout" Target="../slideLayouts/slideLayout40.xml"/><Relationship Id="rId50" Type="http://schemas.openxmlformats.org/officeDocument/2006/relationships/theme" Target="../theme/theme1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dk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idx="1" type="body"/>
          </p:nvPr>
        </p:nvSpPr>
        <p:spPr>
          <a:xfrm>
            <a:off x="228600" y="1833125"/>
            <a:ext cx="5760600" cy="346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91425">
            <a:noAutofit/>
          </a:bodyPr>
          <a:lstStyle>
            <a:lvl1pPr indent="-2921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 sz="10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1pPr>
            <a:lvl2pPr indent="-292100" lvl="1" marL="914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 sz="10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2pPr>
            <a:lvl3pPr indent="-292100" lvl="2" marL="1371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 sz="10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3pPr>
            <a:lvl4pPr indent="-292100" lvl="3" marL="18288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 sz="10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4pPr>
            <a:lvl5pPr indent="-292100" lvl="4" marL="22860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 sz="10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5pPr>
            <a:lvl6pPr indent="-292100" lvl="5" marL="27432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 sz="10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6pPr>
            <a:lvl7pPr indent="-292100" lvl="6" marL="3200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 sz="10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7pPr>
            <a:lvl8pPr indent="-292100" lvl="7" marL="3657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 sz="10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8pPr>
            <a:lvl9pPr indent="-292100" lvl="8" marL="411480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Instrument Sans"/>
              <a:buChar char="■"/>
              <a:defRPr sz="10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type="title"/>
          </p:nvPr>
        </p:nvSpPr>
        <p:spPr>
          <a:xfrm>
            <a:off x="228600" y="256925"/>
            <a:ext cx="8628300" cy="5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91425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2" type="body"/>
          </p:nvPr>
        </p:nvSpPr>
        <p:spPr>
          <a:xfrm>
            <a:off x="4028050" y="1866850"/>
            <a:ext cx="3640800" cy="24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 sz="10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 sz="10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 sz="10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 sz="10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 sz="10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 sz="10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 sz="10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 sz="10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 sz="10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  <p:sldLayoutId id="2147483679" r:id="rId21"/>
    <p:sldLayoutId id="2147483680" r:id="rId22"/>
    <p:sldLayoutId id="2147483681" r:id="rId23"/>
    <p:sldLayoutId id="2147483682" r:id="rId24"/>
    <p:sldLayoutId id="2147483683" r:id="rId25"/>
    <p:sldLayoutId id="2147483684" r:id="rId26"/>
    <p:sldLayoutId id="2147483685" r:id="rId27"/>
    <p:sldLayoutId id="2147483686" r:id="rId28"/>
    <p:sldLayoutId id="2147483687" r:id="rId29"/>
    <p:sldLayoutId id="2147483688" r:id="rId30"/>
    <p:sldLayoutId id="2147483689" r:id="rId31"/>
    <p:sldLayoutId id="2147483690" r:id="rId32"/>
    <p:sldLayoutId id="2147483691" r:id="rId33"/>
    <p:sldLayoutId id="2147483692" r:id="rId34"/>
    <p:sldLayoutId id="2147483693" r:id="rId35"/>
    <p:sldLayoutId id="2147483694" r:id="rId36"/>
    <p:sldLayoutId id="2147483695" r:id="rId37"/>
    <p:sldLayoutId id="2147483696" r:id="rId38"/>
    <p:sldLayoutId id="2147483697" r:id="rId39"/>
    <p:sldLayoutId id="2147483698" r:id="rId40"/>
    <p:sldLayoutId id="2147483699" r:id="rId41"/>
    <p:sldLayoutId id="2147483700" r:id="rId42"/>
    <p:sldLayoutId id="2147483701" r:id="rId43"/>
    <p:sldLayoutId id="2147483702" r:id="rId44"/>
    <p:sldLayoutId id="2147483703" r:id="rId45"/>
    <p:sldLayoutId id="2147483704" r:id="rId46"/>
    <p:sldLayoutId id="2147483705" r:id="rId47"/>
    <p:sldLayoutId id="2147483706" r:id="rId48"/>
    <p:sldLayoutId id="2147483707" r:id="rId4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1474">
          <p15:clr>
            <a:srgbClr val="E46962"/>
          </p15:clr>
        </p15:guide>
        <p15:guide id="2" pos="1548">
          <p15:clr>
            <a:srgbClr val="E46962"/>
          </p15:clr>
        </p15:guide>
        <p15:guide id="3" pos="2842">
          <p15:clr>
            <a:srgbClr val="E46962"/>
          </p15:clr>
        </p15:guide>
        <p15:guide id="4" pos="2916">
          <p15:clr>
            <a:srgbClr val="E46962"/>
          </p15:clr>
        </p15:guide>
        <p15:guide id="5" pos="4211">
          <p15:clr>
            <a:srgbClr val="E46962"/>
          </p15:clr>
        </p15:guide>
        <p15:guide id="6" pos="4285">
          <p15:clr>
            <a:srgbClr val="E46962"/>
          </p15:clr>
        </p15:guide>
        <p15:guide id="7" pos="1926">
          <p15:clr>
            <a:srgbClr val="E46962"/>
          </p15:clr>
        </p15:guide>
        <p15:guide id="8" pos="2007">
          <p15:clr>
            <a:srgbClr val="E46962"/>
          </p15:clr>
        </p15:guide>
        <p15:guide id="9" pos="3753">
          <p15:clr>
            <a:srgbClr val="E46962"/>
          </p15:clr>
        </p15:guide>
        <p15:guide id="10" pos="3833">
          <p15:clr>
            <a:srgbClr val="E46962"/>
          </p15:clr>
        </p15:guide>
        <p15:guide id="11" orient="horz" pos="299">
          <p15:clr>
            <a:srgbClr val="E46962"/>
          </p15:clr>
        </p15:guide>
        <p15:guide id="12" orient="horz" pos="907">
          <p15:clr>
            <a:srgbClr val="E46962"/>
          </p15:clr>
        </p15:guide>
        <p15:guide id="13" orient="horz" pos="981">
          <p15:clr>
            <a:srgbClr val="E46962"/>
          </p15:clr>
        </p15:guide>
        <p15:guide id="14" orient="horz" pos="1583">
          <p15:clr>
            <a:srgbClr val="E46962"/>
          </p15:clr>
        </p15:guide>
        <p15:guide id="15" orient="horz" pos="1657">
          <p15:clr>
            <a:srgbClr val="E46962"/>
          </p15:clr>
        </p15:guide>
        <p15:guide id="16" orient="horz" pos="2259">
          <p15:clr>
            <a:srgbClr val="E46962"/>
          </p15:clr>
        </p15:guide>
        <p15:guide id="17" orient="horz" pos="2333">
          <p15:clr>
            <a:srgbClr val="E46962"/>
          </p15:clr>
        </p15:guide>
        <p15:guide id="18" orient="horz" pos="2941">
          <p15:clr>
            <a:srgbClr val="E46962"/>
          </p15:clr>
        </p15:guide>
        <p15:guide id="19" pos="179">
          <p15:clr>
            <a:srgbClr val="E46962"/>
          </p15:clr>
        </p15:guide>
        <p15:guide id="20" orient="horz" pos="180">
          <p15:clr>
            <a:srgbClr val="E46962"/>
          </p15:clr>
        </p15:guide>
        <p15:guide id="21" orient="horz" pos="3061">
          <p15:clr>
            <a:srgbClr val="E46962"/>
          </p15:clr>
        </p15:guide>
        <p15:guide id="22" pos="5579">
          <p15:clr>
            <a:srgbClr val="E46962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4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6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5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63"/>
          <p:cNvSpPr txBox="1"/>
          <p:nvPr>
            <p:ph type="ctrTitle"/>
          </p:nvPr>
        </p:nvSpPr>
        <p:spPr>
          <a:xfrm>
            <a:off x="311700" y="744575"/>
            <a:ext cx="5104800" cy="92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Trigger Points</a:t>
            </a:r>
            <a:endParaRPr/>
          </a:p>
        </p:txBody>
      </p:sp>
      <p:sp>
        <p:nvSpPr>
          <p:cNvPr id="505" name="Google Shape;505;p63"/>
          <p:cNvSpPr txBox="1"/>
          <p:nvPr>
            <p:ph idx="1" type="subTitle"/>
          </p:nvPr>
        </p:nvSpPr>
        <p:spPr>
          <a:xfrm>
            <a:off x="311700" y="1915425"/>
            <a:ext cx="264300" cy="17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06" name="Google Shape;506;p63" title="17701462676711486271493722721530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02400" y="263875"/>
            <a:ext cx="3817450" cy="472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64"/>
          <p:cNvSpPr/>
          <p:nvPr/>
        </p:nvSpPr>
        <p:spPr>
          <a:xfrm>
            <a:off x="284700" y="2513100"/>
            <a:ext cx="6332100" cy="23442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rPr>
              <a:t>Company Name</a:t>
            </a:r>
            <a:endParaRPr sz="800">
              <a:solidFill>
                <a:schemeClr val="lt1"/>
              </a:solidFill>
              <a:latin typeface="Instrument Sans Medium"/>
              <a:ea typeface="Instrument Sans Medium"/>
              <a:cs typeface="Instrument Sans Medium"/>
              <a:sym typeface="Instrument Sans Medium"/>
            </a:endParaRPr>
          </a:p>
        </p:txBody>
      </p:sp>
      <p:sp>
        <p:nvSpPr>
          <p:cNvPr id="512" name="Google Shape;512;p64"/>
          <p:cNvSpPr/>
          <p:nvPr/>
        </p:nvSpPr>
        <p:spPr>
          <a:xfrm>
            <a:off x="2132824" y="4434600"/>
            <a:ext cx="1293600" cy="4227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rPr>
              <a:t>Date</a:t>
            </a:r>
            <a:endParaRPr sz="800">
              <a:solidFill>
                <a:schemeClr val="lt1"/>
              </a:solidFill>
              <a:latin typeface="Instrument Sans Medium"/>
              <a:ea typeface="Instrument Sans Medium"/>
              <a:cs typeface="Instrument Sans Medium"/>
              <a:sym typeface="Instrument Sans Medium"/>
            </a:endParaRPr>
          </a:p>
        </p:txBody>
      </p:sp>
      <p:sp>
        <p:nvSpPr>
          <p:cNvPr id="513" name="Google Shape;513;p64"/>
          <p:cNvSpPr txBox="1"/>
          <p:nvPr>
            <p:ph type="title"/>
          </p:nvPr>
        </p:nvSpPr>
        <p:spPr>
          <a:xfrm>
            <a:off x="291800" y="465200"/>
            <a:ext cx="5666400" cy="785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Definition:</a:t>
            </a:r>
            <a:endParaRPr/>
          </a:p>
        </p:txBody>
      </p:sp>
      <p:sp>
        <p:nvSpPr>
          <p:cNvPr id="514" name="Google Shape;514;p64"/>
          <p:cNvSpPr txBox="1"/>
          <p:nvPr/>
        </p:nvSpPr>
        <p:spPr>
          <a:xfrm>
            <a:off x="524125" y="1355650"/>
            <a:ext cx="8210700" cy="35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Instrument Sans"/>
              <a:buChar char="❏"/>
            </a:pPr>
            <a:r>
              <a:rPr lang="en" sz="20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A hyperirritable spot, usually within a taut band of skeletal mm</a:t>
            </a:r>
            <a:endParaRPr sz="2000">
              <a:solidFill>
                <a:schemeClr val="lt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Instrument Sans"/>
              <a:buChar char="❏"/>
            </a:pPr>
            <a:r>
              <a:rPr lang="en" sz="20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Sensitive</a:t>
            </a:r>
            <a:r>
              <a:rPr lang="en" sz="20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 to touch and pressure</a:t>
            </a:r>
            <a:endParaRPr sz="2000">
              <a:solidFill>
                <a:schemeClr val="lt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Instrument Sans"/>
              <a:buChar char="❏"/>
            </a:pPr>
            <a:r>
              <a:rPr lang="en" sz="20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Often exhibits a </a:t>
            </a:r>
            <a:r>
              <a:rPr lang="en" sz="20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predictable</a:t>
            </a:r>
            <a:r>
              <a:rPr lang="en" sz="20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 pain referral pattern</a:t>
            </a:r>
            <a:endParaRPr sz="2000">
              <a:solidFill>
                <a:schemeClr val="lt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Instrument Sans"/>
              <a:buChar char="❏"/>
            </a:pPr>
            <a:r>
              <a:rPr lang="en" sz="20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Causes shortening of the affected mm</a:t>
            </a:r>
            <a:endParaRPr sz="2000">
              <a:solidFill>
                <a:schemeClr val="lt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Note: </a:t>
            </a:r>
            <a:r>
              <a:rPr b="1" i="1" lang="en" sz="20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Healthy mm DOES NOT contain  TPs</a:t>
            </a:r>
            <a:endParaRPr b="1" i="1" sz="2000">
              <a:solidFill>
                <a:schemeClr val="lt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20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		Can also occur in ligaments, JT capsules, periosteum and </a:t>
            </a:r>
            <a:endParaRPr b="1" i="1" sz="2000">
              <a:solidFill>
                <a:schemeClr val="lt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20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fascia</a:t>
            </a:r>
            <a:endParaRPr b="1" i="1" sz="2000">
              <a:solidFill>
                <a:schemeClr val="lt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20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	Referral patterns are not extensively documented for </a:t>
            </a:r>
            <a:endParaRPr b="1" i="1" sz="2000">
              <a:solidFill>
                <a:schemeClr val="lt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20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the above	</a:t>
            </a:r>
            <a:endParaRPr b="1" i="1" sz="2000">
              <a:solidFill>
                <a:schemeClr val="lt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65"/>
          <p:cNvSpPr/>
          <p:nvPr/>
        </p:nvSpPr>
        <p:spPr>
          <a:xfrm>
            <a:off x="284700" y="4434600"/>
            <a:ext cx="1848000" cy="4227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rPr>
              <a:t>Company Name</a:t>
            </a:r>
            <a:endParaRPr sz="800">
              <a:solidFill>
                <a:schemeClr val="lt1"/>
              </a:solidFill>
              <a:latin typeface="Instrument Sans Medium"/>
              <a:ea typeface="Instrument Sans Medium"/>
              <a:cs typeface="Instrument Sans Medium"/>
              <a:sym typeface="Instrument Sans Medium"/>
            </a:endParaRPr>
          </a:p>
        </p:txBody>
      </p:sp>
      <p:sp>
        <p:nvSpPr>
          <p:cNvPr id="520" name="Google Shape;520;p65"/>
          <p:cNvSpPr/>
          <p:nvPr/>
        </p:nvSpPr>
        <p:spPr>
          <a:xfrm>
            <a:off x="2132824" y="4434600"/>
            <a:ext cx="1293600" cy="4227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rPr>
              <a:t>Date</a:t>
            </a:r>
            <a:endParaRPr sz="800">
              <a:solidFill>
                <a:schemeClr val="lt1"/>
              </a:solidFill>
              <a:latin typeface="Instrument Sans Medium"/>
              <a:ea typeface="Instrument Sans Medium"/>
              <a:cs typeface="Instrument Sans Medium"/>
              <a:sym typeface="Instrument Sans Medium"/>
            </a:endParaRPr>
          </a:p>
        </p:txBody>
      </p:sp>
      <p:sp>
        <p:nvSpPr>
          <p:cNvPr id="521" name="Google Shape;521;p65"/>
          <p:cNvSpPr txBox="1"/>
          <p:nvPr>
            <p:ph type="title"/>
          </p:nvPr>
        </p:nvSpPr>
        <p:spPr>
          <a:xfrm>
            <a:off x="291800" y="465200"/>
            <a:ext cx="8454900" cy="785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Types of Trigger Points </a:t>
            </a:r>
            <a:endParaRPr/>
          </a:p>
        </p:txBody>
      </p:sp>
      <p:sp>
        <p:nvSpPr>
          <p:cNvPr id="522" name="Google Shape;522;p65"/>
          <p:cNvSpPr txBox="1"/>
          <p:nvPr/>
        </p:nvSpPr>
        <p:spPr>
          <a:xfrm>
            <a:off x="415250" y="1557525"/>
            <a:ext cx="7809000" cy="311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Instrument Sans"/>
              <a:buAutoNum type="arabicPeriod"/>
            </a:pPr>
            <a:r>
              <a:rPr lang="en" sz="20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Symptom</a:t>
            </a:r>
            <a:endParaRPr sz="2000">
              <a:solidFill>
                <a:schemeClr val="lt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Instrument Sans"/>
              <a:buAutoNum type="arabicPeriod"/>
            </a:pPr>
            <a:r>
              <a:rPr lang="en" sz="20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Active Trigger Point</a:t>
            </a:r>
            <a:endParaRPr sz="2000">
              <a:solidFill>
                <a:schemeClr val="lt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Instrument Sans"/>
              <a:buAutoNum type="arabicPeriod"/>
            </a:pPr>
            <a:r>
              <a:rPr lang="en" sz="20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Latent Trigger Point</a:t>
            </a:r>
            <a:endParaRPr sz="2000">
              <a:solidFill>
                <a:schemeClr val="lt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Instrument Sans"/>
              <a:buAutoNum type="arabicPeriod"/>
            </a:pPr>
            <a:r>
              <a:rPr lang="en" sz="20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Location</a:t>
            </a:r>
            <a:endParaRPr sz="2000">
              <a:solidFill>
                <a:schemeClr val="lt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Instrument Sans"/>
              <a:buAutoNum type="arabicPeriod"/>
            </a:pPr>
            <a:r>
              <a:rPr lang="en" sz="20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Primary</a:t>
            </a:r>
            <a:endParaRPr sz="2000">
              <a:solidFill>
                <a:schemeClr val="lt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Instrument Sans"/>
              <a:buAutoNum type="arabicPeriod"/>
            </a:pPr>
            <a:r>
              <a:rPr lang="en" sz="20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Secondary</a:t>
            </a:r>
            <a:endParaRPr sz="2000">
              <a:solidFill>
                <a:schemeClr val="lt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Instrument Sans"/>
              <a:buAutoNum type="arabicPeriod"/>
            </a:pPr>
            <a:r>
              <a:rPr lang="en" sz="20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Satellite</a:t>
            </a:r>
            <a:endParaRPr sz="2000">
              <a:solidFill>
                <a:schemeClr val="lt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66"/>
          <p:cNvSpPr/>
          <p:nvPr/>
        </p:nvSpPr>
        <p:spPr>
          <a:xfrm>
            <a:off x="284700" y="4434600"/>
            <a:ext cx="1848000" cy="4227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rPr>
              <a:t>Company Name</a:t>
            </a:r>
            <a:endParaRPr sz="800">
              <a:solidFill>
                <a:schemeClr val="lt1"/>
              </a:solidFill>
              <a:latin typeface="Instrument Sans Medium"/>
              <a:ea typeface="Instrument Sans Medium"/>
              <a:cs typeface="Instrument Sans Medium"/>
              <a:sym typeface="Instrument Sans Medium"/>
            </a:endParaRPr>
          </a:p>
        </p:txBody>
      </p:sp>
      <p:sp>
        <p:nvSpPr>
          <p:cNvPr id="528" name="Google Shape;528;p66"/>
          <p:cNvSpPr/>
          <p:nvPr/>
        </p:nvSpPr>
        <p:spPr>
          <a:xfrm>
            <a:off x="2132824" y="4434600"/>
            <a:ext cx="1293600" cy="4227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rPr>
              <a:t>Date</a:t>
            </a:r>
            <a:endParaRPr sz="800">
              <a:solidFill>
                <a:schemeClr val="lt1"/>
              </a:solidFill>
              <a:latin typeface="Instrument Sans Medium"/>
              <a:ea typeface="Instrument Sans Medium"/>
              <a:cs typeface="Instrument Sans Medium"/>
              <a:sym typeface="Instrument Sans Medium"/>
            </a:endParaRPr>
          </a:p>
        </p:txBody>
      </p:sp>
      <p:sp>
        <p:nvSpPr>
          <p:cNvPr id="529" name="Google Shape;529;p66"/>
          <p:cNvSpPr txBox="1"/>
          <p:nvPr>
            <p:ph type="title"/>
          </p:nvPr>
        </p:nvSpPr>
        <p:spPr>
          <a:xfrm>
            <a:off x="291800" y="66975"/>
            <a:ext cx="8267400" cy="4448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A1.  Active Trigger Point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" sz="2000"/>
              <a:t>Pnful at rest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" sz="2000"/>
              <a:t>Pnful with active/passive mov’ts/stretches of the mm containing it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" sz="2000"/>
              <a:t>Refers pn in a pattern that is usually specific and predictable for that mm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" sz="2000"/>
              <a:t>TPs prevent the mm from lengthening and decreases its strength </a:t>
            </a:r>
            <a:endParaRPr sz="2000"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" sz="2000"/>
              <a:t>Protective spasm will occur to prevent further damage by preventing lengthening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" sz="2000"/>
              <a:t>Palpation can elicit a </a:t>
            </a:r>
            <a:r>
              <a:rPr lang="en" sz="2000" u="sng"/>
              <a:t>local twitch response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" sz="2000"/>
              <a:t>Palpation can also cause mm to contract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" sz="2000"/>
              <a:t>Palpation may produce referred </a:t>
            </a:r>
            <a:r>
              <a:rPr i="1" lang="en" sz="2000" u="sng"/>
              <a:t>Autonomic Phenomenon</a:t>
            </a:r>
            <a:endParaRPr sz="2000"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" sz="2000"/>
              <a:t>Vasomotor changes(constriction followed by dilation)</a:t>
            </a:r>
            <a:endParaRPr sz="2000"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" sz="2000"/>
              <a:t>Increased sudomotor activity (sweating)</a:t>
            </a:r>
            <a:endParaRPr sz="2000"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" sz="2000"/>
              <a:t>Pilomotor response (goosebumps)</a:t>
            </a:r>
            <a:endParaRPr sz="2000"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" sz="2000"/>
              <a:t>Lacrimation (tears)</a:t>
            </a:r>
            <a:endParaRPr sz="2000"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" sz="2000"/>
              <a:t>Nasal discharge/irritation</a:t>
            </a:r>
            <a:endParaRPr sz="2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67"/>
          <p:cNvSpPr txBox="1"/>
          <p:nvPr>
            <p:ph type="title"/>
          </p:nvPr>
        </p:nvSpPr>
        <p:spPr>
          <a:xfrm>
            <a:off x="291800" y="465200"/>
            <a:ext cx="8565000" cy="3401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A2. </a:t>
            </a:r>
            <a:r>
              <a:rPr lang="en" sz="2000"/>
              <a:t>Latent</a:t>
            </a:r>
            <a:r>
              <a:rPr lang="en" sz="2000"/>
              <a:t> Trigger Point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-	Produces pn only when pressure applied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-	 May have all the other characteristics of an active TP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- 	More common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-	May persist for yrs after original trauma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-	Can become ACTIVE IF: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	- Activated by referred pn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	- Overuse of mm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	- Over stretch of mm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	- Chiling of mm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	- Leaving mm in a shortened </a:t>
            </a:r>
            <a:r>
              <a:rPr lang="en" sz="2000"/>
              <a:t>position</a:t>
            </a:r>
            <a:r>
              <a:rPr lang="en" sz="2000"/>
              <a:t> for several hrs   </a:t>
            </a:r>
            <a:endParaRPr sz="2000"/>
          </a:p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ie. sleep/road trip/plane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68"/>
          <p:cNvSpPr txBox="1"/>
          <p:nvPr>
            <p:ph type="title"/>
          </p:nvPr>
        </p:nvSpPr>
        <p:spPr>
          <a:xfrm>
            <a:off x="291800" y="133950"/>
            <a:ext cx="8146800" cy="47100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B1. Primary Trigger Point</a:t>
            </a:r>
            <a:endParaRPr sz="3000"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-"/>
            </a:pPr>
            <a:r>
              <a:rPr lang="en" sz="3000"/>
              <a:t>Directly activated by acute or chronic mechanical strain or overload of affected mm</a:t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B2. Secondary Trigger Point</a:t>
            </a:r>
            <a:endParaRPr sz="3000"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-"/>
            </a:pPr>
            <a:r>
              <a:rPr lang="en" sz="3000"/>
              <a:t>Activated in the overworked synergist or antagonist mm</a:t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B3. </a:t>
            </a:r>
            <a:r>
              <a:rPr lang="en" sz="3000"/>
              <a:t>Satellite</a:t>
            </a:r>
            <a:r>
              <a:rPr lang="en" sz="3000"/>
              <a:t> Trigger Point</a:t>
            </a:r>
            <a:endParaRPr sz="3000"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-"/>
            </a:pPr>
            <a:r>
              <a:rPr lang="en" sz="3000"/>
              <a:t>Found in mm that lies within the referral pattern of another TP</a:t>
            </a:r>
            <a:endParaRPr sz="3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69"/>
          <p:cNvSpPr txBox="1"/>
          <p:nvPr>
            <p:ph type="title"/>
          </p:nvPr>
        </p:nvSpPr>
        <p:spPr>
          <a:xfrm>
            <a:off x="291800" y="160725"/>
            <a:ext cx="8565000" cy="5010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Effects of Trigger Points</a:t>
            </a:r>
            <a:endParaRPr b="1" sz="30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4191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mo"/>
              <a:buChar char="-"/>
            </a:pPr>
            <a:r>
              <a:rPr lang="en" sz="30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Shortens affected mm</a:t>
            </a:r>
            <a:endParaRPr sz="30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4191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mo"/>
              <a:buChar char="-"/>
            </a:pPr>
            <a:r>
              <a:rPr lang="en" sz="30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Can mimic the pain of other conditions, OA, tendonitis, cardiac pain</a:t>
            </a:r>
            <a:endParaRPr sz="30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4191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000"/>
              <a:buFont typeface="Arimo"/>
              <a:buChar char="-"/>
            </a:pPr>
            <a:r>
              <a:rPr lang="en" sz="3000">
                <a:solidFill>
                  <a:srgbClr val="FF0000"/>
                </a:solidFill>
                <a:latin typeface="Arimo"/>
                <a:ea typeface="Arimo"/>
                <a:cs typeface="Arimo"/>
                <a:sym typeface="Arimo"/>
              </a:rPr>
              <a:t>A healthy mm</a:t>
            </a:r>
            <a:endParaRPr sz="3000">
              <a:solidFill>
                <a:srgbClr val="FF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4191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000"/>
              <a:buFont typeface="Arimo"/>
              <a:buChar char="o"/>
            </a:pPr>
            <a:r>
              <a:rPr lang="en" sz="3000">
                <a:solidFill>
                  <a:srgbClr val="FF0000"/>
                </a:solidFill>
                <a:latin typeface="Arimo"/>
                <a:ea typeface="Arimo"/>
                <a:cs typeface="Arimo"/>
                <a:sym typeface="Arimo"/>
              </a:rPr>
              <a:t>Does not contain TP’s</a:t>
            </a:r>
            <a:endParaRPr sz="3000">
              <a:solidFill>
                <a:srgbClr val="FF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4191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000"/>
              <a:buFont typeface="Arimo"/>
              <a:buChar char="o"/>
            </a:pPr>
            <a:r>
              <a:rPr lang="en" sz="3000">
                <a:solidFill>
                  <a:srgbClr val="FF0000"/>
                </a:solidFill>
                <a:latin typeface="Arimo"/>
                <a:ea typeface="Arimo"/>
                <a:cs typeface="Arimo"/>
                <a:sym typeface="Arimo"/>
              </a:rPr>
              <a:t>No taut bands</a:t>
            </a:r>
            <a:endParaRPr sz="3000">
              <a:solidFill>
                <a:srgbClr val="FF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4191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000"/>
              <a:buFont typeface="Arimo"/>
              <a:buChar char="o"/>
            </a:pPr>
            <a:r>
              <a:rPr lang="en" sz="3000">
                <a:solidFill>
                  <a:srgbClr val="FF0000"/>
                </a:solidFill>
                <a:latin typeface="Arimo"/>
                <a:ea typeface="Arimo"/>
                <a:cs typeface="Arimo"/>
                <a:sym typeface="Arimo"/>
              </a:rPr>
              <a:t>Not tender</a:t>
            </a:r>
            <a:endParaRPr sz="3000">
              <a:solidFill>
                <a:srgbClr val="FF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4191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000"/>
              <a:buFont typeface="Arimo"/>
              <a:buChar char="o"/>
            </a:pPr>
            <a:r>
              <a:rPr lang="en" sz="3000">
                <a:solidFill>
                  <a:srgbClr val="FF0000"/>
                </a:solidFill>
                <a:latin typeface="Arimo"/>
                <a:ea typeface="Arimo"/>
                <a:cs typeface="Arimo"/>
                <a:sym typeface="Arimo"/>
              </a:rPr>
              <a:t>Reffered pain cannot be evoked and local twitch response is absent</a:t>
            </a:r>
            <a:endParaRPr sz="3000">
              <a:solidFill>
                <a:srgbClr val="FF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70"/>
          <p:cNvSpPr txBox="1"/>
          <p:nvPr>
            <p:ph type="title"/>
          </p:nvPr>
        </p:nvSpPr>
        <p:spPr>
          <a:xfrm>
            <a:off x="291800" y="160725"/>
            <a:ext cx="8565000" cy="45600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Origin of a Trigger Point</a:t>
            </a:r>
            <a:endParaRPr b="1" sz="25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873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mo"/>
              <a:buChar char="-"/>
            </a:pPr>
            <a:r>
              <a:rPr lang="en" sz="25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TP’s are idiopathic in nature</a:t>
            </a:r>
            <a:endParaRPr sz="25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873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mo"/>
              <a:buChar char="o"/>
            </a:pPr>
            <a:r>
              <a:rPr lang="en" sz="25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Mechanisms that cause TP’s are not fully understood</a:t>
            </a:r>
            <a:endParaRPr sz="25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873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mo"/>
              <a:buChar char="-"/>
            </a:pPr>
            <a:r>
              <a:rPr lang="en" sz="25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Janet Travell’s theory is that an initial trauma to the mm overloads some of the mm fibers which leads to the development of TP’s</a:t>
            </a:r>
            <a:endParaRPr sz="25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873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mo"/>
              <a:buChar char="-"/>
            </a:pPr>
            <a:r>
              <a:rPr lang="en" sz="25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Travell theorized that:</a:t>
            </a:r>
            <a:endParaRPr sz="25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873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mo"/>
              <a:buChar char="o"/>
            </a:pPr>
            <a:r>
              <a:rPr lang="en" sz="25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Active TP’s develop in the most physically active years of life</a:t>
            </a:r>
            <a:endParaRPr sz="25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873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mo"/>
              <a:buChar char="o"/>
            </a:pPr>
            <a:r>
              <a:rPr lang="en" sz="25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Latent TP’s develop in the more sedentary or later years of life</a:t>
            </a:r>
            <a:endParaRPr sz="25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71"/>
          <p:cNvSpPr txBox="1"/>
          <p:nvPr>
            <p:ph type="title"/>
          </p:nvPr>
        </p:nvSpPr>
        <p:spPr>
          <a:xfrm>
            <a:off x="291800" y="465200"/>
            <a:ext cx="8468100" cy="4571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Activating a Trigger Point</a:t>
            </a:r>
            <a:endParaRPr b="1" sz="20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	Travell believed that an initial trauma gave rise to the development of a TP and that direct and indirect stimuli can activate a trigger point</a:t>
            </a:r>
            <a:endParaRPr sz="20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	Direct Stimuli:</a:t>
            </a:r>
            <a:endParaRPr sz="20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		- Trauma</a:t>
            </a:r>
            <a:endParaRPr sz="20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		- acute mm overload</a:t>
            </a:r>
            <a:endParaRPr sz="20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		- overwork</a:t>
            </a:r>
            <a:endParaRPr sz="20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		- fatigue</a:t>
            </a:r>
            <a:endParaRPr sz="20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		- chilling of the mm</a:t>
            </a:r>
            <a:endParaRPr sz="20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	Indirect Stimuli:</a:t>
            </a:r>
            <a:endParaRPr sz="20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mo"/>
              <a:buChar char="-"/>
            </a:pPr>
            <a:r>
              <a:rPr lang="en" sz="20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Referred pain from other TP</a:t>
            </a:r>
            <a:endParaRPr sz="20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mo"/>
              <a:buChar char="-"/>
            </a:pPr>
            <a:r>
              <a:rPr lang="en" sz="20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Emotional stress</a:t>
            </a:r>
            <a:endParaRPr sz="20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mo"/>
              <a:buChar char="-"/>
            </a:pPr>
            <a:r>
              <a:rPr lang="en" sz="20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Visceral pain</a:t>
            </a:r>
            <a:endParaRPr sz="20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72"/>
          <p:cNvSpPr txBox="1"/>
          <p:nvPr>
            <p:ph type="title"/>
          </p:nvPr>
        </p:nvSpPr>
        <p:spPr>
          <a:xfrm>
            <a:off x="291800" y="474750"/>
            <a:ext cx="8565000" cy="4668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Perpetuating Factors</a:t>
            </a:r>
            <a:endParaRPr sz="18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mo"/>
              <a:buAutoNum type="arabicPeriod"/>
            </a:pPr>
            <a:r>
              <a:rPr lang="en" sz="18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Mechanical Stresses</a:t>
            </a:r>
            <a:endParaRPr sz="18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429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mo"/>
              <a:buAutoNum type="alphaLcPeriod"/>
            </a:pPr>
            <a:r>
              <a:rPr lang="en" sz="18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Bony asymmetries that indirectly or directly shorten mm’s</a:t>
            </a:r>
            <a:endParaRPr sz="18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28600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mo"/>
              <a:buAutoNum type="romanLcPeriod"/>
            </a:pPr>
            <a:r>
              <a:rPr lang="en" sz="18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Leg length discrepancy</a:t>
            </a:r>
            <a:endParaRPr sz="18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28600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mo"/>
              <a:buAutoNum type="romanLcPeriod"/>
            </a:pPr>
            <a:r>
              <a:rPr lang="en" sz="18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Small hemipelvis</a:t>
            </a:r>
            <a:endParaRPr sz="18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mo"/>
              <a:buAutoNum type="arabicPeriod"/>
            </a:pPr>
            <a:r>
              <a:rPr lang="en" sz="18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Postural Stresses</a:t>
            </a:r>
            <a:endParaRPr sz="18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429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mo"/>
              <a:buAutoNum type="alphaLcPeriod"/>
            </a:pPr>
            <a:r>
              <a:rPr lang="en" sz="18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Poor posture</a:t>
            </a:r>
            <a:endParaRPr sz="18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429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mo"/>
              <a:buAutoNum type="alphaLcPeriod"/>
            </a:pPr>
            <a:r>
              <a:rPr lang="en" sz="18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Mm immobilities</a:t>
            </a:r>
            <a:endParaRPr sz="18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429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mo"/>
              <a:buAutoNum type="alphaLcPeriod"/>
            </a:pPr>
            <a:r>
              <a:rPr lang="en" sz="18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Poor body mechanics *</a:t>
            </a:r>
            <a:endParaRPr sz="18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mo"/>
              <a:buAutoNum type="arabicPeriod"/>
            </a:pPr>
            <a:r>
              <a:rPr lang="en" sz="18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Muscle Constriction</a:t>
            </a:r>
            <a:endParaRPr sz="18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429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mo"/>
              <a:buAutoNum type="alphaLcPeriod"/>
            </a:pPr>
            <a:r>
              <a:rPr lang="en" sz="18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Back packs</a:t>
            </a:r>
            <a:endParaRPr sz="18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429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mo"/>
              <a:buAutoNum type="alphaLcPeriod"/>
            </a:pPr>
            <a:r>
              <a:rPr lang="en" sz="18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Sports bras</a:t>
            </a:r>
            <a:endParaRPr sz="18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429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mo"/>
              <a:buAutoNum type="alphaLcPeriod"/>
            </a:pPr>
            <a:r>
              <a:rPr lang="en" sz="18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Sport equipment</a:t>
            </a:r>
            <a:endParaRPr sz="18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73"/>
          <p:cNvSpPr txBox="1"/>
          <p:nvPr>
            <p:ph type="title"/>
          </p:nvPr>
        </p:nvSpPr>
        <p:spPr>
          <a:xfrm>
            <a:off x="291800" y="80375"/>
            <a:ext cx="8565000" cy="57960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4. 	Nutritional inadequacies</a:t>
            </a:r>
            <a:endParaRPr sz="17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365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mo"/>
              <a:buAutoNum type="alphaLcPeriod"/>
            </a:pPr>
            <a:r>
              <a:rPr lang="en" sz="17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Vitamin b</a:t>
            </a:r>
            <a:endParaRPr sz="17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365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mo"/>
              <a:buAutoNum type="alphaLcPeriod"/>
            </a:pPr>
            <a:r>
              <a:rPr lang="en" sz="17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Vitamin c</a:t>
            </a:r>
            <a:endParaRPr sz="17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365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mo"/>
              <a:buAutoNum type="alphaLcPeriod"/>
            </a:pPr>
            <a:r>
              <a:rPr lang="en" sz="17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Folic acid</a:t>
            </a:r>
            <a:endParaRPr sz="17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5.	Metabolic Inadequacies</a:t>
            </a:r>
            <a:endParaRPr sz="17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365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mo"/>
              <a:buAutoNum type="alphaLcPeriod"/>
            </a:pPr>
            <a:r>
              <a:rPr lang="en" sz="17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Hyperthyroidism</a:t>
            </a:r>
            <a:endParaRPr sz="17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365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mo"/>
              <a:buAutoNum type="alphaLcPeriod"/>
            </a:pPr>
            <a:r>
              <a:rPr lang="en" sz="17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Hypothyroidism</a:t>
            </a:r>
            <a:endParaRPr sz="17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6.	Psychological Factors</a:t>
            </a:r>
            <a:endParaRPr sz="17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365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mo"/>
              <a:buAutoNum type="alphaLcPeriod"/>
            </a:pPr>
            <a:r>
              <a:rPr lang="en" sz="17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Depression</a:t>
            </a:r>
            <a:endParaRPr sz="17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365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mo"/>
              <a:buAutoNum type="alphaLcPeriod"/>
            </a:pPr>
            <a:r>
              <a:rPr lang="en" sz="17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Anxiety</a:t>
            </a:r>
            <a:endParaRPr sz="17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7.	Chronic Infections</a:t>
            </a:r>
            <a:endParaRPr sz="17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365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mo"/>
              <a:buAutoNum type="alphaLcPeriod"/>
            </a:pPr>
            <a:r>
              <a:rPr lang="en" sz="17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Viral Infections</a:t>
            </a:r>
            <a:endParaRPr sz="17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365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mo"/>
              <a:buAutoNum type="alphaLcPeriod"/>
            </a:pPr>
            <a:r>
              <a:rPr lang="en" sz="17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Bacterial Infections</a:t>
            </a:r>
            <a:endParaRPr sz="17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8.	Impaired Sleep</a:t>
            </a:r>
            <a:endParaRPr sz="17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365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mo"/>
              <a:buAutoNum type="alphaLcPeriod"/>
            </a:pPr>
            <a:r>
              <a:rPr lang="en" sz="17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Can lead to anxiety and increased mm tension, fatigue</a:t>
            </a:r>
            <a:endParaRPr sz="17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3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74"/>
          <p:cNvSpPr txBox="1"/>
          <p:nvPr>
            <p:ph type="title"/>
          </p:nvPr>
        </p:nvSpPr>
        <p:spPr>
          <a:xfrm>
            <a:off x="291800" y="147350"/>
            <a:ext cx="8682600" cy="1831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/>
              <a:t>The more perpetuating factors a person has, or the more severe the perpetuating factors, the increased probability of a latent trigger </a:t>
            </a:r>
            <a:r>
              <a:rPr lang="en" sz="3500"/>
              <a:t>point</a:t>
            </a:r>
            <a:r>
              <a:rPr lang="en" sz="3500"/>
              <a:t> becoming active</a:t>
            </a:r>
            <a:endParaRPr sz="3500"/>
          </a:p>
        </p:txBody>
      </p:sp>
      <p:pic>
        <p:nvPicPr>
          <p:cNvPr id="570" name="Google Shape;570;p74" title="tp image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72475" y="2143125"/>
            <a:ext cx="6415975" cy="3000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75"/>
          <p:cNvSpPr txBox="1"/>
          <p:nvPr>
            <p:ph type="title"/>
          </p:nvPr>
        </p:nvSpPr>
        <p:spPr>
          <a:xfrm>
            <a:off x="291800" y="465200"/>
            <a:ext cx="8565000" cy="3955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How to Recognize a Trigger Point</a:t>
            </a:r>
            <a:endParaRPr b="1" sz="20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mo"/>
              <a:buChar char="-"/>
            </a:pPr>
            <a:r>
              <a:rPr lang="en" sz="20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Sensitivity of a TP can change over several hours/days</a:t>
            </a:r>
            <a:endParaRPr sz="20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mo"/>
              <a:buChar char="-"/>
            </a:pPr>
            <a:r>
              <a:rPr lang="en" sz="20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Passively stretching the mm causes pain</a:t>
            </a:r>
            <a:endParaRPr sz="20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mo"/>
              <a:buChar char="-"/>
            </a:pPr>
            <a:r>
              <a:rPr lang="en" sz="20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Contraction of the affected mm can be painful</a:t>
            </a:r>
            <a:endParaRPr sz="20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mo"/>
              <a:buChar char="-"/>
            </a:pPr>
            <a:r>
              <a:rPr lang="en" sz="20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Shortening and hypertonicity of the affected mm occurs, therefore; decreasing ROM</a:t>
            </a:r>
            <a:endParaRPr sz="20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mo"/>
              <a:buChar char="-"/>
            </a:pPr>
            <a:r>
              <a:rPr lang="en" sz="20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Mm weakness is present without mm atrophy or neurological deficit</a:t>
            </a:r>
            <a:endParaRPr sz="20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mo"/>
              <a:buChar char="-"/>
            </a:pPr>
            <a:r>
              <a:rPr lang="en" sz="20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Perpetuating factors may be present</a:t>
            </a:r>
            <a:endParaRPr sz="20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mo"/>
              <a:buChar char="-"/>
            </a:pPr>
            <a:r>
              <a:rPr lang="en" sz="20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Possible autonomic factors</a:t>
            </a:r>
            <a:endParaRPr sz="20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mo"/>
              <a:buChar char="-"/>
            </a:pPr>
            <a:r>
              <a:rPr lang="en" sz="20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Feels like a nodule</a:t>
            </a:r>
            <a:endParaRPr sz="20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mo"/>
              <a:buChar char="-"/>
            </a:pPr>
            <a:r>
              <a:rPr lang="en" sz="20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Pain can be described as achey, deep, and constant</a:t>
            </a:r>
            <a:endParaRPr sz="20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9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76"/>
          <p:cNvSpPr txBox="1"/>
          <p:nvPr>
            <p:ph type="title"/>
          </p:nvPr>
        </p:nvSpPr>
        <p:spPr>
          <a:xfrm>
            <a:off x="291800" y="465200"/>
            <a:ext cx="8495100" cy="44430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Health History Questions</a:t>
            </a:r>
            <a:endParaRPr b="1" sz="23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Clients general health?</a:t>
            </a:r>
            <a:endParaRPr sz="23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Previous acute or overuse injury to the affected mm?</a:t>
            </a:r>
            <a:endParaRPr sz="23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Pain?	</a:t>
            </a:r>
            <a:endParaRPr sz="23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	Describe, onset, location, aggravate/alleviate</a:t>
            </a:r>
            <a:endParaRPr sz="23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Are any autonomic Sx present?</a:t>
            </a:r>
            <a:endParaRPr sz="23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Was the mm in a shortened state for a long time?</a:t>
            </a:r>
            <a:endParaRPr sz="23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Is mm stiffness, weakness, decreased ROM present?</a:t>
            </a:r>
            <a:endParaRPr sz="23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Are there any perpetuating factors present?</a:t>
            </a:r>
            <a:endParaRPr sz="23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9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77"/>
          <p:cNvSpPr txBox="1"/>
          <p:nvPr>
            <p:ph type="title"/>
          </p:nvPr>
        </p:nvSpPr>
        <p:spPr>
          <a:xfrm>
            <a:off x="291800" y="401825"/>
            <a:ext cx="8682600" cy="58245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CI’s</a:t>
            </a:r>
            <a:endParaRPr b="1" sz="18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mo"/>
              <a:buChar char="-"/>
            </a:pPr>
            <a:r>
              <a:rPr lang="en" sz="18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DO NOT apply ischemic compression too quickly or too deep </a:t>
            </a:r>
            <a:endParaRPr b="1" sz="18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mo"/>
              <a:buChar char="-"/>
            </a:pPr>
            <a:r>
              <a:rPr lang="en" sz="18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Do not release too quickly</a:t>
            </a:r>
            <a:endParaRPr b="1" sz="18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mo"/>
              <a:buChar char="-"/>
            </a:pPr>
            <a:r>
              <a:rPr lang="en" sz="18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Do not forget to apply either a passive stretch and heat OR slow full active free ROM and heat after treating TP</a:t>
            </a:r>
            <a:endParaRPr b="1" sz="18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mo"/>
              <a:buChar char="-"/>
            </a:pPr>
            <a:r>
              <a:rPr lang="en" sz="18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When treating TP’s that are proximal to an area of acute inflammation, DO NOT use heat</a:t>
            </a:r>
            <a:endParaRPr b="1" sz="18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429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mo"/>
              <a:buChar char="o"/>
            </a:pPr>
            <a:r>
              <a:rPr lang="en" sz="18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For acute inflammation, use EFF to increase flushing</a:t>
            </a:r>
            <a:endParaRPr b="1" sz="18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mo"/>
              <a:buChar char="-"/>
            </a:pPr>
            <a:r>
              <a:rPr lang="en" sz="18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DO NOT treat TP’s in areas of Acute or early Subacute overstretch injuries (strain or sprain)</a:t>
            </a:r>
            <a:endParaRPr b="1" sz="18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mo"/>
              <a:buChar char="-"/>
            </a:pPr>
            <a:r>
              <a:rPr lang="en" sz="18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Avoid prolonged chilling of a mm containing a TP</a:t>
            </a:r>
            <a:endParaRPr b="1" sz="18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mo"/>
              <a:buChar char="-"/>
            </a:pPr>
            <a:r>
              <a:rPr lang="en" sz="18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DO NOT ice a TP</a:t>
            </a:r>
            <a:endParaRPr b="1" sz="18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mo"/>
              <a:buChar char="-"/>
            </a:pPr>
            <a:r>
              <a:rPr lang="en" sz="18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Avoid combining aggressive techniques on the same mm in the same Tx</a:t>
            </a:r>
            <a:endParaRPr b="1" sz="18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429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mo"/>
              <a:buChar char="o"/>
            </a:pPr>
            <a:r>
              <a:rPr lang="en" sz="18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Friction + TP work = too much stress on mm</a:t>
            </a:r>
            <a:endParaRPr b="1" sz="18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mo"/>
              <a:buChar char="-"/>
            </a:pPr>
            <a:r>
              <a:rPr lang="en" sz="18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DO NOT fully stretch mm’s that cross hypermobile joints</a:t>
            </a:r>
            <a:endParaRPr b="1" sz="18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429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mo"/>
              <a:buChar char="o"/>
            </a:pPr>
            <a:r>
              <a:rPr lang="en" sz="18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Use mm stripping and heat</a:t>
            </a:r>
            <a:endParaRPr b="1" sz="18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4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78"/>
          <p:cNvSpPr txBox="1"/>
          <p:nvPr>
            <p:ph type="title"/>
          </p:nvPr>
        </p:nvSpPr>
        <p:spPr>
          <a:xfrm>
            <a:off x="291800" y="465200"/>
            <a:ext cx="8495100" cy="3743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Other Considerations</a:t>
            </a:r>
            <a:endParaRPr b="1" sz="26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937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mo"/>
              <a:buChar char="-"/>
            </a:pPr>
            <a:r>
              <a:rPr lang="en" sz="2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Reassess mm length after tx of TP’s</a:t>
            </a:r>
            <a:endParaRPr b="1" sz="26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937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mo"/>
              <a:buChar char="-"/>
            </a:pPr>
            <a:r>
              <a:rPr lang="en" sz="2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Treat any secondary TP’s in synergists or antagonist that may refer pain into the same region</a:t>
            </a:r>
            <a:endParaRPr b="1" sz="26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937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mo"/>
              <a:buChar char="-"/>
            </a:pPr>
            <a:r>
              <a:rPr lang="en" sz="2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If there are multiple trigger points, do not over treat</a:t>
            </a:r>
            <a:endParaRPr b="1" sz="26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937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mo"/>
              <a:buChar char="o"/>
            </a:pPr>
            <a:r>
              <a:rPr lang="en" sz="2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Treat TP in area of Primary complaint</a:t>
            </a:r>
            <a:endParaRPr b="1" sz="26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937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mo"/>
              <a:buChar char="o"/>
            </a:pPr>
            <a:r>
              <a:rPr lang="en" sz="2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Treat others next Tx</a:t>
            </a:r>
            <a:endParaRPr b="1" sz="26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2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79"/>
          <p:cNvSpPr txBox="1"/>
          <p:nvPr>
            <p:ph type="title"/>
          </p:nvPr>
        </p:nvSpPr>
        <p:spPr>
          <a:xfrm>
            <a:off x="284700" y="408900"/>
            <a:ext cx="4403400" cy="47970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Tx of Trigger Points</a:t>
            </a:r>
            <a:endParaRPr b="1" sz="23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3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746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mo"/>
              <a:buAutoNum type="arabicPeriod"/>
            </a:pPr>
            <a:r>
              <a:rPr lang="en" sz="23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Put mm into a slight stretch (pain free)</a:t>
            </a:r>
            <a:endParaRPr sz="23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746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mo"/>
              <a:buAutoNum type="arabicPeriod"/>
            </a:pPr>
            <a:r>
              <a:rPr lang="en" sz="23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Locate TP using skin rolling or palpation or pincer grasp (mm belly between thumb and fingers)</a:t>
            </a:r>
            <a:endParaRPr sz="23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Use one or more of the following techniques;</a:t>
            </a:r>
            <a:endParaRPr sz="23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900"/>
          </a:p>
        </p:txBody>
      </p:sp>
      <p:pic>
        <p:nvPicPr>
          <p:cNvPr id="596" name="Google Shape;596;p79" title="17702229704126525045281953212809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24350" y="286200"/>
            <a:ext cx="3362475" cy="4468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80"/>
          <p:cNvSpPr txBox="1"/>
          <p:nvPr>
            <p:ph type="title"/>
          </p:nvPr>
        </p:nvSpPr>
        <p:spPr>
          <a:xfrm>
            <a:off x="291800" y="120550"/>
            <a:ext cx="8655900" cy="5646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-32385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1500"/>
              <a:buFont typeface="Arimo"/>
              <a:buAutoNum type="alphaUcPeriod"/>
            </a:pPr>
            <a:r>
              <a:rPr lang="en" sz="1500">
                <a:solidFill>
                  <a:srgbClr val="00B050"/>
                </a:solidFill>
                <a:latin typeface="Arimo"/>
                <a:ea typeface="Arimo"/>
                <a:cs typeface="Arimo"/>
                <a:sym typeface="Arimo"/>
              </a:rPr>
              <a:t>Prolonged Ischemic Compressions</a:t>
            </a:r>
            <a:endParaRPr sz="1500">
              <a:solidFill>
                <a:srgbClr val="00B05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23850" lvl="1" marL="685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mo"/>
              <a:buChar char="o"/>
            </a:pPr>
            <a:r>
              <a:rPr lang="en" sz="15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Most specific technique</a:t>
            </a:r>
            <a:endParaRPr sz="15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238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mo"/>
              <a:buAutoNum type="arabicPeriod"/>
            </a:pPr>
            <a:r>
              <a:rPr lang="en" sz="15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Reinforced finger or thumb pressure is slowly applied to the TP, keep pain tolerance at client’s level</a:t>
            </a:r>
            <a:endParaRPr sz="15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238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mo"/>
              <a:buAutoNum type="alphaLcPeriod"/>
            </a:pPr>
            <a:r>
              <a:rPr lang="en" sz="15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For deeper muscles, elbow can be used</a:t>
            </a:r>
            <a:endParaRPr sz="15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238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mo"/>
              <a:buAutoNum type="alphaLcPeriod"/>
            </a:pPr>
            <a:r>
              <a:rPr lang="en" sz="15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Do not apply pressure to fast as client will experience pain and guard the muscle</a:t>
            </a:r>
            <a:endParaRPr sz="15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238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mo"/>
              <a:buAutoNum type="arabicPeriod"/>
            </a:pPr>
            <a:r>
              <a:rPr lang="en" sz="15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Appropriate pressure is maintained until the TP reduces</a:t>
            </a:r>
            <a:endParaRPr sz="15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238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mo"/>
              <a:buAutoNum type="alphaLcPeriod"/>
            </a:pPr>
            <a:r>
              <a:rPr lang="en" sz="15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20 seconds – 1 minute</a:t>
            </a:r>
            <a:endParaRPr sz="15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238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mo"/>
              <a:buAutoNum type="alphaLcPeriod"/>
            </a:pPr>
            <a:r>
              <a:rPr lang="en" sz="15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as it reduces, TP will feel like it is melting</a:t>
            </a:r>
            <a:endParaRPr sz="15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238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mo"/>
              <a:buAutoNum type="alphaLcPeriod"/>
            </a:pPr>
            <a:r>
              <a:rPr lang="en" sz="15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client will feel the pain diminish</a:t>
            </a:r>
            <a:endParaRPr sz="15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238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mo"/>
              <a:buAutoNum type="alphaLcPeriod"/>
            </a:pPr>
            <a:r>
              <a:rPr lang="en" sz="15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communicate with client – client is to let therapist know when pain diminishes</a:t>
            </a:r>
            <a:endParaRPr sz="15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238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mo"/>
              <a:buAutoNum type="arabicPeriod"/>
            </a:pPr>
            <a:r>
              <a:rPr lang="en" sz="15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Compression will slowly be released</a:t>
            </a:r>
            <a:endParaRPr sz="15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238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mo"/>
              <a:buAutoNum type="arabicPeriod"/>
            </a:pPr>
            <a:r>
              <a:rPr lang="en" sz="15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Repetitive petrissage is used to flush the area</a:t>
            </a:r>
            <a:endParaRPr sz="15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238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mo"/>
              <a:buAutoNum type="arabicPeriod"/>
            </a:pPr>
            <a:r>
              <a:rPr lang="en" sz="15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Follow with heat and stretch</a:t>
            </a:r>
            <a:endParaRPr sz="15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238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mo"/>
              <a:buChar char="▪"/>
            </a:pPr>
            <a:r>
              <a:rPr lang="en" sz="15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If the pain does not diminish, MT may slowly increase pressure until client’s tolerance is reached again, holding for appropriate amount of time, or until the pain diminished (Repeat 1-4)</a:t>
            </a:r>
            <a:endParaRPr sz="15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238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mo"/>
              <a:buChar char="▪"/>
            </a:pPr>
            <a:r>
              <a:rPr lang="en" sz="15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Deep breathing should be encouraged</a:t>
            </a:r>
            <a:endParaRPr sz="15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238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mo"/>
              <a:buChar char="▪"/>
            </a:pPr>
            <a:r>
              <a:rPr lang="en" sz="15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If TP moves, follow it</a:t>
            </a:r>
            <a:endParaRPr sz="15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238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mo"/>
              <a:buChar char="▪"/>
            </a:pPr>
            <a:r>
              <a:rPr lang="en" sz="15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If TP does not release after 1 minute, flush area appropriately and treat TP next Tx</a:t>
            </a:r>
            <a:endParaRPr sz="15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1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p81"/>
          <p:cNvSpPr txBox="1"/>
          <p:nvPr>
            <p:ph type="title"/>
          </p:nvPr>
        </p:nvSpPr>
        <p:spPr>
          <a:xfrm>
            <a:off x="291800" y="465200"/>
            <a:ext cx="8682600" cy="4993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-34290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1800"/>
              <a:buFont typeface="Arimo"/>
              <a:buAutoNum type="alphaUcPeriod"/>
            </a:pPr>
            <a:r>
              <a:rPr lang="en" sz="1800">
                <a:solidFill>
                  <a:srgbClr val="00B050"/>
                </a:solidFill>
                <a:latin typeface="Arimo"/>
                <a:ea typeface="Arimo"/>
                <a:cs typeface="Arimo"/>
                <a:sym typeface="Arimo"/>
              </a:rPr>
              <a:t>Slow, Repetitive muscle stripping</a:t>
            </a:r>
            <a:endParaRPr sz="1800">
              <a:solidFill>
                <a:srgbClr val="00B05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42900" lvl="1" marL="685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mo"/>
              <a:buChar char="o"/>
            </a:pPr>
            <a:r>
              <a:rPr lang="en" sz="18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Pressure begins superficial, and slowly deepens</a:t>
            </a:r>
            <a:endParaRPr sz="18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42900" lvl="1" marL="685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mo"/>
              <a:buChar char="o"/>
            </a:pPr>
            <a:r>
              <a:rPr lang="en" sz="18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Performed along the entire length of the taut band of muscle</a:t>
            </a:r>
            <a:endParaRPr sz="18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B05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B05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4290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1800"/>
              <a:buFont typeface="Arimo"/>
              <a:buAutoNum type="alphaUcPeriod"/>
            </a:pPr>
            <a:r>
              <a:rPr lang="en" sz="1800">
                <a:solidFill>
                  <a:srgbClr val="00B050"/>
                </a:solidFill>
                <a:latin typeface="Arimo"/>
                <a:ea typeface="Arimo"/>
                <a:cs typeface="Arimo"/>
                <a:sym typeface="Arimo"/>
              </a:rPr>
              <a:t>Alternating Ischemic Compressions</a:t>
            </a:r>
            <a:endParaRPr sz="1800">
              <a:solidFill>
                <a:srgbClr val="00B05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42900" lvl="1" marL="685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mo"/>
              <a:buChar char="o"/>
            </a:pPr>
            <a:r>
              <a:rPr lang="en" sz="18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Used for TPs that are too painful for prolonged ischemic compressions</a:t>
            </a:r>
            <a:endParaRPr sz="18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42900" lvl="1" marL="685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mo"/>
              <a:buChar char="o"/>
            </a:pPr>
            <a:r>
              <a:rPr lang="en" sz="18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Use reinforced fingers or thumbs</a:t>
            </a:r>
            <a:endParaRPr sz="18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mo"/>
              <a:buAutoNum type="arabicPeriod"/>
            </a:pPr>
            <a:r>
              <a:rPr lang="en" sz="18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Apply pressure for 7-10 seconds</a:t>
            </a:r>
            <a:endParaRPr sz="18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mo"/>
              <a:buAutoNum type="arabicPeriod"/>
            </a:pPr>
            <a:r>
              <a:rPr lang="en" sz="18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Release</a:t>
            </a:r>
            <a:endParaRPr sz="18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mo"/>
              <a:buAutoNum type="arabicPeriod"/>
            </a:pPr>
            <a:r>
              <a:rPr lang="en" sz="18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Cycle through 1-2, pain should diminish with every application</a:t>
            </a:r>
            <a:endParaRPr sz="18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mo"/>
              <a:buAutoNum type="arabicPeriod"/>
            </a:pPr>
            <a:r>
              <a:rPr lang="en" sz="18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Apply repetitive eff, and pet between compressions</a:t>
            </a:r>
            <a:endParaRPr sz="18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42900" lvl="0" marL="685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mo"/>
              <a:buChar char="▪"/>
            </a:pPr>
            <a:r>
              <a:rPr lang="en" sz="18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May take several Tx’s to decrease TP’s</a:t>
            </a:r>
            <a:endParaRPr sz="18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4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0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82"/>
          <p:cNvSpPr txBox="1"/>
          <p:nvPr>
            <p:ph type="title"/>
          </p:nvPr>
        </p:nvSpPr>
        <p:spPr>
          <a:xfrm>
            <a:off x="291800" y="465200"/>
            <a:ext cx="8133300" cy="51510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Expected Outcome</a:t>
            </a:r>
            <a:endParaRPr b="1" sz="23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74650" lvl="0" marL="685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mo"/>
              <a:buChar char="▪"/>
            </a:pPr>
            <a:r>
              <a:rPr lang="en" sz="23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Outcome depends largely on eliminating any </a:t>
            </a:r>
            <a:r>
              <a:rPr lang="en" sz="2300" u="sng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perpetuating factors</a:t>
            </a:r>
            <a:endParaRPr sz="2300" u="sng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74650" lvl="0" marL="685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mo"/>
              <a:buChar char="▪"/>
            </a:pPr>
            <a:r>
              <a:rPr lang="en" sz="23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Time of onset affects outcome</a:t>
            </a:r>
            <a:endParaRPr sz="2300" u="sng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74650" lvl="1" marL="1143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mo"/>
              <a:buChar char="o"/>
            </a:pPr>
            <a:r>
              <a:rPr lang="en" sz="23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 TP is more likely to be decreased if Tx’d shortly after development</a:t>
            </a:r>
            <a:endParaRPr sz="2300" u="sng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74650" lvl="1" marL="1143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mo"/>
              <a:buChar char="o"/>
            </a:pPr>
            <a:r>
              <a:rPr lang="en" sz="23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 TP that is months or years old may take several tx’s to eliminate</a:t>
            </a:r>
            <a:endParaRPr sz="2300" u="sng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74650" lvl="0" marL="685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mo"/>
              <a:buChar char="▪"/>
            </a:pPr>
            <a:r>
              <a:rPr b="1" i="1" lang="en" sz="23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Client compliance with self-care greatly affects outcome</a:t>
            </a:r>
            <a:endParaRPr b="1" i="1" sz="2300" u="sng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74650" lvl="1" marL="1143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mo"/>
              <a:buChar char="o"/>
            </a:pPr>
            <a:r>
              <a:rPr b="1" i="1" lang="en" sz="23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Along with eliminating perpetuating factors</a:t>
            </a:r>
            <a:endParaRPr b="1" i="1" sz="2300" u="sng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9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5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83"/>
          <p:cNvSpPr txBox="1"/>
          <p:nvPr>
            <p:ph type="title"/>
          </p:nvPr>
        </p:nvSpPr>
        <p:spPr>
          <a:xfrm>
            <a:off x="291800" y="465200"/>
            <a:ext cx="8079900" cy="3343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Tx Frequency</a:t>
            </a:r>
            <a:endParaRPr b="1" sz="26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937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mo"/>
              <a:buChar char="▪"/>
            </a:pPr>
            <a:r>
              <a:rPr lang="en" sz="2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Fiona Rattray says…</a:t>
            </a:r>
            <a:endParaRPr sz="26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937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mo"/>
              <a:buChar char="o"/>
            </a:pPr>
            <a:r>
              <a:rPr lang="en" sz="2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1 or 2 TP’s </a:t>
            </a:r>
            <a:endParaRPr sz="26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93700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mo"/>
              <a:buChar char="▪"/>
            </a:pPr>
            <a:r>
              <a:rPr lang="en" sz="2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TP may be eliminated in a general Tx</a:t>
            </a:r>
            <a:endParaRPr sz="26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937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mo"/>
              <a:buChar char="o"/>
            </a:pPr>
            <a:r>
              <a:rPr lang="en" sz="2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Multiple or hyperirritable TPs</a:t>
            </a:r>
            <a:endParaRPr sz="26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93700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mo"/>
              <a:buChar char="▪"/>
            </a:pPr>
            <a:r>
              <a:rPr lang="en" sz="2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30 min sessions 2-3x per week</a:t>
            </a:r>
            <a:endParaRPr sz="26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2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Pastel gradients">
  <a:themeElements>
    <a:clrScheme name="Simple Light">
      <a:dk1>
        <a:srgbClr val="F4F4F4"/>
      </a:dk1>
      <a:lt1>
        <a:srgbClr val="202124"/>
      </a:lt1>
      <a:dk2>
        <a:srgbClr val="E8F0FE"/>
      </a:dk2>
      <a:lt2>
        <a:srgbClr val="FEFEFE"/>
      </a:lt2>
      <a:accent1>
        <a:srgbClr val="FFFFBE"/>
      </a:accent1>
      <a:accent2>
        <a:srgbClr val="AECBFA"/>
      </a:accent2>
      <a:accent3>
        <a:srgbClr val="FFC9C9"/>
      </a:accent3>
      <a:accent4>
        <a:srgbClr val="F9F93D"/>
      </a:accent4>
      <a:accent5>
        <a:srgbClr val="747474"/>
      </a:accent5>
      <a:accent6>
        <a:srgbClr val="5A5A5A"/>
      </a:accent6>
      <a:hlink>
        <a:srgbClr val="FFC9C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