
<file path=[Content_Types].xml><?xml version="1.0" encoding="utf-8"?>
<Types xmlns="http://schemas.openxmlformats.org/package/2006/content-types">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9" r:id="rId4"/>
    <p:sldMasterId id="214748369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5143500" cx="9144000"/>
  <p:notesSz cx="6858000" cy="9144000"/>
  <p:embeddedFontLst>
    <p:embeddedFont>
      <p:font typeface="Spline Sans"/>
      <p:regular r:id="rId22"/>
      <p:bold r:id="rId23"/>
    </p:embeddedFont>
    <p:embeddedFont>
      <p:font typeface="Lexend Light"/>
      <p:regular r:id="rId24"/>
      <p:bold r:id="rId25"/>
    </p:embeddedFont>
    <p:embeddedFont>
      <p:font typeface="Arimo"/>
      <p:regular r:id="rId26"/>
      <p:bold r:id="rId27"/>
      <p:italic r:id="rId28"/>
      <p:boldItalic r:id="rId29"/>
    </p:embeddedFont>
    <p:embeddedFont>
      <p:font typeface="Lexend"/>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SplineSans-regular.fntdata"/><Relationship Id="rId21" Type="http://schemas.openxmlformats.org/officeDocument/2006/relationships/slide" Target="slides/slide15.xml"/><Relationship Id="rId24" Type="http://schemas.openxmlformats.org/officeDocument/2006/relationships/font" Target="fonts/LexendLight-regular.fntdata"/><Relationship Id="rId23" Type="http://schemas.openxmlformats.org/officeDocument/2006/relationships/font" Target="fonts/SplineSa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Arimo-regular.fntdata"/><Relationship Id="rId25" Type="http://schemas.openxmlformats.org/officeDocument/2006/relationships/font" Target="fonts/LexendLight-bold.fntdata"/><Relationship Id="rId28" Type="http://schemas.openxmlformats.org/officeDocument/2006/relationships/font" Target="fonts/Arimo-italic.fntdata"/><Relationship Id="rId27" Type="http://schemas.openxmlformats.org/officeDocument/2006/relationships/font" Target="fonts/Arimo-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Arimo-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Lexend-bold.fntdata"/><Relationship Id="rId30" Type="http://schemas.openxmlformats.org/officeDocument/2006/relationships/font" Target="fonts/Lexend-regular.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cada41039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3cada41039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3cada410393_0_5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3cada410393_0_5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3cada410393_0_5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3cada410393_0_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3cada410393_0_5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3cada410393_0_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cada410393_0_5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3cada410393_0_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3cada410393_0_5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3cada410393_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3c0b375853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3c0b375853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3cada410393_0_5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3cada410393_0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3cada410393_0_5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3cada410393_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3cada410393_0_5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3cada410393_0_5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3cada410393_0_5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3cada410393_0_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3cada410393_0_5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3cada410393_0_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3cada410393_0_5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3cada410393_0_5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3cada410393_0_5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3cada410393_0_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3cada410393_0_5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3cada410393_0_5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54" name="Shape 54"/>
        <p:cNvGrpSpPr/>
        <p:nvPr/>
      </p:nvGrpSpPr>
      <p:grpSpPr>
        <a:xfrm>
          <a:off x="0" y="0"/>
          <a:ext cx="0" cy="0"/>
          <a:chOff x="0" y="0"/>
          <a:chExt cx="0" cy="0"/>
        </a:xfrm>
      </p:grpSpPr>
      <p:sp>
        <p:nvSpPr>
          <p:cNvPr id="55" name="Google Shape;55;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56" name="Google Shape;56;p14"/>
          <p:cNvGrpSpPr/>
          <p:nvPr/>
        </p:nvGrpSpPr>
        <p:grpSpPr>
          <a:xfrm>
            <a:off x="0" y="-125"/>
            <a:ext cx="9144300" cy="5143500"/>
            <a:chOff x="0" y="-125"/>
            <a:chExt cx="9144300" cy="5143500"/>
          </a:xfrm>
        </p:grpSpPr>
        <p:sp>
          <p:nvSpPr>
            <p:cNvPr id="57" name="Google Shape;57;p14"/>
            <p:cNvSpPr/>
            <p:nvPr/>
          </p:nvSpPr>
          <p:spPr>
            <a:xfrm>
              <a:off x="0" y="0"/>
              <a:ext cx="91440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58" name="Google Shape;58;p14"/>
            <p:cNvSpPr/>
            <p:nvPr/>
          </p:nvSpPr>
          <p:spPr>
            <a:xfrm>
              <a:off x="0" y="5051800"/>
              <a:ext cx="91440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59" name="Google Shape;59;p14"/>
            <p:cNvSpPr/>
            <p:nvPr/>
          </p:nvSpPr>
          <p:spPr>
            <a:xfrm rot="-5400000">
              <a:off x="-2526000" y="2525875"/>
              <a:ext cx="51435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60" name="Google Shape;60;p14"/>
            <p:cNvSpPr/>
            <p:nvPr/>
          </p:nvSpPr>
          <p:spPr>
            <a:xfrm rot="-5400000">
              <a:off x="6526800" y="2525875"/>
              <a:ext cx="51435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grpSp>
      <p:grpSp>
        <p:nvGrpSpPr>
          <p:cNvPr id="61" name="Google Shape;61;p14"/>
          <p:cNvGrpSpPr/>
          <p:nvPr/>
        </p:nvGrpSpPr>
        <p:grpSpPr>
          <a:xfrm>
            <a:off x="537556" y="689375"/>
            <a:ext cx="8068563" cy="3764713"/>
            <a:chOff x="537556" y="689375"/>
            <a:chExt cx="8068563" cy="3764713"/>
          </a:xfrm>
        </p:grpSpPr>
        <p:sp>
          <p:nvSpPr>
            <p:cNvPr id="62" name="Google Shape;62;p14"/>
            <p:cNvSpPr/>
            <p:nvPr/>
          </p:nvSpPr>
          <p:spPr>
            <a:xfrm>
              <a:off x="1613400" y="39161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63" name="Google Shape;63;p14"/>
            <p:cNvSpPr/>
            <p:nvPr/>
          </p:nvSpPr>
          <p:spPr>
            <a:xfrm>
              <a:off x="3227675" y="33782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64" name="Google Shape;64;p14"/>
            <p:cNvSpPr/>
            <p:nvPr/>
          </p:nvSpPr>
          <p:spPr>
            <a:xfrm>
              <a:off x="3765275" y="39161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65" name="Google Shape;65;p14"/>
            <p:cNvSpPr/>
            <p:nvPr/>
          </p:nvSpPr>
          <p:spPr>
            <a:xfrm>
              <a:off x="2689475" y="39161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66" name="Google Shape;66;p14"/>
            <p:cNvSpPr/>
            <p:nvPr/>
          </p:nvSpPr>
          <p:spPr>
            <a:xfrm>
              <a:off x="2151875" y="33782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67" name="Google Shape;67;p14"/>
            <p:cNvSpPr/>
            <p:nvPr/>
          </p:nvSpPr>
          <p:spPr>
            <a:xfrm>
              <a:off x="5379275" y="33782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68" name="Google Shape;68;p14"/>
            <p:cNvSpPr/>
            <p:nvPr/>
          </p:nvSpPr>
          <p:spPr>
            <a:xfrm>
              <a:off x="5916875" y="39161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69" name="Google Shape;69;p14"/>
            <p:cNvSpPr/>
            <p:nvPr/>
          </p:nvSpPr>
          <p:spPr>
            <a:xfrm>
              <a:off x="4841075" y="39161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70" name="Google Shape;70;p14"/>
            <p:cNvSpPr/>
            <p:nvPr/>
          </p:nvSpPr>
          <p:spPr>
            <a:xfrm>
              <a:off x="4303475" y="33782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71" name="Google Shape;71;p14"/>
            <p:cNvSpPr/>
            <p:nvPr/>
          </p:nvSpPr>
          <p:spPr>
            <a:xfrm>
              <a:off x="6992350" y="39161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72" name="Google Shape;72;p14"/>
            <p:cNvSpPr/>
            <p:nvPr/>
          </p:nvSpPr>
          <p:spPr>
            <a:xfrm>
              <a:off x="6454750" y="33782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73" name="Google Shape;73;p14"/>
            <p:cNvSpPr/>
            <p:nvPr/>
          </p:nvSpPr>
          <p:spPr>
            <a:xfrm>
              <a:off x="1613400" y="68966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74" name="Google Shape;74;p14"/>
            <p:cNvSpPr/>
            <p:nvPr/>
          </p:nvSpPr>
          <p:spPr>
            <a:xfrm>
              <a:off x="3765275" y="68966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75" name="Google Shape;75;p14"/>
            <p:cNvSpPr/>
            <p:nvPr/>
          </p:nvSpPr>
          <p:spPr>
            <a:xfrm>
              <a:off x="2689475" y="68966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76" name="Google Shape;76;p14"/>
            <p:cNvSpPr/>
            <p:nvPr/>
          </p:nvSpPr>
          <p:spPr>
            <a:xfrm>
              <a:off x="2151875" y="122731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77" name="Google Shape;77;p14"/>
            <p:cNvSpPr/>
            <p:nvPr/>
          </p:nvSpPr>
          <p:spPr>
            <a:xfrm>
              <a:off x="3227675" y="122731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78" name="Google Shape;78;p14"/>
            <p:cNvSpPr/>
            <p:nvPr/>
          </p:nvSpPr>
          <p:spPr>
            <a:xfrm>
              <a:off x="5916875" y="68966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79" name="Google Shape;79;p14"/>
            <p:cNvSpPr/>
            <p:nvPr/>
          </p:nvSpPr>
          <p:spPr>
            <a:xfrm>
              <a:off x="4841075" y="68966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80" name="Google Shape;80;p14"/>
            <p:cNvSpPr/>
            <p:nvPr/>
          </p:nvSpPr>
          <p:spPr>
            <a:xfrm>
              <a:off x="4303475" y="122731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81" name="Google Shape;81;p14"/>
            <p:cNvSpPr/>
            <p:nvPr/>
          </p:nvSpPr>
          <p:spPr>
            <a:xfrm>
              <a:off x="5379275" y="122731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82" name="Google Shape;82;p14"/>
            <p:cNvSpPr/>
            <p:nvPr/>
          </p:nvSpPr>
          <p:spPr>
            <a:xfrm>
              <a:off x="6992350" y="68966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83" name="Google Shape;83;p14"/>
            <p:cNvSpPr/>
            <p:nvPr/>
          </p:nvSpPr>
          <p:spPr>
            <a:xfrm>
              <a:off x="6454750" y="122731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84" name="Google Shape;84;p14"/>
            <p:cNvSpPr/>
            <p:nvPr/>
          </p:nvSpPr>
          <p:spPr>
            <a:xfrm>
              <a:off x="537600" y="284051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85" name="Google Shape;85;p14"/>
            <p:cNvSpPr/>
            <p:nvPr/>
          </p:nvSpPr>
          <p:spPr>
            <a:xfrm>
              <a:off x="537600" y="17650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86" name="Google Shape;86;p14"/>
            <p:cNvSpPr/>
            <p:nvPr/>
          </p:nvSpPr>
          <p:spPr>
            <a:xfrm>
              <a:off x="8068150" y="17650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87" name="Google Shape;87;p14"/>
            <p:cNvSpPr/>
            <p:nvPr/>
          </p:nvSpPr>
          <p:spPr>
            <a:xfrm>
              <a:off x="8068150" y="2840650"/>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88" name="Google Shape;88;p14"/>
            <p:cNvSpPr/>
            <p:nvPr/>
          </p:nvSpPr>
          <p:spPr>
            <a:xfrm>
              <a:off x="1613400" y="33782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89" name="Google Shape;89;p14"/>
            <p:cNvSpPr/>
            <p:nvPr/>
          </p:nvSpPr>
          <p:spPr>
            <a:xfrm>
              <a:off x="3227675" y="39161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90" name="Google Shape;90;p14"/>
            <p:cNvSpPr/>
            <p:nvPr/>
          </p:nvSpPr>
          <p:spPr>
            <a:xfrm>
              <a:off x="2689475" y="33782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91" name="Google Shape;91;p14"/>
            <p:cNvSpPr/>
            <p:nvPr/>
          </p:nvSpPr>
          <p:spPr>
            <a:xfrm>
              <a:off x="2151875" y="39161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92" name="Google Shape;92;p14"/>
            <p:cNvSpPr/>
            <p:nvPr/>
          </p:nvSpPr>
          <p:spPr>
            <a:xfrm>
              <a:off x="3765275" y="33782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93" name="Google Shape;93;p14"/>
            <p:cNvSpPr/>
            <p:nvPr/>
          </p:nvSpPr>
          <p:spPr>
            <a:xfrm rot="-5400000">
              <a:off x="537556" y="689619"/>
              <a:ext cx="1075800" cy="1075800"/>
            </a:xfrm>
            <a:prstGeom prst="rtTriangl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94" name="Google Shape;94;p14"/>
            <p:cNvSpPr/>
            <p:nvPr/>
          </p:nvSpPr>
          <p:spPr>
            <a:xfrm>
              <a:off x="5379275" y="39161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95" name="Google Shape;95;p14"/>
            <p:cNvSpPr/>
            <p:nvPr/>
          </p:nvSpPr>
          <p:spPr>
            <a:xfrm>
              <a:off x="4841075" y="33782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96" name="Google Shape;96;p14"/>
            <p:cNvSpPr/>
            <p:nvPr/>
          </p:nvSpPr>
          <p:spPr>
            <a:xfrm>
              <a:off x="4303475" y="39161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97" name="Google Shape;97;p14"/>
            <p:cNvSpPr/>
            <p:nvPr/>
          </p:nvSpPr>
          <p:spPr>
            <a:xfrm>
              <a:off x="5916875" y="33782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98" name="Google Shape;98;p14"/>
            <p:cNvSpPr/>
            <p:nvPr/>
          </p:nvSpPr>
          <p:spPr>
            <a:xfrm>
              <a:off x="6992350" y="33782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99" name="Google Shape;99;p14"/>
            <p:cNvSpPr/>
            <p:nvPr/>
          </p:nvSpPr>
          <p:spPr>
            <a:xfrm>
              <a:off x="6454750" y="39161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00" name="Google Shape;100;p14"/>
            <p:cNvSpPr/>
            <p:nvPr/>
          </p:nvSpPr>
          <p:spPr>
            <a:xfrm>
              <a:off x="1613400" y="122731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01" name="Google Shape;101;p14"/>
            <p:cNvSpPr/>
            <p:nvPr/>
          </p:nvSpPr>
          <p:spPr>
            <a:xfrm>
              <a:off x="3227675" y="68966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02" name="Google Shape;102;p14"/>
            <p:cNvSpPr/>
            <p:nvPr/>
          </p:nvSpPr>
          <p:spPr>
            <a:xfrm>
              <a:off x="3765275" y="122731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03" name="Google Shape;103;p14"/>
            <p:cNvSpPr/>
            <p:nvPr/>
          </p:nvSpPr>
          <p:spPr>
            <a:xfrm>
              <a:off x="2689475" y="122731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04" name="Google Shape;104;p14"/>
            <p:cNvSpPr/>
            <p:nvPr/>
          </p:nvSpPr>
          <p:spPr>
            <a:xfrm>
              <a:off x="2151875" y="68966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05" name="Google Shape;105;p14"/>
            <p:cNvSpPr/>
            <p:nvPr/>
          </p:nvSpPr>
          <p:spPr>
            <a:xfrm>
              <a:off x="5379275" y="68966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06" name="Google Shape;106;p14"/>
            <p:cNvSpPr/>
            <p:nvPr/>
          </p:nvSpPr>
          <p:spPr>
            <a:xfrm>
              <a:off x="5916875" y="122731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07" name="Google Shape;107;p14"/>
            <p:cNvSpPr/>
            <p:nvPr/>
          </p:nvSpPr>
          <p:spPr>
            <a:xfrm>
              <a:off x="4841075" y="122731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08" name="Google Shape;108;p14"/>
            <p:cNvSpPr/>
            <p:nvPr/>
          </p:nvSpPr>
          <p:spPr>
            <a:xfrm>
              <a:off x="4303475" y="68966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09" name="Google Shape;109;p14"/>
            <p:cNvSpPr/>
            <p:nvPr/>
          </p:nvSpPr>
          <p:spPr>
            <a:xfrm>
              <a:off x="6992350" y="122731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10" name="Google Shape;110;p14"/>
            <p:cNvSpPr/>
            <p:nvPr/>
          </p:nvSpPr>
          <p:spPr>
            <a:xfrm>
              <a:off x="6454750" y="68966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11" name="Google Shape;111;p14"/>
            <p:cNvSpPr/>
            <p:nvPr/>
          </p:nvSpPr>
          <p:spPr>
            <a:xfrm>
              <a:off x="537600" y="230261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12" name="Google Shape;112;p14"/>
            <p:cNvSpPr/>
            <p:nvPr/>
          </p:nvSpPr>
          <p:spPr>
            <a:xfrm>
              <a:off x="8068150" y="2302800"/>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13" name="Google Shape;113;p14"/>
            <p:cNvSpPr/>
            <p:nvPr/>
          </p:nvSpPr>
          <p:spPr>
            <a:xfrm rot="5400000">
              <a:off x="537644" y="689619"/>
              <a:ext cx="1075800" cy="1075800"/>
            </a:xfrm>
            <a:prstGeom prst="rtTriangl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14" name="Google Shape;114;p14"/>
            <p:cNvSpPr/>
            <p:nvPr/>
          </p:nvSpPr>
          <p:spPr>
            <a:xfrm rot="5400000">
              <a:off x="7530319" y="3378269"/>
              <a:ext cx="1075800" cy="1075800"/>
            </a:xfrm>
            <a:prstGeom prst="rtTriangl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15" name="Google Shape;115;p14"/>
            <p:cNvSpPr/>
            <p:nvPr/>
          </p:nvSpPr>
          <p:spPr>
            <a:xfrm rot="-5400000">
              <a:off x="7530231" y="3378269"/>
              <a:ext cx="1075800" cy="1075800"/>
            </a:xfrm>
            <a:prstGeom prst="rtTriangl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16" name="Google Shape;116;p14"/>
            <p:cNvSpPr/>
            <p:nvPr/>
          </p:nvSpPr>
          <p:spPr>
            <a:xfrm rot="10800000">
              <a:off x="537600" y="3377763"/>
              <a:ext cx="1075800" cy="1075800"/>
            </a:xfrm>
            <a:prstGeom prst="rtTriangl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17" name="Google Shape;117;p14"/>
            <p:cNvSpPr/>
            <p:nvPr/>
          </p:nvSpPr>
          <p:spPr>
            <a:xfrm>
              <a:off x="537600" y="3377675"/>
              <a:ext cx="1075800" cy="1075800"/>
            </a:xfrm>
            <a:prstGeom prst="rtTriangl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18" name="Google Shape;118;p14"/>
            <p:cNvSpPr/>
            <p:nvPr/>
          </p:nvSpPr>
          <p:spPr>
            <a:xfrm>
              <a:off x="7530275" y="689375"/>
              <a:ext cx="1075800" cy="1075800"/>
            </a:xfrm>
            <a:prstGeom prst="rtTriangl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19" name="Google Shape;119;p14"/>
            <p:cNvSpPr/>
            <p:nvPr/>
          </p:nvSpPr>
          <p:spPr>
            <a:xfrm rot="10800000">
              <a:off x="7530275" y="689463"/>
              <a:ext cx="1075800" cy="1075800"/>
            </a:xfrm>
            <a:prstGeom prst="rtTriangl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grpSp>
      <p:sp>
        <p:nvSpPr>
          <p:cNvPr id="120" name="Google Shape;120;p14"/>
          <p:cNvSpPr txBox="1"/>
          <p:nvPr>
            <p:ph type="title"/>
          </p:nvPr>
        </p:nvSpPr>
        <p:spPr>
          <a:xfrm>
            <a:off x="1241550" y="1973150"/>
            <a:ext cx="6660900" cy="7929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21" name="Google Shape;121;p14"/>
          <p:cNvSpPr txBox="1"/>
          <p:nvPr>
            <p:ph idx="1" type="subTitle"/>
          </p:nvPr>
        </p:nvSpPr>
        <p:spPr>
          <a:xfrm>
            <a:off x="1810800" y="2904800"/>
            <a:ext cx="5522700" cy="305400"/>
          </a:xfrm>
          <a:prstGeom prst="rect">
            <a:avLst/>
          </a:prstGeom>
        </p:spPr>
        <p:txBody>
          <a:bodyPr anchorCtr="0" anchor="ctr" bIns="91425" lIns="91425" spcFirstLastPara="1" rIns="91425" wrap="square" tIns="91425">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_1">
    <p:spTree>
      <p:nvGrpSpPr>
        <p:cNvPr id="122" name="Shape 122"/>
        <p:cNvGrpSpPr/>
        <p:nvPr/>
      </p:nvGrpSpPr>
      <p:grpSpPr>
        <a:xfrm>
          <a:off x="0" y="0"/>
          <a:ext cx="0" cy="0"/>
          <a:chOff x="0" y="0"/>
          <a:chExt cx="0" cy="0"/>
        </a:xfrm>
      </p:grpSpPr>
      <p:sp>
        <p:nvSpPr>
          <p:cNvPr id="123" name="Google Shape;123;p15"/>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24" name="Google Shape;124;p15"/>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25" name="Google Shape;125;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126" name="Shape 126"/>
        <p:cNvGrpSpPr/>
        <p:nvPr/>
      </p:nvGrpSpPr>
      <p:grpSpPr>
        <a:xfrm>
          <a:off x="0" y="0"/>
          <a:ext cx="0" cy="0"/>
          <a:chOff x="0" y="0"/>
          <a:chExt cx="0" cy="0"/>
        </a:xfrm>
      </p:grpSpPr>
      <p:sp>
        <p:nvSpPr>
          <p:cNvPr id="127" name="Google Shape;127;p16"/>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28" name="Google Shape;128;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129" name="Shape 129"/>
        <p:cNvGrpSpPr/>
        <p:nvPr/>
      </p:nvGrpSpPr>
      <p:grpSpPr>
        <a:xfrm>
          <a:off x="0" y="0"/>
          <a:ext cx="0" cy="0"/>
          <a:chOff x="0" y="0"/>
          <a:chExt cx="0" cy="0"/>
        </a:xfrm>
      </p:grpSpPr>
      <p:sp>
        <p:nvSpPr>
          <p:cNvPr id="130" name="Google Shape;130;p1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32" name="Google Shape;132;p17"/>
          <p:cNvSpPr txBox="1"/>
          <p:nvPr>
            <p:ph idx="1" type="subTitle"/>
          </p:nvPr>
        </p:nvSpPr>
        <p:spPr>
          <a:xfrm>
            <a:off x="265500" y="2803075"/>
            <a:ext cx="4045200" cy="1235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133" name="Google Shape;133;p1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34" name="Google Shape;134;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135" name="Shape 135"/>
        <p:cNvGrpSpPr/>
        <p:nvPr/>
      </p:nvGrpSpPr>
      <p:grpSpPr>
        <a:xfrm>
          <a:off x="0" y="0"/>
          <a:ext cx="0" cy="0"/>
          <a:chOff x="0" y="0"/>
          <a:chExt cx="0" cy="0"/>
        </a:xfrm>
      </p:grpSpPr>
      <p:sp>
        <p:nvSpPr>
          <p:cNvPr id="136" name="Google Shape;136;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137" name="Google Shape;137;p18"/>
          <p:cNvSpPr txBox="1"/>
          <p:nvPr>
            <p:ph idx="1" type="body"/>
          </p:nvPr>
        </p:nvSpPr>
        <p:spPr>
          <a:xfrm>
            <a:off x="311700" y="1152475"/>
            <a:ext cx="4473900" cy="3416400"/>
          </a:xfrm>
          <a:prstGeom prst="rect">
            <a:avLst/>
          </a:prstGeom>
        </p:spPr>
        <p:txBody>
          <a:bodyPr anchorCtr="0" anchor="t" bIns="91425" lIns="91425" spcFirstLastPara="1" rIns="953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38" name="Google Shape;138;p18"/>
          <p:cNvSpPr/>
          <p:nvPr>
            <p:ph idx="2" type="pic"/>
          </p:nvPr>
        </p:nvSpPr>
        <p:spPr>
          <a:xfrm>
            <a:off x="4992024" y="1152775"/>
            <a:ext cx="3840300" cy="3416400"/>
          </a:xfrm>
          <a:prstGeom prst="rect">
            <a:avLst/>
          </a:prstGeom>
          <a:noFill/>
          <a:ln>
            <a:noFill/>
          </a:ln>
        </p:spPr>
      </p:sp>
      <p:sp>
        <p:nvSpPr>
          <p:cNvPr id="139" name="Google Shape;139;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details">
  <p:cSld name="TITLE_2_1">
    <p:spTree>
      <p:nvGrpSpPr>
        <p:cNvPr id="140" name="Shape 140"/>
        <p:cNvGrpSpPr/>
        <p:nvPr/>
      </p:nvGrpSpPr>
      <p:grpSpPr>
        <a:xfrm>
          <a:off x="0" y="0"/>
          <a:ext cx="0" cy="0"/>
          <a:chOff x="0" y="0"/>
          <a:chExt cx="0" cy="0"/>
        </a:xfrm>
      </p:grpSpPr>
      <p:sp>
        <p:nvSpPr>
          <p:cNvPr id="141" name="Google Shape;141;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142" name="Google Shape;142;p19"/>
          <p:cNvGrpSpPr/>
          <p:nvPr/>
        </p:nvGrpSpPr>
        <p:grpSpPr>
          <a:xfrm>
            <a:off x="0" y="-125"/>
            <a:ext cx="9144300" cy="5143500"/>
            <a:chOff x="0" y="-125"/>
            <a:chExt cx="9144300" cy="5143500"/>
          </a:xfrm>
        </p:grpSpPr>
        <p:sp>
          <p:nvSpPr>
            <p:cNvPr id="143" name="Google Shape;143;p19"/>
            <p:cNvSpPr/>
            <p:nvPr/>
          </p:nvSpPr>
          <p:spPr>
            <a:xfrm>
              <a:off x="0" y="0"/>
              <a:ext cx="91440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144" name="Google Shape;144;p19"/>
            <p:cNvSpPr/>
            <p:nvPr/>
          </p:nvSpPr>
          <p:spPr>
            <a:xfrm>
              <a:off x="0" y="5051800"/>
              <a:ext cx="91440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145" name="Google Shape;145;p19"/>
            <p:cNvSpPr/>
            <p:nvPr/>
          </p:nvSpPr>
          <p:spPr>
            <a:xfrm rot="-5400000">
              <a:off x="-2526000" y="2525875"/>
              <a:ext cx="51435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146" name="Google Shape;146;p19"/>
            <p:cNvSpPr/>
            <p:nvPr/>
          </p:nvSpPr>
          <p:spPr>
            <a:xfrm rot="-5400000">
              <a:off x="6526800" y="2525875"/>
              <a:ext cx="51435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grpSp>
      <p:grpSp>
        <p:nvGrpSpPr>
          <p:cNvPr id="147" name="Google Shape;147;p19"/>
          <p:cNvGrpSpPr/>
          <p:nvPr/>
        </p:nvGrpSpPr>
        <p:grpSpPr>
          <a:xfrm>
            <a:off x="537556" y="689375"/>
            <a:ext cx="8068563" cy="3764713"/>
            <a:chOff x="537556" y="689375"/>
            <a:chExt cx="8068563" cy="3764713"/>
          </a:xfrm>
        </p:grpSpPr>
        <p:sp>
          <p:nvSpPr>
            <p:cNvPr id="148" name="Google Shape;148;p19"/>
            <p:cNvSpPr/>
            <p:nvPr/>
          </p:nvSpPr>
          <p:spPr>
            <a:xfrm>
              <a:off x="1613400" y="39161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49" name="Google Shape;149;p19"/>
            <p:cNvSpPr/>
            <p:nvPr/>
          </p:nvSpPr>
          <p:spPr>
            <a:xfrm>
              <a:off x="3227675" y="33782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50" name="Google Shape;150;p19"/>
            <p:cNvSpPr/>
            <p:nvPr/>
          </p:nvSpPr>
          <p:spPr>
            <a:xfrm>
              <a:off x="3765275" y="39161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51" name="Google Shape;151;p19"/>
            <p:cNvSpPr/>
            <p:nvPr/>
          </p:nvSpPr>
          <p:spPr>
            <a:xfrm>
              <a:off x="2689475" y="39161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52" name="Google Shape;152;p19"/>
            <p:cNvSpPr/>
            <p:nvPr/>
          </p:nvSpPr>
          <p:spPr>
            <a:xfrm>
              <a:off x="2151875" y="33782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53" name="Google Shape;153;p19"/>
            <p:cNvSpPr/>
            <p:nvPr/>
          </p:nvSpPr>
          <p:spPr>
            <a:xfrm>
              <a:off x="5379275" y="33782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54" name="Google Shape;154;p19"/>
            <p:cNvSpPr/>
            <p:nvPr/>
          </p:nvSpPr>
          <p:spPr>
            <a:xfrm>
              <a:off x="5916875" y="39161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55" name="Google Shape;155;p19"/>
            <p:cNvSpPr/>
            <p:nvPr/>
          </p:nvSpPr>
          <p:spPr>
            <a:xfrm>
              <a:off x="4841075" y="39161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56" name="Google Shape;156;p19"/>
            <p:cNvSpPr/>
            <p:nvPr/>
          </p:nvSpPr>
          <p:spPr>
            <a:xfrm>
              <a:off x="4303475" y="33782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57" name="Google Shape;157;p19"/>
            <p:cNvSpPr/>
            <p:nvPr/>
          </p:nvSpPr>
          <p:spPr>
            <a:xfrm>
              <a:off x="6992350" y="39161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58" name="Google Shape;158;p19"/>
            <p:cNvSpPr/>
            <p:nvPr/>
          </p:nvSpPr>
          <p:spPr>
            <a:xfrm>
              <a:off x="6454750" y="33782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59" name="Google Shape;159;p19"/>
            <p:cNvSpPr/>
            <p:nvPr/>
          </p:nvSpPr>
          <p:spPr>
            <a:xfrm>
              <a:off x="1613400" y="68966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60" name="Google Shape;160;p19"/>
            <p:cNvSpPr/>
            <p:nvPr/>
          </p:nvSpPr>
          <p:spPr>
            <a:xfrm>
              <a:off x="3765275" y="68966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61" name="Google Shape;161;p19"/>
            <p:cNvSpPr/>
            <p:nvPr/>
          </p:nvSpPr>
          <p:spPr>
            <a:xfrm>
              <a:off x="2689475" y="68966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62" name="Google Shape;162;p19"/>
            <p:cNvSpPr/>
            <p:nvPr/>
          </p:nvSpPr>
          <p:spPr>
            <a:xfrm>
              <a:off x="2151875" y="122731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63" name="Google Shape;163;p19"/>
            <p:cNvSpPr/>
            <p:nvPr/>
          </p:nvSpPr>
          <p:spPr>
            <a:xfrm>
              <a:off x="3227675" y="122731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64" name="Google Shape;164;p19"/>
            <p:cNvSpPr/>
            <p:nvPr/>
          </p:nvSpPr>
          <p:spPr>
            <a:xfrm>
              <a:off x="5916875" y="68966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65" name="Google Shape;165;p19"/>
            <p:cNvSpPr/>
            <p:nvPr/>
          </p:nvSpPr>
          <p:spPr>
            <a:xfrm>
              <a:off x="4841075" y="68966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66" name="Google Shape;166;p19"/>
            <p:cNvSpPr/>
            <p:nvPr/>
          </p:nvSpPr>
          <p:spPr>
            <a:xfrm>
              <a:off x="4303475" y="122731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67" name="Google Shape;167;p19"/>
            <p:cNvSpPr/>
            <p:nvPr/>
          </p:nvSpPr>
          <p:spPr>
            <a:xfrm>
              <a:off x="5379275" y="122731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68" name="Google Shape;168;p19"/>
            <p:cNvSpPr/>
            <p:nvPr/>
          </p:nvSpPr>
          <p:spPr>
            <a:xfrm>
              <a:off x="6992350" y="68966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69" name="Google Shape;169;p19"/>
            <p:cNvSpPr/>
            <p:nvPr/>
          </p:nvSpPr>
          <p:spPr>
            <a:xfrm>
              <a:off x="6454750" y="122731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70" name="Google Shape;170;p19"/>
            <p:cNvSpPr/>
            <p:nvPr/>
          </p:nvSpPr>
          <p:spPr>
            <a:xfrm>
              <a:off x="537600" y="2840513"/>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71" name="Google Shape;171;p19"/>
            <p:cNvSpPr/>
            <p:nvPr/>
          </p:nvSpPr>
          <p:spPr>
            <a:xfrm>
              <a:off x="537600" y="17650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72" name="Google Shape;172;p19"/>
            <p:cNvSpPr/>
            <p:nvPr/>
          </p:nvSpPr>
          <p:spPr>
            <a:xfrm>
              <a:off x="8068150" y="1765088"/>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73" name="Google Shape;173;p19"/>
            <p:cNvSpPr/>
            <p:nvPr/>
          </p:nvSpPr>
          <p:spPr>
            <a:xfrm>
              <a:off x="8068150" y="2840650"/>
              <a:ext cx="537600" cy="5379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74" name="Google Shape;174;p19"/>
            <p:cNvSpPr/>
            <p:nvPr/>
          </p:nvSpPr>
          <p:spPr>
            <a:xfrm>
              <a:off x="1613400" y="33782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75" name="Google Shape;175;p19"/>
            <p:cNvSpPr/>
            <p:nvPr/>
          </p:nvSpPr>
          <p:spPr>
            <a:xfrm>
              <a:off x="3227675" y="39161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76" name="Google Shape;176;p19"/>
            <p:cNvSpPr/>
            <p:nvPr/>
          </p:nvSpPr>
          <p:spPr>
            <a:xfrm>
              <a:off x="2689475" y="33782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77" name="Google Shape;177;p19"/>
            <p:cNvSpPr/>
            <p:nvPr/>
          </p:nvSpPr>
          <p:spPr>
            <a:xfrm>
              <a:off x="2151875" y="39161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78" name="Google Shape;178;p19"/>
            <p:cNvSpPr/>
            <p:nvPr/>
          </p:nvSpPr>
          <p:spPr>
            <a:xfrm>
              <a:off x="3765275" y="33782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79" name="Google Shape;179;p19"/>
            <p:cNvSpPr/>
            <p:nvPr/>
          </p:nvSpPr>
          <p:spPr>
            <a:xfrm rot="-5400000">
              <a:off x="537556" y="689619"/>
              <a:ext cx="1075800" cy="1075800"/>
            </a:xfrm>
            <a:prstGeom prst="rtTriangl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80" name="Google Shape;180;p19"/>
            <p:cNvSpPr/>
            <p:nvPr/>
          </p:nvSpPr>
          <p:spPr>
            <a:xfrm>
              <a:off x="5379275" y="39161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81" name="Google Shape;181;p19"/>
            <p:cNvSpPr/>
            <p:nvPr/>
          </p:nvSpPr>
          <p:spPr>
            <a:xfrm>
              <a:off x="4841075" y="33782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82" name="Google Shape;182;p19"/>
            <p:cNvSpPr/>
            <p:nvPr/>
          </p:nvSpPr>
          <p:spPr>
            <a:xfrm>
              <a:off x="4303475" y="39161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83" name="Google Shape;183;p19"/>
            <p:cNvSpPr/>
            <p:nvPr/>
          </p:nvSpPr>
          <p:spPr>
            <a:xfrm>
              <a:off x="5916875" y="33782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84" name="Google Shape;184;p19"/>
            <p:cNvSpPr/>
            <p:nvPr/>
          </p:nvSpPr>
          <p:spPr>
            <a:xfrm>
              <a:off x="6992350" y="33782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85" name="Google Shape;185;p19"/>
            <p:cNvSpPr/>
            <p:nvPr/>
          </p:nvSpPr>
          <p:spPr>
            <a:xfrm>
              <a:off x="6454750" y="3916188"/>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86" name="Google Shape;186;p19"/>
            <p:cNvSpPr/>
            <p:nvPr/>
          </p:nvSpPr>
          <p:spPr>
            <a:xfrm>
              <a:off x="1613400" y="122731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87" name="Google Shape;187;p19"/>
            <p:cNvSpPr/>
            <p:nvPr/>
          </p:nvSpPr>
          <p:spPr>
            <a:xfrm>
              <a:off x="3227675" y="68966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88" name="Google Shape;188;p19"/>
            <p:cNvSpPr/>
            <p:nvPr/>
          </p:nvSpPr>
          <p:spPr>
            <a:xfrm>
              <a:off x="3765275" y="122731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89" name="Google Shape;189;p19"/>
            <p:cNvSpPr/>
            <p:nvPr/>
          </p:nvSpPr>
          <p:spPr>
            <a:xfrm>
              <a:off x="2689475" y="122731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90" name="Google Shape;190;p19"/>
            <p:cNvSpPr/>
            <p:nvPr/>
          </p:nvSpPr>
          <p:spPr>
            <a:xfrm>
              <a:off x="2151875" y="68966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91" name="Google Shape;191;p19"/>
            <p:cNvSpPr/>
            <p:nvPr/>
          </p:nvSpPr>
          <p:spPr>
            <a:xfrm>
              <a:off x="5379275" y="68966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92" name="Google Shape;192;p19"/>
            <p:cNvSpPr/>
            <p:nvPr/>
          </p:nvSpPr>
          <p:spPr>
            <a:xfrm>
              <a:off x="5916875" y="122731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93" name="Google Shape;193;p19"/>
            <p:cNvSpPr/>
            <p:nvPr/>
          </p:nvSpPr>
          <p:spPr>
            <a:xfrm>
              <a:off x="4841075" y="122731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94" name="Google Shape;194;p19"/>
            <p:cNvSpPr/>
            <p:nvPr/>
          </p:nvSpPr>
          <p:spPr>
            <a:xfrm>
              <a:off x="4303475" y="68966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95" name="Google Shape;195;p19"/>
            <p:cNvSpPr/>
            <p:nvPr/>
          </p:nvSpPr>
          <p:spPr>
            <a:xfrm>
              <a:off x="6992350" y="122731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96" name="Google Shape;196;p19"/>
            <p:cNvSpPr/>
            <p:nvPr/>
          </p:nvSpPr>
          <p:spPr>
            <a:xfrm>
              <a:off x="6454750" y="68966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97" name="Google Shape;197;p19"/>
            <p:cNvSpPr/>
            <p:nvPr/>
          </p:nvSpPr>
          <p:spPr>
            <a:xfrm>
              <a:off x="537600" y="2302613"/>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98" name="Google Shape;198;p19"/>
            <p:cNvSpPr/>
            <p:nvPr/>
          </p:nvSpPr>
          <p:spPr>
            <a:xfrm>
              <a:off x="8068150" y="2302800"/>
              <a:ext cx="537600" cy="5379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99" name="Google Shape;199;p19"/>
            <p:cNvSpPr/>
            <p:nvPr/>
          </p:nvSpPr>
          <p:spPr>
            <a:xfrm rot="5400000">
              <a:off x="537644" y="689619"/>
              <a:ext cx="1075800" cy="1075800"/>
            </a:xfrm>
            <a:prstGeom prst="rtTriangl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00" name="Google Shape;200;p19"/>
            <p:cNvSpPr/>
            <p:nvPr/>
          </p:nvSpPr>
          <p:spPr>
            <a:xfrm rot="5400000">
              <a:off x="7530319" y="3378269"/>
              <a:ext cx="1075800" cy="1075800"/>
            </a:xfrm>
            <a:prstGeom prst="rtTriangl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01" name="Google Shape;201;p19"/>
            <p:cNvSpPr/>
            <p:nvPr/>
          </p:nvSpPr>
          <p:spPr>
            <a:xfrm rot="-5400000">
              <a:off x="7530231" y="3378269"/>
              <a:ext cx="1075800" cy="1075800"/>
            </a:xfrm>
            <a:prstGeom prst="rtTriangl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02" name="Google Shape;202;p19"/>
            <p:cNvSpPr/>
            <p:nvPr/>
          </p:nvSpPr>
          <p:spPr>
            <a:xfrm rot="10800000">
              <a:off x="537600" y="3377763"/>
              <a:ext cx="1075800" cy="1075800"/>
            </a:xfrm>
            <a:prstGeom prst="rtTriangl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03" name="Google Shape;203;p19"/>
            <p:cNvSpPr/>
            <p:nvPr/>
          </p:nvSpPr>
          <p:spPr>
            <a:xfrm>
              <a:off x="537600" y="3377675"/>
              <a:ext cx="1075800" cy="1075800"/>
            </a:xfrm>
            <a:prstGeom prst="rtTriangl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04" name="Google Shape;204;p19"/>
            <p:cNvSpPr/>
            <p:nvPr/>
          </p:nvSpPr>
          <p:spPr>
            <a:xfrm>
              <a:off x="7530275" y="689375"/>
              <a:ext cx="1075800" cy="1075800"/>
            </a:xfrm>
            <a:prstGeom prst="rtTriangl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05" name="Google Shape;205;p19"/>
            <p:cNvSpPr/>
            <p:nvPr/>
          </p:nvSpPr>
          <p:spPr>
            <a:xfrm rot="10800000">
              <a:off x="7530275" y="689463"/>
              <a:ext cx="1075800" cy="1075800"/>
            </a:xfrm>
            <a:prstGeom prst="rtTriangle">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grpSp>
      <p:sp>
        <p:nvSpPr>
          <p:cNvPr id="206" name="Google Shape;206;p19"/>
          <p:cNvSpPr txBox="1"/>
          <p:nvPr>
            <p:ph type="title"/>
          </p:nvPr>
        </p:nvSpPr>
        <p:spPr>
          <a:xfrm>
            <a:off x="1241550" y="2010150"/>
            <a:ext cx="6660900" cy="11232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207" name="Google Shape;207;p19"/>
          <p:cNvSpPr txBox="1"/>
          <p:nvPr>
            <p:ph idx="1" type="body"/>
          </p:nvPr>
        </p:nvSpPr>
        <p:spPr>
          <a:xfrm>
            <a:off x="421035" y="224850"/>
            <a:ext cx="1947600" cy="3450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Font typeface="Lexend"/>
              <a:buChar char="●"/>
              <a:defRPr sz="1400">
                <a:latin typeface="Lexend"/>
                <a:ea typeface="Lexend"/>
                <a:cs typeface="Lexend"/>
                <a:sym typeface="Lexend"/>
              </a:defRPr>
            </a:lvl1pPr>
            <a:lvl2pPr indent="-317500" lvl="1" marL="914400">
              <a:spcBef>
                <a:spcPts val="0"/>
              </a:spcBef>
              <a:spcAft>
                <a:spcPts val="0"/>
              </a:spcAft>
              <a:buSzPts val="1400"/>
              <a:buFont typeface="Lexend"/>
              <a:buChar char="○"/>
              <a:defRPr>
                <a:latin typeface="Lexend"/>
                <a:ea typeface="Lexend"/>
                <a:cs typeface="Lexend"/>
                <a:sym typeface="Lexend"/>
              </a:defRPr>
            </a:lvl2pPr>
            <a:lvl3pPr indent="-317500" lvl="2" marL="1371600">
              <a:spcBef>
                <a:spcPts val="0"/>
              </a:spcBef>
              <a:spcAft>
                <a:spcPts val="0"/>
              </a:spcAft>
              <a:buSzPts val="1400"/>
              <a:buFont typeface="Lexend"/>
              <a:buChar char="■"/>
              <a:defRPr>
                <a:latin typeface="Lexend"/>
                <a:ea typeface="Lexend"/>
                <a:cs typeface="Lexend"/>
                <a:sym typeface="Lexend"/>
              </a:defRPr>
            </a:lvl3pPr>
            <a:lvl4pPr indent="-317500" lvl="3" marL="1828800">
              <a:spcBef>
                <a:spcPts val="0"/>
              </a:spcBef>
              <a:spcAft>
                <a:spcPts val="0"/>
              </a:spcAft>
              <a:buSzPts val="1400"/>
              <a:buFont typeface="Lexend"/>
              <a:buChar char="●"/>
              <a:defRPr>
                <a:latin typeface="Lexend"/>
                <a:ea typeface="Lexend"/>
                <a:cs typeface="Lexend"/>
                <a:sym typeface="Lexend"/>
              </a:defRPr>
            </a:lvl4pPr>
            <a:lvl5pPr indent="-317500" lvl="4" marL="2286000">
              <a:spcBef>
                <a:spcPts val="0"/>
              </a:spcBef>
              <a:spcAft>
                <a:spcPts val="0"/>
              </a:spcAft>
              <a:buSzPts val="1400"/>
              <a:buFont typeface="Lexend"/>
              <a:buChar char="○"/>
              <a:defRPr>
                <a:latin typeface="Lexend"/>
                <a:ea typeface="Lexend"/>
                <a:cs typeface="Lexend"/>
                <a:sym typeface="Lexend"/>
              </a:defRPr>
            </a:lvl5pPr>
            <a:lvl6pPr indent="-317500" lvl="5" marL="2743200">
              <a:spcBef>
                <a:spcPts val="0"/>
              </a:spcBef>
              <a:spcAft>
                <a:spcPts val="0"/>
              </a:spcAft>
              <a:buSzPts val="1400"/>
              <a:buFont typeface="Lexend"/>
              <a:buChar char="■"/>
              <a:defRPr>
                <a:latin typeface="Lexend"/>
                <a:ea typeface="Lexend"/>
                <a:cs typeface="Lexend"/>
                <a:sym typeface="Lexend"/>
              </a:defRPr>
            </a:lvl6pPr>
            <a:lvl7pPr indent="-317500" lvl="6" marL="3200400">
              <a:spcBef>
                <a:spcPts val="0"/>
              </a:spcBef>
              <a:spcAft>
                <a:spcPts val="0"/>
              </a:spcAft>
              <a:buSzPts val="1400"/>
              <a:buFont typeface="Lexend"/>
              <a:buChar char="●"/>
              <a:defRPr>
                <a:latin typeface="Lexend"/>
                <a:ea typeface="Lexend"/>
                <a:cs typeface="Lexend"/>
                <a:sym typeface="Lexend"/>
              </a:defRPr>
            </a:lvl7pPr>
            <a:lvl8pPr indent="-317500" lvl="7" marL="3657600">
              <a:spcBef>
                <a:spcPts val="0"/>
              </a:spcBef>
              <a:spcAft>
                <a:spcPts val="0"/>
              </a:spcAft>
              <a:buSzPts val="1400"/>
              <a:buFont typeface="Lexend"/>
              <a:buChar char="○"/>
              <a:defRPr>
                <a:latin typeface="Lexend"/>
                <a:ea typeface="Lexend"/>
                <a:cs typeface="Lexend"/>
                <a:sym typeface="Lexend"/>
              </a:defRPr>
            </a:lvl8pPr>
            <a:lvl9pPr indent="-317500" lvl="8" marL="4114800">
              <a:spcBef>
                <a:spcPts val="0"/>
              </a:spcBef>
              <a:spcAft>
                <a:spcPts val="0"/>
              </a:spcAft>
              <a:buSzPts val="1400"/>
              <a:buFont typeface="Lexend"/>
              <a:buChar char="■"/>
              <a:defRPr>
                <a:latin typeface="Lexend"/>
                <a:ea typeface="Lexend"/>
                <a:cs typeface="Lexend"/>
                <a:sym typeface="Lexend"/>
              </a:defRPr>
            </a:lvl9pPr>
          </a:lstStyle>
          <a:p/>
        </p:txBody>
      </p:sp>
      <p:sp>
        <p:nvSpPr>
          <p:cNvPr id="208" name="Google Shape;208;p19"/>
          <p:cNvSpPr txBox="1"/>
          <p:nvPr>
            <p:ph idx="2" type="body"/>
          </p:nvPr>
        </p:nvSpPr>
        <p:spPr>
          <a:xfrm>
            <a:off x="6772321" y="224850"/>
            <a:ext cx="1947600" cy="345000"/>
          </a:xfrm>
          <a:prstGeom prst="rect">
            <a:avLst/>
          </a:prstGeom>
        </p:spPr>
        <p:txBody>
          <a:bodyPr anchorCtr="0" anchor="t" bIns="91425" lIns="91425" spcFirstLastPara="1" rIns="91425" wrap="square" tIns="91425">
            <a:spAutoFit/>
          </a:bodyPr>
          <a:lstStyle>
            <a:lvl1pPr indent="-317500" lvl="0" marL="457200" algn="r">
              <a:spcBef>
                <a:spcPts val="0"/>
              </a:spcBef>
              <a:spcAft>
                <a:spcPts val="0"/>
              </a:spcAft>
              <a:buSzPts val="1400"/>
              <a:buFont typeface="Lexend"/>
              <a:buChar char="●"/>
              <a:defRPr sz="1400">
                <a:latin typeface="Lexend"/>
                <a:ea typeface="Lexend"/>
                <a:cs typeface="Lexend"/>
                <a:sym typeface="Lexend"/>
              </a:defRPr>
            </a:lvl1pPr>
            <a:lvl2pPr indent="-317500" lvl="1" marL="914400" algn="r">
              <a:spcBef>
                <a:spcPts val="0"/>
              </a:spcBef>
              <a:spcAft>
                <a:spcPts val="0"/>
              </a:spcAft>
              <a:buSzPts val="1400"/>
              <a:buFont typeface="Lexend"/>
              <a:buChar char="○"/>
              <a:defRPr>
                <a:latin typeface="Lexend"/>
                <a:ea typeface="Lexend"/>
                <a:cs typeface="Lexend"/>
                <a:sym typeface="Lexend"/>
              </a:defRPr>
            </a:lvl2pPr>
            <a:lvl3pPr indent="-317500" lvl="2" marL="1371600" algn="r">
              <a:spcBef>
                <a:spcPts val="0"/>
              </a:spcBef>
              <a:spcAft>
                <a:spcPts val="0"/>
              </a:spcAft>
              <a:buSzPts val="1400"/>
              <a:buFont typeface="Lexend"/>
              <a:buChar char="■"/>
              <a:defRPr>
                <a:latin typeface="Lexend"/>
                <a:ea typeface="Lexend"/>
                <a:cs typeface="Lexend"/>
                <a:sym typeface="Lexend"/>
              </a:defRPr>
            </a:lvl3pPr>
            <a:lvl4pPr indent="-317500" lvl="3" marL="1828800" algn="r">
              <a:spcBef>
                <a:spcPts val="0"/>
              </a:spcBef>
              <a:spcAft>
                <a:spcPts val="0"/>
              </a:spcAft>
              <a:buSzPts val="1400"/>
              <a:buFont typeface="Lexend"/>
              <a:buChar char="●"/>
              <a:defRPr>
                <a:latin typeface="Lexend"/>
                <a:ea typeface="Lexend"/>
                <a:cs typeface="Lexend"/>
                <a:sym typeface="Lexend"/>
              </a:defRPr>
            </a:lvl4pPr>
            <a:lvl5pPr indent="-317500" lvl="4" marL="2286000" algn="r">
              <a:spcBef>
                <a:spcPts val="0"/>
              </a:spcBef>
              <a:spcAft>
                <a:spcPts val="0"/>
              </a:spcAft>
              <a:buSzPts val="1400"/>
              <a:buFont typeface="Lexend"/>
              <a:buChar char="○"/>
              <a:defRPr>
                <a:latin typeface="Lexend"/>
                <a:ea typeface="Lexend"/>
                <a:cs typeface="Lexend"/>
                <a:sym typeface="Lexend"/>
              </a:defRPr>
            </a:lvl5pPr>
            <a:lvl6pPr indent="-317500" lvl="5" marL="2743200" algn="r">
              <a:spcBef>
                <a:spcPts val="0"/>
              </a:spcBef>
              <a:spcAft>
                <a:spcPts val="0"/>
              </a:spcAft>
              <a:buSzPts val="1400"/>
              <a:buFont typeface="Lexend"/>
              <a:buChar char="■"/>
              <a:defRPr>
                <a:latin typeface="Lexend"/>
                <a:ea typeface="Lexend"/>
                <a:cs typeface="Lexend"/>
                <a:sym typeface="Lexend"/>
              </a:defRPr>
            </a:lvl6pPr>
            <a:lvl7pPr indent="-317500" lvl="6" marL="3200400" algn="r">
              <a:spcBef>
                <a:spcPts val="0"/>
              </a:spcBef>
              <a:spcAft>
                <a:spcPts val="0"/>
              </a:spcAft>
              <a:buSzPts val="1400"/>
              <a:buFont typeface="Lexend"/>
              <a:buChar char="●"/>
              <a:defRPr>
                <a:latin typeface="Lexend"/>
                <a:ea typeface="Lexend"/>
                <a:cs typeface="Lexend"/>
                <a:sym typeface="Lexend"/>
              </a:defRPr>
            </a:lvl7pPr>
            <a:lvl8pPr indent="-317500" lvl="7" marL="3657600" algn="r">
              <a:spcBef>
                <a:spcPts val="0"/>
              </a:spcBef>
              <a:spcAft>
                <a:spcPts val="0"/>
              </a:spcAft>
              <a:buSzPts val="1400"/>
              <a:buFont typeface="Lexend"/>
              <a:buChar char="○"/>
              <a:defRPr>
                <a:latin typeface="Lexend"/>
                <a:ea typeface="Lexend"/>
                <a:cs typeface="Lexend"/>
                <a:sym typeface="Lexend"/>
              </a:defRPr>
            </a:lvl8pPr>
            <a:lvl9pPr indent="-317500" lvl="8" marL="4114800" algn="r">
              <a:spcBef>
                <a:spcPts val="0"/>
              </a:spcBef>
              <a:spcAft>
                <a:spcPts val="0"/>
              </a:spcAft>
              <a:buSzPts val="1400"/>
              <a:buFont typeface="Lexend"/>
              <a:buChar char="■"/>
              <a:defRPr>
                <a:latin typeface="Lexend"/>
                <a:ea typeface="Lexend"/>
                <a:cs typeface="Lexend"/>
                <a:sym typeface="Lexend"/>
              </a:defRPr>
            </a:lvl9pPr>
          </a:lstStyle>
          <a:p/>
        </p:txBody>
      </p:sp>
      <p:sp>
        <p:nvSpPr>
          <p:cNvPr id="209" name="Google Shape;209;p19"/>
          <p:cNvSpPr txBox="1"/>
          <p:nvPr>
            <p:ph idx="3" type="body"/>
          </p:nvPr>
        </p:nvSpPr>
        <p:spPr>
          <a:xfrm>
            <a:off x="421035" y="4573625"/>
            <a:ext cx="1947600" cy="3450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Font typeface="Lexend"/>
              <a:buChar char="●"/>
              <a:defRPr sz="1400">
                <a:latin typeface="Lexend"/>
                <a:ea typeface="Lexend"/>
                <a:cs typeface="Lexend"/>
                <a:sym typeface="Lexend"/>
              </a:defRPr>
            </a:lvl1pPr>
            <a:lvl2pPr indent="-317500" lvl="1" marL="914400">
              <a:spcBef>
                <a:spcPts val="0"/>
              </a:spcBef>
              <a:spcAft>
                <a:spcPts val="0"/>
              </a:spcAft>
              <a:buSzPts val="1400"/>
              <a:buFont typeface="Lexend"/>
              <a:buChar char="○"/>
              <a:defRPr>
                <a:latin typeface="Lexend"/>
                <a:ea typeface="Lexend"/>
                <a:cs typeface="Lexend"/>
                <a:sym typeface="Lexend"/>
              </a:defRPr>
            </a:lvl2pPr>
            <a:lvl3pPr indent="-317500" lvl="2" marL="1371600">
              <a:spcBef>
                <a:spcPts val="0"/>
              </a:spcBef>
              <a:spcAft>
                <a:spcPts val="0"/>
              </a:spcAft>
              <a:buSzPts val="1400"/>
              <a:buFont typeface="Lexend"/>
              <a:buChar char="■"/>
              <a:defRPr>
                <a:latin typeface="Lexend"/>
                <a:ea typeface="Lexend"/>
                <a:cs typeface="Lexend"/>
                <a:sym typeface="Lexend"/>
              </a:defRPr>
            </a:lvl3pPr>
            <a:lvl4pPr indent="-317500" lvl="3" marL="1828800">
              <a:spcBef>
                <a:spcPts val="0"/>
              </a:spcBef>
              <a:spcAft>
                <a:spcPts val="0"/>
              </a:spcAft>
              <a:buSzPts val="1400"/>
              <a:buFont typeface="Lexend"/>
              <a:buChar char="●"/>
              <a:defRPr>
                <a:latin typeface="Lexend"/>
                <a:ea typeface="Lexend"/>
                <a:cs typeface="Lexend"/>
                <a:sym typeface="Lexend"/>
              </a:defRPr>
            </a:lvl4pPr>
            <a:lvl5pPr indent="-317500" lvl="4" marL="2286000">
              <a:spcBef>
                <a:spcPts val="0"/>
              </a:spcBef>
              <a:spcAft>
                <a:spcPts val="0"/>
              </a:spcAft>
              <a:buSzPts val="1400"/>
              <a:buFont typeface="Lexend"/>
              <a:buChar char="○"/>
              <a:defRPr>
                <a:latin typeface="Lexend"/>
                <a:ea typeface="Lexend"/>
                <a:cs typeface="Lexend"/>
                <a:sym typeface="Lexend"/>
              </a:defRPr>
            </a:lvl5pPr>
            <a:lvl6pPr indent="-317500" lvl="5" marL="2743200">
              <a:spcBef>
                <a:spcPts val="0"/>
              </a:spcBef>
              <a:spcAft>
                <a:spcPts val="0"/>
              </a:spcAft>
              <a:buSzPts val="1400"/>
              <a:buFont typeface="Lexend"/>
              <a:buChar char="■"/>
              <a:defRPr>
                <a:latin typeface="Lexend"/>
                <a:ea typeface="Lexend"/>
                <a:cs typeface="Lexend"/>
                <a:sym typeface="Lexend"/>
              </a:defRPr>
            </a:lvl6pPr>
            <a:lvl7pPr indent="-317500" lvl="6" marL="3200400">
              <a:spcBef>
                <a:spcPts val="0"/>
              </a:spcBef>
              <a:spcAft>
                <a:spcPts val="0"/>
              </a:spcAft>
              <a:buSzPts val="1400"/>
              <a:buFont typeface="Lexend"/>
              <a:buChar char="●"/>
              <a:defRPr>
                <a:latin typeface="Lexend"/>
                <a:ea typeface="Lexend"/>
                <a:cs typeface="Lexend"/>
                <a:sym typeface="Lexend"/>
              </a:defRPr>
            </a:lvl7pPr>
            <a:lvl8pPr indent="-317500" lvl="7" marL="3657600">
              <a:spcBef>
                <a:spcPts val="0"/>
              </a:spcBef>
              <a:spcAft>
                <a:spcPts val="0"/>
              </a:spcAft>
              <a:buSzPts val="1400"/>
              <a:buFont typeface="Lexend"/>
              <a:buChar char="○"/>
              <a:defRPr>
                <a:latin typeface="Lexend"/>
                <a:ea typeface="Lexend"/>
                <a:cs typeface="Lexend"/>
                <a:sym typeface="Lexend"/>
              </a:defRPr>
            </a:lvl8pPr>
            <a:lvl9pPr indent="-317500" lvl="8" marL="4114800">
              <a:spcBef>
                <a:spcPts val="0"/>
              </a:spcBef>
              <a:spcAft>
                <a:spcPts val="0"/>
              </a:spcAft>
              <a:buSzPts val="1400"/>
              <a:buFont typeface="Lexend"/>
              <a:buChar char="■"/>
              <a:defRPr>
                <a:latin typeface="Lexend"/>
                <a:ea typeface="Lexend"/>
                <a:cs typeface="Lexend"/>
                <a:sym typeface="Lexend"/>
              </a:defRPr>
            </a:lvl9pPr>
          </a:lstStyle>
          <a:p/>
        </p:txBody>
      </p:sp>
      <p:sp>
        <p:nvSpPr>
          <p:cNvPr id="210" name="Google Shape;210;p19"/>
          <p:cNvSpPr txBox="1"/>
          <p:nvPr>
            <p:ph idx="4" type="body"/>
          </p:nvPr>
        </p:nvSpPr>
        <p:spPr>
          <a:xfrm>
            <a:off x="6772321" y="4573625"/>
            <a:ext cx="1947600" cy="345000"/>
          </a:xfrm>
          <a:prstGeom prst="rect">
            <a:avLst/>
          </a:prstGeom>
        </p:spPr>
        <p:txBody>
          <a:bodyPr anchorCtr="0" anchor="t" bIns="91425" lIns="91425" spcFirstLastPara="1" rIns="91425" wrap="square" tIns="91425">
            <a:spAutoFit/>
          </a:bodyPr>
          <a:lstStyle>
            <a:lvl1pPr indent="-317500" lvl="0" marL="457200" algn="r">
              <a:spcBef>
                <a:spcPts val="0"/>
              </a:spcBef>
              <a:spcAft>
                <a:spcPts val="0"/>
              </a:spcAft>
              <a:buSzPts val="1400"/>
              <a:buFont typeface="Lexend"/>
              <a:buChar char="●"/>
              <a:defRPr sz="1400">
                <a:latin typeface="Lexend"/>
                <a:ea typeface="Lexend"/>
                <a:cs typeface="Lexend"/>
                <a:sym typeface="Lexend"/>
              </a:defRPr>
            </a:lvl1pPr>
            <a:lvl2pPr indent="-317500" lvl="1" marL="914400" algn="r">
              <a:spcBef>
                <a:spcPts val="0"/>
              </a:spcBef>
              <a:spcAft>
                <a:spcPts val="0"/>
              </a:spcAft>
              <a:buSzPts val="1400"/>
              <a:buFont typeface="Lexend"/>
              <a:buChar char="○"/>
              <a:defRPr>
                <a:latin typeface="Lexend"/>
                <a:ea typeface="Lexend"/>
                <a:cs typeface="Lexend"/>
                <a:sym typeface="Lexend"/>
              </a:defRPr>
            </a:lvl2pPr>
            <a:lvl3pPr indent="-317500" lvl="2" marL="1371600" algn="r">
              <a:spcBef>
                <a:spcPts val="0"/>
              </a:spcBef>
              <a:spcAft>
                <a:spcPts val="0"/>
              </a:spcAft>
              <a:buSzPts val="1400"/>
              <a:buFont typeface="Lexend"/>
              <a:buChar char="■"/>
              <a:defRPr>
                <a:latin typeface="Lexend"/>
                <a:ea typeface="Lexend"/>
                <a:cs typeface="Lexend"/>
                <a:sym typeface="Lexend"/>
              </a:defRPr>
            </a:lvl3pPr>
            <a:lvl4pPr indent="-317500" lvl="3" marL="1828800" algn="r">
              <a:spcBef>
                <a:spcPts val="0"/>
              </a:spcBef>
              <a:spcAft>
                <a:spcPts val="0"/>
              </a:spcAft>
              <a:buSzPts val="1400"/>
              <a:buFont typeface="Lexend"/>
              <a:buChar char="●"/>
              <a:defRPr>
                <a:latin typeface="Lexend"/>
                <a:ea typeface="Lexend"/>
                <a:cs typeface="Lexend"/>
                <a:sym typeface="Lexend"/>
              </a:defRPr>
            </a:lvl4pPr>
            <a:lvl5pPr indent="-317500" lvl="4" marL="2286000" algn="r">
              <a:spcBef>
                <a:spcPts val="0"/>
              </a:spcBef>
              <a:spcAft>
                <a:spcPts val="0"/>
              </a:spcAft>
              <a:buSzPts val="1400"/>
              <a:buFont typeface="Lexend"/>
              <a:buChar char="○"/>
              <a:defRPr>
                <a:latin typeface="Lexend"/>
                <a:ea typeface="Lexend"/>
                <a:cs typeface="Lexend"/>
                <a:sym typeface="Lexend"/>
              </a:defRPr>
            </a:lvl5pPr>
            <a:lvl6pPr indent="-317500" lvl="5" marL="2743200" algn="r">
              <a:spcBef>
                <a:spcPts val="0"/>
              </a:spcBef>
              <a:spcAft>
                <a:spcPts val="0"/>
              </a:spcAft>
              <a:buSzPts val="1400"/>
              <a:buFont typeface="Lexend"/>
              <a:buChar char="■"/>
              <a:defRPr>
                <a:latin typeface="Lexend"/>
                <a:ea typeface="Lexend"/>
                <a:cs typeface="Lexend"/>
                <a:sym typeface="Lexend"/>
              </a:defRPr>
            </a:lvl6pPr>
            <a:lvl7pPr indent="-317500" lvl="6" marL="3200400" algn="r">
              <a:spcBef>
                <a:spcPts val="0"/>
              </a:spcBef>
              <a:spcAft>
                <a:spcPts val="0"/>
              </a:spcAft>
              <a:buSzPts val="1400"/>
              <a:buFont typeface="Lexend"/>
              <a:buChar char="●"/>
              <a:defRPr>
                <a:latin typeface="Lexend"/>
                <a:ea typeface="Lexend"/>
                <a:cs typeface="Lexend"/>
                <a:sym typeface="Lexend"/>
              </a:defRPr>
            </a:lvl7pPr>
            <a:lvl8pPr indent="-317500" lvl="7" marL="3657600" algn="r">
              <a:spcBef>
                <a:spcPts val="0"/>
              </a:spcBef>
              <a:spcAft>
                <a:spcPts val="0"/>
              </a:spcAft>
              <a:buSzPts val="1400"/>
              <a:buFont typeface="Lexend"/>
              <a:buChar char="○"/>
              <a:defRPr>
                <a:latin typeface="Lexend"/>
                <a:ea typeface="Lexend"/>
                <a:cs typeface="Lexend"/>
                <a:sym typeface="Lexend"/>
              </a:defRPr>
            </a:lvl8pPr>
            <a:lvl9pPr indent="-317500" lvl="8" marL="4114800" algn="r">
              <a:spcBef>
                <a:spcPts val="0"/>
              </a:spcBef>
              <a:spcAft>
                <a:spcPts val="0"/>
              </a:spcAft>
              <a:buSzPts val="1400"/>
              <a:buFont typeface="Lexend"/>
              <a:buChar char="■"/>
              <a:defRPr>
                <a:latin typeface="Lexend"/>
                <a:ea typeface="Lexend"/>
                <a:cs typeface="Lexend"/>
                <a:sym typeface="Lexend"/>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
    <p:spTree>
      <p:nvGrpSpPr>
        <p:cNvPr id="211" name="Shape 211"/>
        <p:cNvGrpSpPr/>
        <p:nvPr/>
      </p:nvGrpSpPr>
      <p:grpSpPr>
        <a:xfrm>
          <a:off x="0" y="0"/>
          <a:ext cx="0" cy="0"/>
          <a:chOff x="0" y="0"/>
          <a:chExt cx="0" cy="0"/>
        </a:xfrm>
      </p:grpSpPr>
      <p:sp>
        <p:nvSpPr>
          <p:cNvPr id="212" name="Google Shape;212;p20"/>
          <p:cNvSpPr/>
          <p:nvPr>
            <p:ph idx="2" type="pic"/>
          </p:nvPr>
        </p:nvSpPr>
        <p:spPr>
          <a:xfrm>
            <a:off x="320135" y="3180164"/>
            <a:ext cx="2833200" cy="1635300"/>
          </a:xfrm>
          <a:prstGeom prst="rect">
            <a:avLst/>
          </a:prstGeom>
          <a:noFill/>
          <a:ln>
            <a:noFill/>
          </a:ln>
        </p:spPr>
      </p:sp>
      <p:sp>
        <p:nvSpPr>
          <p:cNvPr id="213" name="Google Shape;213;p20"/>
          <p:cNvSpPr/>
          <p:nvPr/>
        </p:nvSpPr>
        <p:spPr>
          <a:xfrm>
            <a:off x="320135" y="1405791"/>
            <a:ext cx="805800" cy="558600"/>
          </a:xfrm>
          <a:prstGeom prst="rect">
            <a:avLst/>
          </a:prstGeom>
          <a:solidFill>
            <a:schemeClr val="accent1"/>
          </a:solidFill>
          <a:ln>
            <a:noFill/>
          </a:ln>
        </p:spPr>
        <p:txBody>
          <a:bodyPr anchorCtr="0" anchor="t" bIns="182875" lIns="182875" spcFirstLastPara="1" rIns="182875" wrap="square" tIns="182875">
            <a:noAutofit/>
          </a:bodyPr>
          <a:lstStyle/>
          <a:p>
            <a:pPr indent="0" lvl="0" marL="0" rtl="0" algn="l">
              <a:spcBef>
                <a:spcPts val="0"/>
              </a:spcBef>
              <a:spcAft>
                <a:spcPts val="0"/>
              </a:spcAft>
              <a:buNone/>
            </a:pPr>
            <a:r>
              <a:t/>
            </a:r>
            <a:endParaRPr>
              <a:solidFill>
                <a:schemeClr val="dk1"/>
              </a:solidFill>
              <a:latin typeface="Lexend Light"/>
              <a:ea typeface="Lexend Light"/>
              <a:cs typeface="Lexend Light"/>
              <a:sym typeface="Lexend Light"/>
            </a:endParaRPr>
          </a:p>
        </p:txBody>
      </p:sp>
      <p:sp>
        <p:nvSpPr>
          <p:cNvPr id="214" name="Google Shape;214;p20"/>
          <p:cNvSpPr/>
          <p:nvPr/>
        </p:nvSpPr>
        <p:spPr>
          <a:xfrm>
            <a:off x="320100" y="1963005"/>
            <a:ext cx="2833200" cy="1217100"/>
          </a:xfrm>
          <a:prstGeom prst="rect">
            <a:avLst/>
          </a:prstGeom>
          <a:solidFill>
            <a:schemeClr val="accent1"/>
          </a:solidFill>
          <a:ln>
            <a:noFill/>
          </a:ln>
        </p:spPr>
        <p:txBody>
          <a:bodyPr anchorCtr="0" anchor="t" bIns="182875" lIns="182875" spcFirstLastPara="1" rIns="182875" wrap="square" tIns="182875">
            <a:noAutofit/>
          </a:bodyPr>
          <a:lstStyle/>
          <a:p>
            <a:pPr indent="0" lvl="0" marL="0" rtl="0" algn="l">
              <a:spcBef>
                <a:spcPts val="0"/>
              </a:spcBef>
              <a:spcAft>
                <a:spcPts val="0"/>
              </a:spcAft>
              <a:buNone/>
            </a:pPr>
            <a:r>
              <a:t/>
            </a:r>
            <a:endParaRPr>
              <a:solidFill>
                <a:schemeClr val="dk1"/>
              </a:solidFill>
              <a:latin typeface="Lexend Light"/>
              <a:ea typeface="Lexend Light"/>
              <a:cs typeface="Lexend Light"/>
              <a:sym typeface="Lexend Light"/>
            </a:endParaRPr>
          </a:p>
        </p:txBody>
      </p:sp>
      <p:sp>
        <p:nvSpPr>
          <p:cNvPr id="215" name="Google Shape;215;p20"/>
          <p:cNvSpPr txBox="1"/>
          <p:nvPr>
            <p:ph idx="1" type="subTitle"/>
          </p:nvPr>
        </p:nvSpPr>
        <p:spPr>
          <a:xfrm>
            <a:off x="382576" y="1404325"/>
            <a:ext cx="668700" cy="514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216" name="Google Shape;216;p20"/>
          <p:cNvSpPr txBox="1"/>
          <p:nvPr>
            <p:ph idx="3" type="body"/>
          </p:nvPr>
        </p:nvSpPr>
        <p:spPr>
          <a:xfrm>
            <a:off x="382576" y="2021134"/>
            <a:ext cx="2690700" cy="1095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17" name="Google Shape;217;p20"/>
          <p:cNvSpPr/>
          <p:nvPr>
            <p:ph idx="4" type="pic"/>
          </p:nvPr>
        </p:nvSpPr>
        <p:spPr>
          <a:xfrm>
            <a:off x="3153490" y="3180164"/>
            <a:ext cx="2833200" cy="1635300"/>
          </a:xfrm>
          <a:prstGeom prst="rect">
            <a:avLst/>
          </a:prstGeom>
          <a:noFill/>
          <a:ln>
            <a:noFill/>
          </a:ln>
        </p:spPr>
      </p:sp>
      <p:sp>
        <p:nvSpPr>
          <p:cNvPr id="218" name="Google Shape;218;p20"/>
          <p:cNvSpPr/>
          <p:nvPr/>
        </p:nvSpPr>
        <p:spPr>
          <a:xfrm>
            <a:off x="3153490" y="1405791"/>
            <a:ext cx="805800" cy="558600"/>
          </a:xfrm>
          <a:prstGeom prst="rect">
            <a:avLst/>
          </a:prstGeom>
          <a:solidFill>
            <a:schemeClr val="accent2"/>
          </a:solidFill>
          <a:ln>
            <a:noFill/>
          </a:ln>
        </p:spPr>
        <p:txBody>
          <a:bodyPr anchorCtr="0" anchor="t" bIns="182875" lIns="182875" spcFirstLastPara="1" rIns="182875" wrap="square" tIns="182875">
            <a:noAutofit/>
          </a:bodyPr>
          <a:lstStyle/>
          <a:p>
            <a:pPr indent="0" lvl="0" marL="0" rtl="0" algn="l">
              <a:spcBef>
                <a:spcPts val="0"/>
              </a:spcBef>
              <a:spcAft>
                <a:spcPts val="0"/>
              </a:spcAft>
              <a:buNone/>
            </a:pPr>
            <a:r>
              <a:t/>
            </a:r>
            <a:endParaRPr>
              <a:solidFill>
                <a:schemeClr val="dk1"/>
              </a:solidFill>
              <a:latin typeface="Lexend Light"/>
              <a:ea typeface="Lexend Light"/>
              <a:cs typeface="Lexend Light"/>
              <a:sym typeface="Lexend Light"/>
            </a:endParaRPr>
          </a:p>
        </p:txBody>
      </p:sp>
      <p:sp>
        <p:nvSpPr>
          <p:cNvPr id="219" name="Google Shape;219;p20"/>
          <p:cNvSpPr/>
          <p:nvPr/>
        </p:nvSpPr>
        <p:spPr>
          <a:xfrm>
            <a:off x="3153455" y="1963005"/>
            <a:ext cx="2833200" cy="1217100"/>
          </a:xfrm>
          <a:prstGeom prst="rect">
            <a:avLst/>
          </a:prstGeom>
          <a:solidFill>
            <a:schemeClr val="accent2"/>
          </a:solidFill>
          <a:ln>
            <a:noFill/>
          </a:ln>
        </p:spPr>
        <p:txBody>
          <a:bodyPr anchorCtr="0" anchor="t" bIns="182875" lIns="182875" spcFirstLastPara="1" rIns="182875" wrap="square" tIns="182875">
            <a:noAutofit/>
          </a:bodyPr>
          <a:lstStyle/>
          <a:p>
            <a:pPr indent="0" lvl="0" marL="0" rtl="0" algn="l">
              <a:spcBef>
                <a:spcPts val="0"/>
              </a:spcBef>
              <a:spcAft>
                <a:spcPts val="0"/>
              </a:spcAft>
              <a:buNone/>
            </a:pPr>
            <a:r>
              <a:t/>
            </a:r>
            <a:endParaRPr>
              <a:solidFill>
                <a:schemeClr val="dk1"/>
              </a:solidFill>
              <a:latin typeface="Lexend Light"/>
              <a:ea typeface="Lexend Light"/>
              <a:cs typeface="Lexend Light"/>
              <a:sym typeface="Lexend Light"/>
            </a:endParaRPr>
          </a:p>
        </p:txBody>
      </p:sp>
      <p:sp>
        <p:nvSpPr>
          <p:cNvPr id="220" name="Google Shape;220;p20"/>
          <p:cNvSpPr txBox="1"/>
          <p:nvPr>
            <p:ph idx="5" type="subTitle"/>
          </p:nvPr>
        </p:nvSpPr>
        <p:spPr>
          <a:xfrm>
            <a:off x="3215931" y="1404325"/>
            <a:ext cx="668700" cy="514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221" name="Google Shape;221;p20"/>
          <p:cNvSpPr txBox="1"/>
          <p:nvPr>
            <p:ph idx="6" type="body"/>
          </p:nvPr>
        </p:nvSpPr>
        <p:spPr>
          <a:xfrm>
            <a:off x="3215931" y="2021134"/>
            <a:ext cx="2690700" cy="1095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22" name="Google Shape;222;p20"/>
          <p:cNvSpPr/>
          <p:nvPr>
            <p:ph idx="7" type="pic"/>
          </p:nvPr>
        </p:nvSpPr>
        <p:spPr>
          <a:xfrm>
            <a:off x="5986869" y="3180164"/>
            <a:ext cx="2833200" cy="1635300"/>
          </a:xfrm>
          <a:prstGeom prst="rect">
            <a:avLst/>
          </a:prstGeom>
          <a:noFill/>
          <a:ln>
            <a:noFill/>
          </a:ln>
        </p:spPr>
      </p:sp>
      <p:sp>
        <p:nvSpPr>
          <p:cNvPr id="223" name="Google Shape;223;p20"/>
          <p:cNvSpPr/>
          <p:nvPr/>
        </p:nvSpPr>
        <p:spPr>
          <a:xfrm>
            <a:off x="5986869" y="1405791"/>
            <a:ext cx="805800" cy="558600"/>
          </a:xfrm>
          <a:prstGeom prst="rect">
            <a:avLst/>
          </a:prstGeom>
          <a:solidFill>
            <a:schemeClr val="accent1"/>
          </a:solidFill>
          <a:ln>
            <a:noFill/>
          </a:ln>
        </p:spPr>
        <p:txBody>
          <a:bodyPr anchorCtr="0" anchor="t" bIns="182875" lIns="182875" spcFirstLastPara="1" rIns="182875" wrap="square" tIns="182875">
            <a:noAutofit/>
          </a:bodyPr>
          <a:lstStyle/>
          <a:p>
            <a:pPr indent="0" lvl="0" marL="0" rtl="0" algn="l">
              <a:spcBef>
                <a:spcPts val="0"/>
              </a:spcBef>
              <a:spcAft>
                <a:spcPts val="0"/>
              </a:spcAft>
              <a:buNone/>
            </a:pPr>
            <a:r>
              <a:t/>
            </a:r>
            <a:endParaRPr>
              <a:solidFill>
                <a:schemeClr val="dk1"/>
              </a:solidFill>
              <a:latin typeface="Lexend Light"/>
              <a:ea typeface="Lexend Light"/>
              <a:cs typeface="Lexend Light"/>
              <a:sym typeface="Lexend Light"/>
            </a:endParaRPr>
          </a:p>
        </p:txBody>
      </p:sp>
      <p:sp>
        <p:nvSpPr>
          <p:cNvPr id="224" name="Google Shape;224;p20"/>
          <p:cNvSpPr/>
          <p:nvPr/>
        </p:nvSpPr>
        <p:spPr>
          <a:xfrm>
            <a:off x="5986834" y="1963005"/>
            <a:ext cx="2833200" cy="1217100"/>
          </a:xfrm>
          <a:prstGeom prst="rect">
            <a:avLst/>
          </a:prstGeom>
          <a:solidFill>
            <a:schemeClr val="accent1"/>
          </a:solidFill>
          <a:ln>
            <a:noFill/>
          </a:ln>
        </p:spPr>
        <p:txBody>
          <a:bodyPr anchorCtr="0" anchor="t" bIns="182875" lIns="182875" spcFirstLastPara="1" rIns="182875" wrap="square" tIns="182875">
            <a:noAutofit/>
          </a:bodyPr>
          <a:lstStyle/>
          <a:p>
            <a:pPr indent="0" lvl="0" marL="0" rtl="0" algn="l">
              <a:spcBef>
                <a:spcPts val="0"/>
              </a:spcBef>
              <a:spcAft>
                <a:spcPts val="0"/>
              </a:spcAft>
              <a:buNone/>
            </a:pPr>
            <a:r>
              <a:t/>
            </a:r>
            <a:endParaRPr>
              <a:solidFill>
                <a:schemeClr val="dk1"/>
              </a:solidFill>
              <a:latin typeface="Lexend Light"/>
              <a:ea typeface="Lexend Light"/>
              <a:cs typeface="Lexend Light"/>
              <a:sym typeface="Lexend Light"/>
            </a:endParaRPr>
          </a:p>
        </p:txBody>
      </p:sp>
      <p:sp>
        <p:nvSpPr>
          <p:cNvPr id="225" name="Google Shape;225;p20"/>
          <p:cNvSpPr txBox="1"/>
          <p:nvPr>
            <p:ph idx="8" type="subTitle"/>
          </p:nvPr>
        </p:nvSpPr>
        <p:spPr>
          <a:xfrm>
            <a:off x="6049311" y="1404325"/>
            <a:ext cx="668700" cy="514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226" name="Google Shape;226;p20"/>
          <p:cNvSpPr txBox="1"/>
          <p:nvPr>
            <p:ph idx="9" type="body"/>
          </p:nvPr>
        </p:nvSpPr>
        <p:spPr>
          <a:xfrm>
            <a:off x="6049311" y="2021134"/>
            <a:ext cx="2690700" cy="1095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27" name="Google Shape;227;p20"/>
          <p:cNvSpPr txBox="1"/>
          <p:nvPr>
            <p:ph type="title"/>
          </p:nvPr>
        </p:nvSpPr>
        <p:spPr>
          <a:xfrm>
            <a:off x="408650" y="463000"/>
            <a:ext cx="8331900" cy="841800"/>
          </a:xfrm>
          <a:prstGeom prst="rect">
            <a:avLst/>
          </a:prstGeom>
        </p:spPr>
        <p:txBody>
          <a:bodyPr anchorCtr="0" anchor="ctr"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1">
    <p:spTree>
      <p:nvGrpSpPr>
        <p:cNvPr id="228" name="Shape 228"/>
        <p:cNvGrpSpPr/>
        <p:nvPr/>
      </p:nvGrpSpPr>
      <p:grpSpPr>
        <a:xfrm>
          <a:off x="0" y="0"/>
          <a:ext cx="0" cy="0"/>
          <a:chOff x="0" y="0"/>
          <a:chExt cx="0" cy="0"/>
        </a:xfrm>
      </p:grpSpPr>
      <p:sp>
        <p:nvSpPr>
          <p:cNvPr id="229" name="Google Shape;229;p21"/>
          <p:cNvSpPr/>
          <p:nvPr>
            <p:ph idx="2" type="pic"/>
          </p:nvPr>
        </p:nvSpPr>
        <p:spPr>
          <a:xfrm>
            <a:off x="320153" y="3180166"/>
            <a:ext cx="4249800" cy="1635300"/>
          </a:xfrm>
          <a:prstGeom prst="rect">
            <a:avLst/>
          </a:prstGeom>
          <a:noFill/>
          <a:ln>
            <a:noFill/>
          </a:ln>
        </p:spPr>
      </p:sp>
      <p:sp>
        <p:nvSpPr>
          <p:cNvPr id="230" name="Google Shape;230;p21"/>
          <p:cNvSpPr/>
          <p:nvPr/>
        </p:nvSpPr>
        <p:spPr>
          <a:xfrm>
            <a:off x="320135" y="1405791"/>
            <a:ext cx="805800" cy="558600"/>
          </a:xfrm>
          <a:prstGeom prst="rect">
            <a:avLst/>
          </a:prstGeom>
          <a:solidFill>
            <a:schemeClr val="accent1"/>
          </a:solidFill>
          <a:ln>
            <a:noFill/>
          </a:ln>
        </p:spPr>
        <p:txBody>
          <a:bodyPr anchorCtr="0" anchor="t" bIns="182875" lIns="182875" spcFirstLastPara="1" rIns="182875" wrap="square" tIns="182875">
            <a:noAutofit/>
          </a:bodyPr>
          <a:lstStyle/>
          <a:p>
            <a:pPr indent="0" lvl="0" marL="0" rtl="0" algn="l">
              <a:spcBef>
                <a:spcPts val="0"/>
              </a:spcBef>
              <a:spcAft>
                <a:spcPts val="0"/>
              </a:spcAft>
              <a:buNone/>
            </a:pPr>
            <a:r>
              <a:t/>
            </a:r>
            <a:endParaRPr>
              <a:solidFill>
                <a:schemeClr val="dk1"/>
              </a:solidFill>
              <a:latin typeface="Lexend Light"/>
              <a:ea typeface="Lexend Light"/>
              <a:cs typeface="Lexend Light"/>
              <a:sym typeface="Lexend Light"/>
            </a:endParaRPr>
          </a:p>
        </p:txBody>
      </p:sp>
      <p:sp>
        <p:nvSpPr>
          <p:cNvPr id="231" name="Google Shape;231;p21"/>
          <p:cNvSpPr/>
          <p:nvPr/>
        </p:nvSpPr>
        <p:spPr>
          <a:xfrm>
            <a:off x="320100" y="1963000"/>
            <a:ext cx="4249800" cy="1217100"/>
          </a:xfrm>
          <a:prstGeom prst="rect">
            <a:avLst/>
          </a:prstGeom>
          <a:solidFill>
            <a:schemeClr val="accent1"/>
          </a:solidFill>
          <a:ln>
            <a:noFill/>
          </a:ln>
        </p:spPr>
        <p:txBody>
          <a:bodyPr anchorCtr="0" anchor="t" bIns="182875" lIns="182875" spcFirstLastPara="1" rIns="182875" wrap="square" tIns="182875">
            <a:noAutofit/>
          </a:bodyPr>
          <a:lstStyle/>
          <a:p>
            <a:pPr indent="0" lvl="0" marL="0" rtl="0" algn="l">
              <a:spcBef>
                <a:spcPts val="0"/>
              </a:spcBef>
              <a:spcAft>
                <a:spcPts val="0"/>
              </a:spcAft>
              <a:buNone/>
            </a:pPr>
            <a:r>
              <a:t/>
            </a:r>
            <a:endParaRPr>
              <a:solidFill>
                <a:schemeClr val="dk1"/>
              </a:solidFill>
              <a:latin typeface="Lexend Light"/>
              <a:ea typeface="Lexend Light"/>
              <a:cs typeface="Lexend Light"/>
              <a:sym typeface="Lexend Light"/>
            </a:endParaRPr>
          </a:p>
        </p:txBody>
      </p:sp>
      <p:sp>
        <p:nvSpPr>
          <p:cNvPr id="232" name="Google Shape;232;p21"/>
          <p:cNvSpPr txBox="1"/>
          <p:nvPr>
            <p:ph idx="1" type="subTitle"/>
          </p:nvPr>
        </p:nvSpPr>
        <p:spPr>
          <a:xfrm>
            <a:off x="382576" y="1404325"/>
            <a:ext cx="668700" cy="514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233" name="Google Shape;233;p21"/>
          <p:cNvSpPr txBox="1"/>
          <p:nvPr>
            <p:ph idx="3" type="body"/>
          </p:nvPr>
        </p:nvSpPr>
        <p:spPr>
          <a:xfrm>
            <a:off x="413816" y="2021129"/>
            <a:ext cx="4036200" cy="1095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4" name="Google Shape;234;p21"/>
          <p:cNvSpPr/>
          <p:nvPr>
            <p:ph idx="4" type="pic"/>
          </p:nvPr>
        </p:nvSpPr>
        <p:spPr>
          <a:xfrm>
            <a:off x="4570230" y="3180166"/>
            <a:ext cx="4249800" cy="1635300"/>
          </a:xfrm>
          <a:prstGeom prst="rect">
            <a:avLst/>
          </a:prstGeom>
          <a:noFill/>
          <a:ln>
            <a:noFill/>
          </a:ln>
        </p:spPr>
      </p:sp>
      <p:sp>
        <p:nvSpPr>
          <p:cNvPr id="235" name="Google Shape;235;p21"/>
          <p:cNvSpPr/>
          <p:nvPr/>
        </p:nvSpPr>
        <p:spPr>
          <a:xfrm>
            <a:off x="4570578" y="1405791"/>
            <a:ext cx="805800" cy="558600"/>
          </a:xfrm>
          <a:prstGeom prst="rect">
            <a:avLst/>
          </a:prstGeom>
          <a:solidFill>
            <a:schemeClr val="accent2"/>
          </a:solidFill>
          <a:ln>
            <a:noFill/>
          </a:ln>
        </p:spPr>
        <p:txBody>
          <a:bodyPr anchorCtr="0" anchor="t" bIns="182875" lIns="182875" spcFirstLastPara="1" rIns="182875" wrap="square" tIns="182875">
            <a:noAutofit/>
          </a:bodyPr>
          <a:lstStyle/>
          <a:p>
            <a:pPr indent="0" lvl="0" marL="0" rtl="0" algn="l">
              <a:spcBef>
                <a:spcPts val="0"/>
              </a:spcBef>
              <a:spcAft>
                <a:spcPts val="0"/>
              </a:spcAft>
              <a:buNone/>
            </a:pPr>
            <a:r>
              <a:t/>
            </a:r>
            <a:endParaRPr>
              <a:solidFill>
                <a:schemeClr val="dk1"/>
              </a:solidFill>
              <a:latin typeface="Lexend Light"/>
              <a:ea typeface="Lexend Light"/>
              <a:cs typeface="Lexend Light"/>
              <a:sym typeface="Lexend Light"/>
            </a:endParaRPr>
          </a:p>
        </p:txBody>
      </p:sp>
      <p:sp>
        <p:nvSpPr>
          <p:cNvPr id="236" name="Google Shape;236;p21"/>
          <p:cNvSpPr/>
          <p:nvPr/>
        </p:nvSpPr>
        <p:spPr>
          <a:xfrm>
            <a:off x="4570177" y="1963000"/>
            <a:ext cx="4249800" cy="1217100"/>
          </a:xfrm>
          <a:prstGeom prst="rect">
            <a:avLst/>
          </a:prstGeom>
          <a:solidFill>
            <a:schemeClr val="accent2"/>
          </a:solidFill>
          <a:ln>
            <a:noFill/>
          </a:ln>
        </p:spPr>
        <p:txBody>
          <a:bodyPr anchorCtr="0" anchor="t" bIns="182875" lIns="182875" spcFirstLastPara="1" rIns="182875" wrap="square" tIns="182875">
            <a:noAutofit/>
          </a:bodyPr>
          <a:lstStyle/>
          <a:p>
            <a:pPr indent="0" lvl="0" marL="0" rtl="0" algn="l">
              <a:spcBef>
                <a:spcPts val="0"/>
              </a:spcBef>
              <a:spcAft>
                <a:spcPts val="0"/>
              </a:spcAft>
              <a:buNone/>
            </a:pPr>
            <a:r>
              <a:t/>
            </a:r>
            <a:endParaRPr>
              <a:solidFill>
                <a:schemeClr val="dk1"/>
              </a:solidFill>
              <a:latin typeface="Lexend Light"/>
              <a:ea typeface="Lexend Light"/>
              <a:cs typeface="Lexend Light"/>
              <a:sym typeface="Lexend Light"/>
            </a:endParaRPr>
          </a:p>
        </p:txBody>
      </p:sp>
      <p:sp>
        <p:nvSpPr>
          <p:cNvPr id="237" name="Google Shape;237;p21"/>
          <p:cNvSpPr txBox="1"/>
          <p:nvPr>
            <p:ph idx="5" type="subTitle"/>
          </p:nvPr>
        </p:nvSpPr>
        <p:spPr>
          <a:xfrm>
            <a:off x="4633019" y="1404325"/>
            <a:ext cx="668700" cy="514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238" name="Google Shape;238;p21"/>
          <p:cNvSpPr txBox="1"/>
          <p:nvPr>
            <p:ph idx="6" type="body"/>
          </p:nvPr>
        </p:nvSpPr>
        <p:spPr>
          <a:xfrm>
            <a:off x="4663893" y="2021129"/>
            <a:ext cx="4036200" cy="1095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9" name="Google Shape;239;p21"/>
          <p:cNvSpPr txBox="1"/>
          <p:nvPr>
            <p:ph type="title"/>
          </p:nvPr>
        </p:nvSpPr>
        <p:spPr>
          <a:xfrm>
            <a:off x="408650" y="463000"/>
            <a:ext cx="8331900" cy="841800"/>
          </a:xfrm>
          <a:prstGeom prst="rect">
            <a:avLst/>
          </a:prstGeom>
        </p:spPr>
        <p:txBody>
          <a:bodyPr anchorCtr="0" anchor="ctr"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Tree>
  </p:cSld>
  <p:clrMapOvr>
    <a:masterClrMapping/>
  </p:clrMapOvr>
  <p:extLst>
    <p:ext uri="{DCECCB84-F9BA-43D5-87BE-67443E8EF086}">
      <p15:sldGuideLst>
        <p15:guide id="1" orient="horz" pos="3033">
          <p15:clr>
            <a:srgbClr val="E46962"/>
          </p15:clr>
        </p15:guide>
        <p15:guide id="2" pos="202">
          <p15:clr>
            <a:srgbClr val="E46962"/>
          </p15:clr>
        </p15:guide>
        <p15:guide id="3" pos="5556">
          <p15:clr>
            <a:srgbClr val="E46962"/>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type="secHead">
  <p:cSld name="SECTION_HEADER">
    <p:spTree>
      <p:nvGrpSpPr>
        <p:cNvPr id="240" name="Shape 240"/>
        <p:cNvGrpSpPr/>
        <p:nvPr/>
      </p:nvGrpSpPr>
      <p:grpSpPr>
        <a:xfrm>
          <a:off x="0" y="0"/>
          <a:ext cx="0" cy="0"/>
          <a:chOff x="0" y="0"/>
          <a:chExt cx="0" cy="0"/>
        </a:xfrm>
      </p:grpSpPr>
      <p:sp>
        <p:nvSpPr>
          <p:cNvPr id="241" name="Google Shape;241;p22"/>
          <p:cNvSpPr/>
          <p:nvPr/>
        </p:nvSpPr>
        <p:spPr>
          <a:xfrm>
            <a:off x="0" y="1370900"/>
            <a:ext cx="4569600" cy="3772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42" name="Google Shape;242;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43" name="Google Shape;243;p22"/>
          <p:cNvSpPr txBox="1"/>
          <p:nvPr>
            <p:ph idx="1" type="subTitle"/>
          </p:nvPr>
        </p:nvSpPr>
        <p:spPr>
          <a:xfrm>
            <a:off x="452100" y="1677650"/>
            <a:ext cx="3755400" cy="6996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244" name="Google Shape;244;p22"/>
          <p:cNvSpPr txBox="1"/>
          <p:nvPr>
            <p:ph idx="2" type="body"/>
          </p:nvPr>
        </p:nvSpPr>
        <p:spPr>
          <a:xfrm>
            <a:off x="452100" y="2505325"/>
            <a:ext cx="3755400" cy="2157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5" name="Google Shape;245;p22"/>
          <p:cNvSpPr/>
          <p:nvPr/>
        </p:nvSpPr>
        <p:spPr>
          <a:xfrm>
            <a:off x="4574400" y="1370900"/>
            <a:ext cx="4569600" cy="3772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46" name="Google Shape;246;p22"/>
          <p:cNvSpPr txBox="1"/>
          <p:nvPr>
            <p:ph idx="3" type="subTitle"/>
          </p:nvPr>
        </p:nvSpPr>
        <p:spPr>
          <a:xfrm>
            <a:off x="5026500" y="1677650"/>
            <a:ext cx="3755400" cy="6996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247" name="Google Shape;247;p22"/>
          <p:cNvSpPr txBox="1"/>
          <p:nvPr>
            <p:ph idx="4" type="body"/>
          </p:nvPr>
        </p:nvSpPr>
        <p:spPr>
          <a:xfrm>
            <a:off x="5026500" y="2505325"/>
            <a:ext cx="3755400" cy="2157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8" name="Google Shape;248;p22"/>
          <p:cNvSpPr txBox="1"/>
          <p:nvPr>
            <p:ph type="title"/>
          </p:nvPr>
        </p:nvSpPr>
        <p:spPr>
          <a:xfrm>
            <a:off x="408650" y="463000"/>
            <a:ext cx="8331900" cy="841800"/>
          </a:xfrm>
          <a:prstGeom prst="rect">
            <a:avLst/>
          </a:prstGeom>
        </p:spPr>
        <p:txBody>
          <a:bodyPr anchorCtr="0" anchor="ctr"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SECTION_HEADER_3">
    <p:spTree>
      <p:nvGrpSpPr>
        <p:cNvPr id="249" name="Shape 249"/>
        <p:cNvGrpSpPr/>
        <p:nvPr/>
      </p:nvGrpSpPr>
      <p:grpSpPr>
        <a:xfrm>
          <a:off x="0" y="0"/>
          <a:ext cx="0" cy="0"/>
          <a:chOff x="0" y="0"/>
          <a:chExt cx="0" cy="0"/>
        </a:xfrm>
      </p:grpSpPr>
      <p:sp>
        <p:nvSpPr>
          <p:cNvPr id="250" name="Google Shape;250;p23"/>
          <p:cNvSpPr/>
          <p:nvPr/>
        </p:nvSpPr>
        <p:spPr>
          <a:xfrm>
            <a:off x="0" y="1370900"/>
            <a:ext cx="4569600" cy="1870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51" name="Google Shape;251;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52" name="Google Shape;252;p23"/>
          <p:cNvSpPr/>
          <p:nvPr/>
        </p:nvSpPr>
        <p:spPr>
          <a:xfrm>
            <a:off x="4569600" y="1370900"/>
            <a:ext cx="4574400" cy="18702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53" name="Google Shape;253;p23"/>
          <p:cNvSpPr txBox="1"/>
          <p:nvPr>
            <p:ph type="title"/>
          </p:nvPr>
        </p:nvSpPr>
        <p:spPr>
          <a:xfrm>
            <a:off x="408650" y="463000"/>
            <a:ext cx="8331900" cy="841800"/>
          </a:xfrm>
          <a:prstGeom prst="rect">
            <a:avLst/>
          </a:prstGeom>
        </p:spPr>
        <p:txBody>
          <a:bodyPr anchorCtr="0" anchor="ctr"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254" name="Google Shape;254;p23"/>
          <p:cNvSpPr/>
          <p:nvPr/>
        </p:nvSpPr>
        <p:spPr>
          <a:xfrm>
            <a:off x="0" y="3241100"/>
            <a:ext cx="4569600" cy="1902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55" name="Google Shape;255;p23"/>
          <p:cNvSpPr txBox="1"/>
          <p:nvPr>
            <p:ph idx="1" type="subTitle"/>
          </p:nvPr>
        </p:nvSpPr>
        <p:spPr>
          <a:xfrm>
            <a:off x="452100" y="3530600"/>
            <a:ext cx="3755400" cy="4824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256" name="Google Shape;256;p23"/>
          <p:cNvSpPr txBox="1"/>
          <p:nvPr>
            <p:ph idx="2" type="body"/>
          </p:nvPr>
        </p:nvSpPr>
        <p:spPr>
          <a:xfrm>
            <a:off x="452100" y="4153800"/>
            <a:ext cx="3755400" cy="841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7" name="Google Shape;257;p23"/>
          <p:cNvSpPr/>
          <p:nvPr/>
        </p:nvSpPr>
        <p:spPr>
          <a:xfrm>
            <a:off x="4569600" y="3241100"/>
            <a:ext cx="4574400" cy="1902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58" name="Google Shape;258;p23"/>
          <p:cNvSpPr txBox="1"/>
          <p:nvPr>
            <p:ph idx="3" type="subTitle"/>
          </p:nvPr>
        </p:nvSpPr>
        <p:spPr>
          <a:xfrm>
            <a:off x="452100" y="1540450"/>
            <a:ext cx="3755400" cy="4824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259" name="Google Shape;259;p23"/>
          <p:cNvSpPr txBox="1"/>
          <p:nvPr>
            <p:ph idx="4" type="body"/>
          </p:nvPr>
        </p:nvSpPr>
        <p:spPr>
          <a:xfrm>
            <a:off x="452100" y="2163650"/>
            <a:ext cx="3755400" cy="841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0" name="Google Shape;260;p23"/>
          <p:cNvSpPr txBox="1"/>
          <p:nvPr>
            <p:ph idx="5" type="subTitle"/>
          </p:nvPr>
        </p:nvSpPr>
        <p:spPr>
          <a:xfrm>
            <a:off x="4979100" y="1540450"/>
            <a:ext cx="3755400" cy="4824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261" name="Google Shape;261;p23"/>
          <p:cNvSpPr txBox="1"/>
          <p:nvPr>
            <p:ph idx="6" type="body"/>
          </p:nvPr>
        </p:nvSpPr>
        <p:spPr>
          <a:xfrm>
            <a:off x="4979100" y="2163650"/>
            <a:ext cx="3755400" cy="841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2" name="Google Shape;262;p23"/>
          <p:cNvSpPr txBox="1"/>
          <p:nvPr>
            <p:ph idx="7" type="subTitle"/>
          </p:nvPr>
        </p:nvSpPr>
        <p:spPr>
          <a:xfrm>
            <a:off x="4979100" y="3459750"/>
            <a:ext cx="3755400" cy="4824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263" name="Google Shape;263;p23"/>
          <p:cNvSpPr txBox="1"/>
          <p:nvPr>
            <p:ph idx="8" type="body"/>
          </p:nvPr>
        </p:nvSpPr>
        <p:spPr>
          <a:xfrm>
            <a:off x="4979100" y="4082950"/>
            <a:ext cx="3755400" cy="841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SECTION_HEADER_2">
    <p:spTree>
      <p:nvGrpSpPr>
        <p:cNvPr id="264" name="Shape 264"/>
        <p:cNvGrpSpPr/>
        <p:nvPr/>
      </p:nvGrpSpPr>
      <p:grpSpPr>
        <a:xfrm>
          <a:off x="0" y="0"/>
          <a:ext cx="0" cy="0"/>
          <a:chOff x="0" y="0"/>
          <a:chExt cx="0" cy="0"/>
        </a:xfrm>
      </p:grpSpPr>
      <p:sp>
        <p:nvSpPr>
          <p:cNvPr id="265" name="Google Shape;265;p24"/>
          <p:cNvSpPr/>
          <p:nvPr/>
        </p:nvSpPr>
        <p:spPr>
          <a:xfrm>
            <a:off x="0" y="1370900"/>
            <a:ext cx="3048000" cy="3772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66" name="Google Shape;266;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67" name="Google Shape;267;p24"/>
          <p:cNvSpPr txBox="1"/>
          <p:nvPr>
            <p:ph type="title"/>
          </p:nvPr>
        </p:nvSpPr>
        <p:spPr>
          <a:xfrm>
            <a:off x="408650" y="463000"/>
            <a:ext cx="8331900" cy="841800"/>
          </a:xfrm>
          <a:prstGeom prst="rect">
            <a:avLst/>
          </a:prstGeom>
        </p:spPr>
        <p:txBody>
          <a:bodyPr anchorCtr="0" anchor="ctr"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268" name="Google Shape;268;p24"/>
          <p:cNvSpPr/>
          <p:nvPr/>
        </p:nvSpPr>
        <p:spPr>
          <a:xfrm>
            <a:off x="3048000" y="1370900"/>
            <a:ext cx="3048000" cy="3772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69" name="Google Shape;269;p24"/>
          <p:cNvSpPr/>
          <p:nvPr/>
        </p:nvSpPr>
        <p:spPr>
          <a:xfrm>
            <a:off x="6096000" y="1370900"/>
            <a:ext cx="3048000" cy="3772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70" name="Google Shape;270;p24"/>
          <p:cNvSpPr txBox="1"/>
          <p:nvPr>
            <p:ph idx="1" type="subTitle"/>
          </p:nvPr>
        </p:nvSpPr>
        <p:spPr>
          <a:xfrm>
            <a:off x="338225" y="1677650"/>
            <a:ext cx="2321400" cy="6996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271" name="Google Shape;271;p24"/>
          <p:cNvSpPr txBox="1"/>
          <p:nvPr>
            <p:ph idx="2" type="body"/>
          </p:nvPr>
        </p:nvSpPr>
        <p:spPr>
          <a:xfrm>
            <a:off x="338225" y="2505325"/>
            <a:ext cx="2321400" cy="2157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2" name="Google Shape;272;p24"/>
          <p:cNvSpPr txBox="1"/>
          <p:nvPr>
            <p:ph idx="3" type="subTitle"/>
          </p:nvPr>
        </p:nvSpPr>
        <p:spPr>
          <a:xfrm>
            <a:off x="3411300" y="1677650"/>
            <a:ext cx="2321400" cy="6996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273" name="Google Shape;273;p24"/>
          <p:cNvSpPr txBox="1"/>
          <p:nvPr>
            <p:ph idx="4" type="body"/>
          </p:nvPr>
        </p:nvSpPr>
        <p:spPr>
          <a:xfrm>
            <a:off x="3411300" y="2505325"/>
            <a:ext cx="2321400" cy="2157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4" name="Google Shape;274;p24"/>
          <p:cNvSpPr txBox="1"/>
          <p:nvPr>
            <p:ph idx="5" type="subTitle"/>
          </p:nvPr>
        </p:nvSpPr>
        <p:spPr>
          <a:xfrm>
            <a:off x="6484375" y="1677650"/>
            <a:ext cx="2321400" cy="6996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275" name="Google Shape;275;p24"/>
          <p:cNvSpPr txBox="1"/>
          <p:nvPr>
            <p:ph idx="6" type="body"/>
          </p:nvPr>
        </p:nvSpPr>
        <p:spPr>
          <a:xfrm>
            <a:off x="6484375" y="2505325"/>
            <a:ext cx="2321400" cy="2157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itle, body and image">
  <p:cSld name="SECTION_HEADER_1">
    <p:spTree>
      <p:nvGrpSpPr>
        <p:cNvPr id="276" name="Shape 276"/>
        <p:cNvGrpSpPr/>
        <p:nvPr/>
      </p:nvGrpSpPr>
      <p:grpSpPr>
        <a:xfrm>
          <a:off x="0" y="0"/>
          <a:ext cx="0" cy="0"/>
          <a:chOff x="0" y="0"/>
          <a:chExt cx="0" cy="0"/>
        </a:xfrm>
      </p:grpSpPr>
      <p:sp>
        <p:nvSpPr>
          <p:cNvPr id="277" name="Google Shape;277;p25"/>
          <p:cNvSpPr/>
          <p:nvPr/>
        </p:nvSpPr>
        <p:spPr>
          <a:xfrm>
            <a:off x="0" y="1374200"/>
            <a:ext cx="4569600" cy="3769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78" name="Google Shape;278;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79" name="Google Shape;279;p25"/>
          <p:cNvSpPr/>
          <p:nvPr>
            <p:ph idx="2" type="pic"/>
          </p:nvPr>
        </p:nvSpPr>
        <p:spPr>
          <a:xfrm>
            <a:off x="4569600" y="1374200"/>
            <a:ext cx="4574400" cy="3769200"/>
          </a:xfrm>
          <a:prstGeom prst="rect">
            <a:avLst/>
          </a:prstGeom>
          <a:noFill/>
          <a:ln>
            <a:noFill/>
          </a:ln>
        </p:spPr>
      </p:sp>
      <p:sp>
        <p:nvSpPr>
          <p:cNvPr id="280" name="Google Shape;280;p25"/>
          <p:cNvSpPr txBox="1"/>
          <p:nvPr>
            <p:ph type="title"/>
          </p:nvPr>
        </p:nvSpPr>
        <p:spPr>
          <a:xfrm>
            <a:off x="408650" y="463000"/>
            <a:ext cx="8331900" cy="841800"/>
          </a:xfrm>
          <a:prstGeom prst="rect">
            <a:avLst/>
          </a:prstGeom>
        </p:spPr>
        <p:txBody>
          <a:bodyPr anchorCtr="0" anchor="ctr"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281" name="Google Shape;281;p25"/>
          <p:cNvSpPr txBox="1"/>
          <p:nvPr>
            <p:ph idx="1" type="body"/>
          </p:nvPr>
        </p:nvSpPr>
        <p:spPr>
          <a:xfrm>
            <a:off x="452100" y="1869650"/>
            <a:ext cx="3755400" cy="2778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2" name="Google Shape;282;p25"/>
          <p:cNvSpPr txBox="1"/>
          <p:nvPr>
            <p:ph idx="3" type="body"/>
          </p:nvPr>
        </p:nvSpPr>
        <p:spPr>
          <a:xfrm>
            <a:off x="433560" y="295600"/>
            <a:ext cx="1803300" cy="167400"/>
          </a:xfrm>
          <a:prstGeom prst="rect">
            <a:avLst/>
          </a:prstGeom>
        </p:spPr>
        <p:txBody>
          <a:bodyPr anchorCtr="0" anchor="ctr" bIns="91425" lIns="91425" spcFirstLastPara="1" rIns="91425" wrap="square" tIns="91425">
            <a:noAutofit/>
          </a:bodyPr>
          <a:lstStyle>
            <a:lvl1pPr indent="-317500" lvl="0" marL="457200">
              <a:spcBef>
                <a:spcPts val="0"/>
              </a:spcBef>
              <a:spcAft>
                <a:spcPts val="0"/>
              </a:spcAft>
              <a:buSzPts val="1400"/>
              <a:buFont typeface="Lexend"/>
              <a:buChar char="●"/>
              <a:defRPr sz="1400">
                <a:latin typeface="Lexend"/>
                <a:ea typeface="Lexend"/>
                <a:cs typeface="Lexend"/>
                <a:sym typeface="Lexend"/>
              </a:defRPr>
            </a:lvl1pPr>
            <a:lvl2pPr indent="-317500" lvl="1" marL="914400">
              <a:spcBef>
                <a:spcPts val="0"/>
              </a:spcBef>
              <a:spcAft>
                <a:spcPts val="0"/>
              </a:spcAft>
              <a:buSzPts val="1400"/>
              <a:buFont typeface="Lexend"/>
              <a:buChar char="○"/>
              <a:defRPr>
                <a:latin typeface="Lexend"/>
                <a:ea typeface="Lexend"/>
                <a:cs typeface="Lexend"/>
                <a:sym typeface="Lexend"/>
              </a:defRPr>
            </a:lvl2pPr>
            <a:lvl3pPr indent="-317500" lvl="2" marL="1371600">
              <a:spcBef>
                <a:spcPts val="0"/>
              </a:spcBef>
              <a:spcAft>
                <a:spcPts val="0"/>
              </a:spcAft>
              <a:buSzPts val="1400"/>
              <a:buFont typeface="Lexend"/>
              <a:buChar char="■"/>
              <a:defRPr>
                <a:latin typeface="Lexend"/>
                <a:ea typeface="Lexend"/>
                <a:cs typeface="Lexend"/>
                <a:sym typeface="Lexend"/>
              </a:defRPr>
            </a:lvl3pPr>
            <a:lvl4pPr indent="-317500" lvl="3" marL="1828800">
              <a:spcBef>
                <a:spcPts val="0"/>
              </a:spcBef>
              <a:spcAft>
                <a:spcPts val="0"/>
              </a:spcAft>
              <a:buSzPts val="1400"/>
              <a:buFont typeface="Lexend"/>
              <a:buChar char="●"/>
              <a:defRPr>
                <a:latin typeface="Lexend"/>
                <a:ea typeface="Lexend"/>
                <a:cs typeface="Lexend"/>
                <a:sym typeface="Lexend"/>
              </a:defRPr>
            </a:lvl4pPr>
            <a:lvl5pPr indent="-317500" lvl="4" marL="2286000">
              <a:spcBef>
                <a:spcPts val="0"/>
              </a:spcBef>
              <a:spcAft>
                <a:spcPts val="0"/>
              </a:spcAft>
              <a:buSzPts val="1400"/>
              <a:buFont typeface="Lexend"/>
              <a:buChar char="○"/>
              <a:defRPr>
                <a:latin typeface="Lexend"/>
                <a:ea typeface="Lexend"/>
                <a:cs typeface="Lexend"/>
                <a:sym typeface="Lexend"/>
              </a:defRPr>
            </a:lvl5pPr>
            <a:lvl6pPr indent="-317500" lvl="5" marL="2743200">
              <a:spcBef>
                <a:spcPts val="0"/>
              </a:spcBef>
              <a:spcAft>
                <a:spcPts val="0"/>
              </a:spcAft>
              <a:buSzPts val="1400"/>
              <a:buFont typeface="Lexend"/>
              <a:buChar char="■"/>
              <a:defRPr>
                <a:latin typeface="Lexend"/>
                <a:ea typeface="Lexend"/>
                <a:cs typeface="Lexend"/>
                <a:sym typeface="Lexend"/>
              </a:defRPr>
            </a:lvl6pPr>
            <a:lvl7pPr indent="-317500" lvl="6" marL="3200400">
              <a:spcBef>
                <a:spcPts val="0"/>
              </a:spcBef>
              <a:spcAft>
                <a:spcPts val="0"/>
              </a:spcAft>
              <a:buSzPts val="1400"/>
              <a:buFont typeface="Lexend"/>
              <a:buChar char="●"/>
              <a:defRPr>
                <a:latin typeface="Lexend"/>
                <a:ea typeface="Lexend"/>
                <a:cs typeface="Lexend"/>
                <a:sym typeface="Lexend"/>
              </a:defRPr>
            </a:lvl7pPr>
            <a:lvl8pPr indent="-317500" lvl="7" marL="3657600">
              <a:spcBef>
                <a:spcPts val="0"/>
              </a:spcBef>
              <a:spcAft>
                <a:spcPts val="0"/>
              </a:spcAft>
              <a:buSzPts val="1400"/>
              <a:buFont typeface="Lexend"/>
              <a:buChar char="○"/>
              <a:defRPr>
                <a:latin typeface="Lexend"/>
                <a:ea typeface="Lexend"/>
                <a:cs typeface="Lexend"/>
                <a:sym typeface="Lexend"/>
              </a:defRPr>
            </a:lvl8pPr>
            <a:lvl9pPr indent="-317500" lvl="8" marL="4114800">
              <a:spcBef>
                <a:spcPts val="0"/>
              </a:spcBef>
              <a:spcAft>
                <a:spcPts val="0"/>
              </a:spcAft>
              <a:buSzPts val="1400"/>
              <a:buFont typeface="Lexend"/>
              <a:buChar char="■"/>
              <a:defRPr>
                <a:latin typeface="Lexend"/>
                <a:ea typeface="Lexend"/>
                <a:cs typeface="Lexend"/>
                <a:sym typeface="Lexend"/>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SECTION_HEADER_1_1">
    <p:spTree>
      <p:nvGrpSpPr>
        <p:cNvPr id="283" name="Shape 283"/>
        <p:cNvGrpSpPr/>
        <p:nvPr/>
      </p:nvGrpSpPr>
      <p:grpSpPr>
        <a:xfrm>
          <a:off x="0" y="0"/>
          <a:ext cx="0" cy="0"/>
          <a:chOff x="0" y="0"/>
          <a:chExt cx="0" cy="0"/>
        </a:xfrm>
      </p:grpSpPr>
      <p:sp>
        <p:nvSpPr>
          <p:cNvPr id="284" name="Google Shape;284;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85" name="Google Shape;285;p26"/>
          <p:cNvSpPr/>
          <p:nvPr>
            <p:ph idx="2" type="pic"/>
          </p:nvPr>
        </p:nvSpPr>
        <p:spPr>
          <a:xfrm>
            <a:off x="0" y="1374200"/>
            <a:ext cx="9144000" cy="3791400"/>
          </a:xfrm>
          <a:prstGeom prst="rect">
            <a:avLst/>
          </a:prstGeom>
          <a:noFill/>
          <a:ln>
            <a:noFill/>
          </a:ln>
        </p:spPr>
      </p:sp>
      <p:sp>
        <p:nvSpPr>
          <p:cNvPr id="286" name="Google Shape;286;p26"/>
          <p:cNvSpPr txBox="1"/>
          <p:nvPr>
            <p:ph type="title"/>
          </p:nvPr>
        </p:nvSpPr>
        <p:spPr>
          <a:xfrm>
            <a:off x="408650" y="463000"/>
            <a:ext cx="8331900" cy="841800"/>
          </a:xfrm>
          <a:prstGeom prst="rect">
            <a:avLst/>
          </a:prstGeom>
        </p:spPr>
        <p:txBody>
          <a:bodyPr anchorCtr="0" anchor="ctr"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body and image " type="tx">
  <p:cSld name="TITLE_AND_BODY">
    <p:spTree>
      <p:nvGrpSpPr>
        <p:cNvPr id="287" name="Shape 287"/>
        <p:cNvGrpSpPr/>
        <p:nvPr/>
      </p:nvGrpSpPr>
      <p:grpSpPr>
        <a:xfrm>
          <a:off x="0" y="0"/>
          <a:ext cx="0" cy="0"/>
          <a:chOff x="0" y="0"/>
          <a:chExt cx="0" cy="0"/>
        </a:xfrm>
      </p:grpSpPr>
      <p:sp>
        <p:nvSpPr>
          <p:cNvPr id="288" name="Google Shape;288;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89" name="Google Shape;289;p27"/>
          <p:cNvSpPr/>
          <p:nvPr/>
        </p:nvSpPr>
        <p:spPr>
          <a:xfrm>
            <a:off x="0" y="1370900"/>
            <a:ext cx="4907100" cy="3772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90" name="Google Shape;290;p27"/>
          <p:cNvSpPr txBox="1"/>
          <p:nvPr>
            <p:ph idx="1" type="body"/>
          </p:nvPr>
        </p:nvSpPr>
        <p:spPr>
          <a:xfrm>
            <a:off x="433560" y="295600"/>
            <a:ext cx="1803300" cy="167400"/>
          </a:xfrm>
          <a:prstGeom prst="rect">
            <a:avLst/>
          </a:prstGeom>
        </p:spPr>
        <p:txBody>
          <a:bodyPr anchorCtr="0" anchor="ctr" bIns="91425" lIns="91425" spcFirstLastPara="1" rIns="91425" wrap="square" tIns="91425">
            <a:noAutofit/>
          </a:bodyPr>
          <a:lstStyle>
            <a:lvl1pPr indent="-317500" lvl="0" marL="457200">
              <a:spcBef>
                <a:spcPts val="0"/>
              </a:spcBef>
              <a:spcAft>
                <a:spcPts val="0"/>
              </a:spcAft>
              <a:buSzPts val="1400"/>
              <a:buFont typeface="Lexend"/>
              <a:buChar char="●"/>
              <a:defRPr sz="1400">
                <a:latin typeface="Lexend"/>
                <a:ea typeface="Lexend"/>
                <a:cs typeface="Lexend"/>
                <a:sym typeface="Lexend"/>
              </a:defRPr>
            </a:lvl1pPr>
            <a:lvl2pPr indent="-317500" lvl="1" marL="914400">
              <a:spcBef>
                <a:spcPts val="0"/>
              </a:spcBef>
              <a:spcAft>
                <a:spcPts val="0"/>
              </a:spcAft>
              <a:buSzPts val="1400"/>
              <a:buFont typeface="Lexend"/>
              <a:buChar char="○"/>
              <a:defRPr>
                <a:latin typeface="Lexend"/>
                <a:ea typeface="Lexend"/>
                <a:cs typeface="Lexend"/>
                <a:sym typeface="Lexend"/>
              </a:defRPr>
            </a:lvl2pPr>
            <a:lvl3pPr indent="-317500" lvl="2" marL="1371600">
              <a:spcBef>
                <a:spcPts val="0"/>
              </a:spcBef>
              <a:spcAft>
                <a:spcPts val="0"/>
              </a:spcAft>
              <a:buSzPts val="1400"/>
              <a:buFont typeface="Lexend"/>
              <a:buChar char="■"/>
              <a:defRPr>
                <a:latin typeface="Lexend"/>
                <a:ea typeface="Lexend"/>
                <a:cs typeface="Lexend"/>
                <a:sym typeface="Lexend"/>
              </a:defRPr>
            </a:lvl3pPr>
            <a:lvl4pPr indent="-317500" lvl="3" marL="1828800">
              <a:spcBef>
                <a:spcPts val="0"/>
              </a:spcBef>
              <a:spcAft>
                <a:spcPts val="0"/>
              </a:spcAft>
              <a:buSzPts val="1400"/>
              <a:buFont typeface="Lexend"/>
              <a:buChar char="●"/>
              <a:defRPr>
                <a:latin typeface="Lexend"/>
                <a:ea typeface="Lexend"/>
                <a:cs typeface="Lexend"/>
                <a:sym typeface="Lexend"/>
              </a:defRPr>
            </a:lvl4pPr>
            <a:lvl5pPr indent="-317500" lvl="4" marL="2286000">
              <a:spcBef>
                <a:spcPts val="0"/>
              </a:spcBef>
              <a:spcAft>
                <a:spcPts val="0"/>
              </a:spcAft>
              <a:buSzPts val="1400"/>
              <a:buFont typeface="Lexend"/>
              <a:buChar char="○"/>
              <a:defRPr>
                <a:latin typeface="Lexend"/>
                <a:ea typeface="Lexend"/>
                <a:cs typeface="Lexend"/>
                <a:sym typeface="Lexend"/>
              </a:defRPr>
            </a:lvl5pPr>
            <a:lvl6pPr indent="-317500" lvl="5" marL="2743200">
              <a:spcBef>
                <a:spcPts val="0"/>
              </a:spcBef>
              <a:spcAft>
                <a:spcPts val="0"/>
              </a:spcAft>
              <a:buSzPts val="1400"/>
              <a:buFont typeface="Lexend"/>
              <a:buChar char="■"/>
              <a:defRPr>
                <a:latin typeface="Lexend"/>
                <a:ea typeface="Lexend"/>
                <a:cs typeface="Lexend"/>
                <a:sym typeface="Lexend"/>
              </a:defRPr>
            </a:lvl6pPr>
            <a:lvl7pPr indent="-317500" lvl="6" marL="3200400">
              <a:spcBef>
                <a:spcPts val="0"/>
              </a:spcBef>
              <a:spcAft>
                <a:spcPts val="0"/>
              </a:spcAft>
              <a:buSzPts val="1400"/>
              <a:buFont typeface="Lexend"/>
              <a:buChar char="●"/>
              <a:defRPr>
                <a:latin typeface="Lexend"/>
                <a:ea typeface="Lexend"/>
                <a:cs typeface="Lexend"/>
                <a:sym typeface="Lexend"/>
              </a:defRPr>
            </a:lvl7pPr>
            <a:lvl8pPr indent="-317500" lvl="7" marL="3657600">
              <a:spcBef>
                <a:spcPts val="0"/>
              </a:spcBef>
              <a:spcAft>
                <a:spcPts val="0"/>
              </a:spcAft>
              <a:buSzPts val="1400"/>
              <a:buFont typeface="Lexend"/>
              <a:buChar char="○"/>
              <a:defRPr>
                <a:latin typeface="Lexend"/>
                <a:ea typeface="Lexend"/>
                <a:cs typeface="Lexend"/>
                <a:sym typeface="Lexend"/>
              </a:defRPr>
            </a:lvl8pPr>
            <a:lvl9pPr indent="-317500" lvl="8" marL="4114800">
              <a:spcBef>
                <a:spcPts val="0"/>
              </a:spcBef>
              <a:spcAft>
                <a:spcPts val="0"/>
              </a:spcAft>
              <a:buSzPts val="1400"/>
              <a:buFont typeface="Lexend"/>
              <a:buChar char="■"/>
              <a:defRPr>
                <a:latin typeface="Lexend"/>
                <a:ea typeface="Lexend"/>
                <a:cs typeface="Lexend"/>
                <a:sym typeface="Lexend"/>
              </a:defRPr>
            </a:lvl9pPr>
          </a:lstStyle>
          <a:p/>
        </p:txBody>
      </p:sp>
      <p:sp>
        <p:nvSpPr>
          <p:cNvPr id="291" name="Google Shape;291;p27"/>
          <p:cNvSpPr txBox="1"/>
          <p:nvPr>
            <p:ph idx="2" type="subTitle"/>
          </p:nvPr>
        </p:nvSpPr>
        <p:spPr>
          <a:xfrm>
            <a:off x="452100" y="1677650"/>
            <a:ext cx="3755400" cy="6996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292" name="Google Shape;292;p27"/>
          <p:cNvSpPr txBox="1"/>
          <p:nvPr>
            <p:ph idx="3" type="body"/>
          </p:nvPr>
        </p:nvSpPr>
        <p:spPr>
          <a:xfrm>
            <a:off x="452100" y="2505325"/>
            <a:ext cx="3755400" cy="2157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3" name="Google Shape;293;p27"/>
          <p:cNvSpPr/>
          <p:nvPr>
            <p:ph idx="4" type="pic"/>
          </p:nvPr>
        </p:nvSpPr>
        <p:spPr>
          <a:xfrm>
            <a:off x="4907150" y="0"/>
            <a:ext cx="4236900" cy="5153400"/>
          </a:xfrm>
          <a:prstGeom prst="rect">
            <a:avLst/>
          </a:prstGeom>
          <a:noFill/>
          <a:ln>
            <a:noFill/>
          </a:ln>
        </p:spPr>
      </p:sp>
      <p:sp>
        <p:nvSpPr>
          <p:cNvPr id="294" name="Google Shape;294;p27"/>
          <p:cNvSpPr txBox="1"/>
          <p:nvPr>
            <p:ph type="title"/>
          </p:nvPr>
        </p:nvSpPr>
        <p:spPr>
          <a:xfrm>
            <a:off x="408650" y="463000"/>
            <a:ext cx="4419600" cy="841800"/>
          </a:xfrm>
          <a:prstGeom prst="rect">
            <a:avLst/>
          </a:prstGeom>
        </p:spPr>
        <p:txBody>
          <a:bodyPr anchorCtr="0" anchor="ctr"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one column text">
  <p:cSld name="TITLE_AND_BODY_1">
    <p:spTree>
      <p:nvGrpSpPr>
        <p:cNvPr id="295" name="Shape 295"/>
        <p:cNvGrpSpPr/>
        <p:nvPr/>
      </p:nvGrpSpPr>
      <p:grpSpPr>
        <a:xfrm>
          <a:off x="0" y="0"/>
          <a:ext cx="0" cy="0"/>
          <a:chOff x="0" y="0"/>
          <a:chExt cx="0" cy="0"/>
        </a:xfrm>
      </p:grpSpPr>
      <p:sp>
        <p:nvSpPr>
          <p:cNvPr id="296" name="Google Shape;296;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97" name="Google Shape;297;p28"/>
          <p:cNvSpPr/>
          <p:nvPr/>
        </p:nvSpPr>
        <p:spPr>
          <a:xfrm>
            <a:off x="0" y="1370900"/>
            <a:ext cx="4907100" cy="3772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98" name="Google Shape;298;p28"/>
          <p:cNvSpPr/>
          <p:nvPr/>
        </p:nvSpPr>
        <p:spPr>
          <a:xfrm>
            <a:off x="4909625" y="-100"/>
            <a:ext cx="42345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99" name="Google Shape;299;p28"/>
          <p:cNvSpPr txBox="1"/>
          <p:nvPr>
            <p:ph idx="1" type="subTitle"/>
          </p:nvPr>
        </p:nvSpPr>
        <p:spPr>
          <a:xfrm>
            <a:off x="452100" y="1677650"/>
            <a:ext cx="3755400" cy="6996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300" name="Google Shape;300;p28"/>
          <p:cNvSpPr txBox="1"/>
          <p:nvPr>
            <p:ph idx="2" type="body"/>
          </p:nvPr>
        </p:nvSpPr>
        <p:spPr>
          <a:xfrm>
            <a:off x="452100" y="2505325"/>
            <a:ext cx="3755400" cy="2157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1" name="Google Shape;301;p28"/>
          <p:cNvSpPr txBox="1"/>
          <p:nvPr>
            <p:ph idx="3" type="body"/>
          </p:nvPr>
        </p:nvSpPr>
        <p:spPr>
          <a:xfrm>
            <a:off x="433560" y="295600"/>
            <a:ext cx="1803300" cy="167400"/>
          </a:xfrm>
          <a:prstGeom prst="rect">
            <a:avLst/>
          </a:prstGeom>
        </p:spPr>
        <p:txBody>
          <a:bodyPr anchorCtr="0" anchor="ctr" bIns="91425" lIns="91425" spcFirstLastPara="1" rIns="91425" wrap="square" tIns="91425">
            <a:noAutofit/>
          </a:bodyPr>
          <a:lstStyle>
            <a:lvl1pPr indent="-317500" lvl="0" marL="457200">
              <a:spcBef>
                <a:spcPts val="0"/>
              </a:spcBef>
              <a:spcAft>
                <a:spcPts val="0"/>
              </a:spcAft>
              <a:buSzPts val="1400"/>
              <a:buFont typeface="Lexend"/>
              <a:buChar char="●"/>
              <a:defRPr sz="1400">
                <a:latin typeface="Lexend"/>
                <a:ea typeface="Lexend"/>
                <a:cs typeface="Lexend"/>
                <a:sym typeface="Lexend"/>
              </a:defRPr>
            </a:lvl1pPr>
            <a:lvl2pPr indent="-317500" lvl="1" marL="914400">
              <a:spcBef>
                <a:spcPts val="0"/>
              </a:spcBef>
              <a:spcAft>
                <a:spcPts val="0"/>
              </a:spcAft>
              <a:buSzPts val="1400"/>
              <a:buFont typeface="Lexend"/>
              <a:buChar char="○"/>
              <a:defRPr>
                <a:latin typeface="Lexend"/>
                <a:ea typeface="Lexend"/>
                <a:cs typeface="Lexend"/>
                <a:sym typeface="Lexend"/>
              </a:defRPr>
            </a:lvl2pPr>
            <a:lvl3pPr indent="-317500" lvl="2" marL="1371600">
              <a:spcBef>
                <a:spcPts val="0"/>
              </a:spcBef>
              <a:spcAft>
                <a:spcPts val="0"/>
              </a:spcAft>
              <a:buSzPts val="1400"/>
              <a:buFont typeface="Lexend"/>
              <a:buChar char="■"/>
              <a:defRPr>
                <a:latin typeface="Lexend"/>
                <a:ea typeface="Lexend"/>
                <a:cs typeface="Lexend"/>
                <a:sym typeface="Lexend"/>
              </a:defRPr>
            </a:lvl3pPr>
            <a:lvl4pPr indent="-317500" lvl="3" marL="1828800">
              <a:spcBef>
                <a:spcPts val="0"/>
              </a:spcBef>
              <a:spcAft>
                <a:spcPts val="0"/>
              </a:spcAft>
              <a:buSzPts val="1400"/>
              <a:buFont typeface="Lexend"/>
              <a:buChar char="●"/>
              <a:defRPr>
                <a:latin typeface="Lexend"/>
                <a:ea typeface="Lexend"/>
                <a:cs typeface="Lexend"/>
                <a:sym typeface="Lexend"/>
              </a:defRPr>
            </a:lvl4pPr>
            <a:lvl5pPr indent="-317500" lvl="4" marL="2286000">
              <a:spcBef>
                <a:spcPts val="0"/>
              </a:spcBef>
              <a:spcAft>
                <a:spcPts val="0"/>
              </a:spcAft>
              <a:buSzPts val="1400"/>
              <a:buFont typeface="Lexend"/>
              <a:buChar char="○"/>
              <a:defRPr>
                <a:latin typeface="Lexend"/>
                <a:ea typeface="Lexend"/>
                <a:cs typeface="Lexend"/>
                <a:sym typeface="Lexend"/>
              </a:defRPr>
            </a:lvl5pPr>
            <a:lvl6pPr indent="-317500" lvl="5" marL="2743200">
              <a:spcBef>
                <a:spcPts val="0"/>
              </a:spcBef>
              <a:spcAft>
                <a:spcPts val="0"/>
              </a:spcAft>
              <a:buSzPts val="1400"/>
              <a:buFont typeface="Lexend"/>
              <a:buChar char="■"/>
              <a:defRPr>
                <a:latin typeface="Lexend"/>
                <a:ea typeface="Lexend"/>
                <a:cs typeface="Lexend"/>
                <a:sym typeface="Lexend"/>
              </a:defRPr>
            </a:lvl6pPr>
            <a:lvl7pPr indent="-317500" lvl="6" marL="3200400">
              <a:spcBef>
                <a:spcPts val="0"/>
              </a:spcBef>
              <a:spcAft>
                <a:spcPts val="0"/>
              </a:spcAft>
              <a:buSzPts val="1400"/>
              <a:buFont typeface="Lexend"/>
              <a:buChar char="●"/>
              <a:defRPr>
                <a:latin typeface="Lexend"/>
                <a:ea typeface="Lexend"/>
                <a:cs typeface="Lexend"/>
                <a:sym typeface="Lexend"/>
              </a:defRPr>
            </a:lvl7pPr>
            <a:lvl8pPr indent="-317500" lvl="7" marL="3657600">
              <a:spcBef>
                <a:spcPts val="0"/>
              </a:spcBef>
              <a:spcAft>
                <a:spcPts val="0"/>
              </a:spcAft>
              <a:buSzPts val="1400"/>
              <a:buFont typeface="Lexend"/>
              <a:buChar char="○"/>
              <a:defRPr>
                <a:latin typeface="Lexend"/>
                <a:ea typeface="Lexend"/>
                <a:cs typeface="Lexend"/>
                <a:sym typeface="Lexend"/>
              </a:defRPr>
            </a:lvl8pPr>
            <a:lvl9pPr indent="-317500" lvl="8" marL="4114800">
              <a:spcBef>
                <a:spcPts val="0"/>
              </a:spcBef>
              <a:spcAft>
                <a:spcPts val="0"/>
              </a:spcAft>
              <a:buSzPts val="1400"/>
              <a:buFont typeface="Lexend"/>
              <a:buChar char="■"/>
              <a:defRPr>
                <a:latin typeface="Lexend"/>
                <a:ea typeface="Lexend"/>
                <a:cs typeface="Lexend"/>
                <a:sym typeface="Lexend"/>
              </a:defRPr>
            </a:lvl9pPr>
          </a:lstStyle>
          <a:p/>
        </p:txBody>
      </p:sp>
      <p:sp>
        <p:nvSpPr>
          <p:cNvPr id="302" name="Google Shape;302;p28"/>
          <p:cNvSpPr txBox="1"/>
          <p:nvPr>
            <p:ph type="title"/>
          </p:nvPr>
        </p:nvSpPr>
        <p:spPr>
          <a:xfrm>
            <a:off x="408650" y="463000"/>
            <a:ext cx="4419600" cy="841800"/>
          </a:xfrm>
          <a:prstGeom prst="rect">
            <a:avLst/>
          </a:prstGeom>
        </p:spPr>
        <p:txBody>
          <a:bodyPr anchorCtr="0" anchor="ctr"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twoColTx">
  <p:cSld name="TITLE_AND_TWO_COLUMNS">
    <p:spTree>
      <p:nvGrpSpPr>
        <p:cNvPr id="303" name="Shape 303"/>
        <p:cNvGrpSpPr/>
        <p:nvPr/>
      </p:nvGrpSpPr>
      <p:grpSpPr>
        <a:xfrm>
          <a:off x="0" y="0"/>
          <a:ext cx="0" cy="0"/>
          <a:chOff x="0" y="0"/>
          <a:chExt cx="0" cy="0"/>
        </a:xfrm>
      </p:grpSpPr>
      <p:sp>
        <p:nvSpPr>
          <p:cNvPr id="304" name="Google Shape;304;p29"/>
          <p:cNvSpPr txBox="1"/>
          <p:nvPr>
            <p:ph idx="12" type="sldNum"/>
          </p:nvPr>
        </p:nvSpPr>
        <p:spPr>
          <a:xfrm>
            <a:off x="8472458" y="4663217"/>
            <a:ext cx="548700" cy="393600"/>
          </a:xfrm>
          <a:prstGeom prst="rect">
            <a:avLst/>
          </a:prstGeom>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305" name="Google Shape;305;p29"/>
          <p:cNvGrpSpPr/>
          <p:nvPr/>
        </p:nvGrpSpPr>
        <p:grpSpPr>
          <a:xfrm>
            <a:off x="-300" y="-104"/>
            <a:ext cx="9144304" cy="5143511"/>
            <a:chOff x="-300" y="-104"/>
            <a:chExt cx="9144304" cy="5143511"/>
          </a:xfrm>
        </p:grpSpPr>
        <p:sp>
          <p:nvSpPr>
            <p:cNvPr id="306" name="Google Shape;306;p29"/>
            <p:cNvSpPr/>
            <p:nvPr/>
          </p:nvSpPr>
          <p:spPr>
            <a:xfrm>
              <a:off x="0" y="4635807"/>
              <a:ext cx="507300" cy="5076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07" name="Google Shape;307;p29"/>
            <p:cNvSpPr/>
            <p:nvPr/>
          </p:nvSpPr>
          <p:spPr>
            <a:xfrm rot="-5400000">
              <a:off x="1523553"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8" name="Google Shape;308;p29"/>
            <p:cNvSpPr/>
            <p:nvPr/>
          </p:nvSpPr>
          <p:spPr>
            <a:xfrm rot="-5400000">
              <a:off x="507453"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9" name="Google Shape;309;p29"/>
            <p:cNvSpPr/>
            <p:nvPr/>
          </p:nvSpPr>
          <p:spPr>
            <a:xfrm rot="-5400000">
              <a:off x="1015503" y="4635496"/>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10" name="Google Shape;310;p29"/>
            <p:cNvSpPr/>
            <p:nvPr/>
          </p:nvSpPr>
          <p:spPr>
            <a:xfrm rot="-5400000">
              <a:off x="2031603" y="4635496"/>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11" name="Google Shape;311;p29"/>
            <p:cNvSpPr/>
            <p:nvPr/>
          </p:nvSpPr>
          <p:spPr>
            <a:xfrm rot="-5400000">
              <a:off x="3555754"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2" name="Google Shape;312;p29"/>
            <p:cNvSpPr/>
            <p:nvPr/>
          </p:nvSpPr>
          <p:spPr>
            <a:xfrm rot="-5400000">
              <a:off x="2539653"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3" name="Google Shape;313;p29"/>
            <p:cNvSpPr/>
            <p:nvPr/>
          </p:nvSpPr>
          <p:spPr>
            <a:xfrm rot="-5400000">
              <a:off x="3047704" y="4635496"/>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14" name="Google Shape;314;p29"/>
            <p:cNvSpPr/>
            <p:nvPr/>
          </p:nvSpPr>
          <p:spPr>
            <a:xfrm rot="-5400000">
              <a:off x="4063804" y="4635496"/>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15" name="Google Shape;315;p29"/>
            <p:cNvSpPr/>
            <p:nvPr/>
          </p:nvSpPr>
          <p:spPr>
            <a:xfrm rot="-5400000">
              <a:off x="4571854"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6" name="Google Shape;316;p29"/>
            <p:cNvSpPr/>
            <p:nvPr/>
          </p:nvSpPr>
          <p:spPr>
            <a:xfrm rot="-5400000">
              <a:off x="5079904" y="4635496"/>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17" name="Google Shape;317;p29"/>
            <p:cNvSpPr/>
            <p:nvPr/>
          </p:nvSpPr>
          <p:spPr>
            <a:xfrm rot="-5400000">
              <a:off x="5587954"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8" name="Google Shape;318;p29"/>
            <p:cNvSpPr/>
            <p:nvPr/>
          </p:nvSpPr>
          <p:spPr>
            <a:xfrm rot="-5400000">
              <a:off x="6096004" y="4635496"/>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19" name="Google Shape;319;p29"/>
            <p:cNvSpPr/>
            <p:nvPr/>
          </p:nvSpPr>
          <p:spPr>
            <a:xfrm rot="-5400000">
              <a:off x="6604054"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0" name="Google Shape;320;p29"/>
            <p:cNvSpPr/>
            <p:nvPr/>
          </p:nvSpPr>
          <p:spPr>
            <a:xfrm rot="-5400000">
              <a:off x="7112104" y="4635496"/>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21" name="Google Shape;321;p29"/>
            <p:cNvSpPr/>
            <p:nvPr/>
          </p:nvSpPr>
          <p:spPr>
            <a:xfrm rot="-5400000">
              <a:off x="7620154"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2" name="Google Shape;322;p29"/>
            <p:cNvSpPr/>
            <p:nvPr/>
          </p:nvSpPr>
          <p:spPr>
            <a:xfrm rot="-5400000">
              <a:off x="8128204" y="4635496"/>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23" name="Google Shape;323;p29"/>
            <p:cNvSpPr/>
            <p:nvPr/>
          </p:nvSpPr>
          <p:spPr>
            <a:xfrm rot="-5400000">
              <a:off x="8636254"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4" name="Google Shape;324;p29"/>
            <p:cNvSpPr/>
            <p:nvPr/>
          </p:nvSpPr>
          <p:spPr>
            <a:xfrm>
              <a:off x="-300" y="1030152"/>
              <a:ext cx="507900" cy="5151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5" name="Google Shape;325;p29"/>
            <p:cNvSpPr/>
            <p:nvPr/>
          </p:nvSpPr>
          <p:spPr>
            <a:xfrm>
              <a:off x="-300" y="0"/>
              <a:ext cx="507900" cy="5151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6" name="Google Shape;326;p29"/>
            <p:cNvSpPr/>
            <p:nvPr/>
          </p:nvSpPr>
          <p:spPr>
            <a:xfrm>
              <a:off x="-300" y="504275"/>
              <a:ext cx="507900" cy="525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27" name="Google Shape;327;p29"/>
            <p:cNvSpPr/>
            <p:nvPr/>
          </p:nvSpPr>
          <p:spPr>
            <a:xfrm>
              <a:off x="-300" y="1545228"/>
              <a:ext cx="507900" cy="5151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28" name="Google Shape;328;p29"/>
            <p:cNvSpPr/>
            <p:nvPr/>
          </p:nvSpPr>
          <p:spPr>
            <a:xfrm>
              <a:off x="-300" y="3090456"/>
              <a:ext cx="507900" cy="5151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9" name="Google Shape;329;p29"/>
            <p:cNvSpPr/>
            <p:nvPr/>
          </p:nvSpPr>
          <p:spPr>
            <a:xfrm>
              <a:off x="-300" y="2060304"/>
              <a:ext cx="507900" cy="5151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0" name="Google Shape;330;p29"/>
            <p:cNvSpPr/>
            <p:nvPr/>
          </p:nvSpPr>
          <p:spPr>
            <a:xfrm>
              <a:off x="-300" y="2575380"/>
              <a:ext cx="507900" cy="5151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31" name="Google Shape;331;p29"/>
            <p:cNvSpPr/>
            <p:nvPr/>
          </p:nvSpPr>
          <p:spPr>
            <a:xfrm>
              <a:off x="-300" y="3605532"/>
              <a:ext cx="507900" cy="5151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32" name="Google Shape;332;p29"/>
            <p:cNvSpPr/>
            <p:nvPr/>
          </p:nvSpPr>
          <p:spPr>
            <a:xfrm>
              <a:off x="-300" y="4120608"/>
              <a:ext cx="507900" cy="5151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3" name="Google Shape;333;p29"/>
            <p:cNvSpPr/>
            <p:nvPr/>
          </p:nvSpPr>
          <p:spPr>
            <a:xfrm>
              <a:off x="507600" y="57"/>
              <a:ext cx="507300" cy="5076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34" name="Google Shape;334;p29"/>
            <p:cNvSpPr/>
            <p:nvPr/>
          </p:nvSpPr>
          <p:spPr>
            <a:xfrm rot="-5400000">
              <a:off x="2031153" y="-254"/>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5" name="Google Shape;335;p29"/>
            <p:cNvSpPr/>
            <p:nvPr/>
          </p:nvSpPr>
          <p:spPr>
            <a:xfrm rot="-5400000">
              <a:off x="1015053" y="-254"/>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6" name="Google Shape;336;p29"/>
            <p:cNvSpPr/>
            <p:nvPr/>
          </p:nvSpPr>
          <p:spPr>
            <a:xfrm rot="-5400000">
              <a:off x="1523103" y="-254"/>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37" name="Google Shape;337;p29"/>
            <p:cNvSpPr/>
            <p:nvPr/>
          </p:nvSpPr>
          <p:spPr>
            <a:xfrm rot="-5400000">
              <a:off x="2539203" y="-254"/>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38" name="Google Shape;338;p29"/>
            <p:cNvSpPr/>
            <p:nvPr/>
          </p:nvSpPr>
          <p:spPr>
            <a:xfrm rot="-5400000">
              <a:off x="4063354" y="-254"/>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9" name="Google Shape;339;p29"/>
            <p:cNvSpPr/>
            <p:nvPr/>
          </p:nvSpPr>
          <p:spPr>
            <a:xfrm rot="-5400000">
              <a:off x="3047253" y="-254"/>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0" name="Google Shape;340;p29"/>
            <p:cNvSpPr/>
            <p:nvPr/>
          </p:nvSpPr>
          <p:spPr>
            <a:xfrm rot="-5400000">
              <a:off x="3555304" y="-254"/>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41" name="Google Shape;341;p29"/>
            <p:cNvSpPr/>
            <p:nvPr/>
          </p:nvSpPr>
          <p:spPr>
            <a:xfrm rot="-5400000">
              <a:off x="4571404" y="-254"/>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42" name="Google Shape;342;p29"/>
            <p:cNvSpPr/>
            <p:nvPr/>
          </p:nvSpPr>
          <p:spPr>
            <a:xfrm rot="-5400000">
              <a:off x="5079454" y="-254"/>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3" name="Google Shape;343;p29"/>
            <p:cNvSpPr/>
            <p:nvPr/>
          </p:nvSpPr>
          <p:spPr>
            <a:xfrm rot="-5400000">
              <a:off x="5587504" y="-254"/>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44" name="Google Shape;344;p29"/>
            <p:cNvSpPr/>
            <p:nvPr/>
          </p:nvSpPr>
          <p:spPr>
            <a:xfrm rot="-5400000">
              <a:off x="6095554" y="-254"/>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5" name="Google Shape;345;p29"/>
            <p:cNvSpPr/>
            <p:nvPr/>
          </p:nvSpPr>
          <p:spPr>
            <a:xfrm rot="-5400000">
              <a:off x="6603604" y="-254"/>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46" name="Google Shape;346;p29"/>
            <p:cNvSpPr/>
            <p:nvPr/>
          </p:nvSpPr>
          <p:spPr>
            <a:xfrm rot="-5400000">
              <a:off x="7111654" y="-254"/>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7" name="Google Shape;347;p29"/>
            <p:cNvSpPr/>
            <p:nvPr/>
          </p:nvSpPr>
          <p:spPr>
            <a:xfrm rot="-5400000">
              <a:off x="7619704" y="-254"/>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48" name="Google Shape;348;p29"/>
            <p:cNvSpPr/>
            <p:nvPr/>
          </p:nvSpPr>
          <p:spPr>
            <a:xfrm rot="-5400000">
              <a:off x="8127754" y="-254"/>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9" name="Google Shape;349;p29"/>
            <p:cNvSpPr/>
            <p:nvPr/>
          </p:nvSpPr>
          <p:spPr>
            <a:xfrm rot="-5400000">
              <a:off x="8635804" y="-238"/>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50" name="Google Shape;350;p29"/>
            <p:cNvSpPr/>
            <p:nvPr/>
          </p:nvSpPr>
          <p:spPr>
            <a:xfrm rot="10800000">
              <a:off x="8636100" y="3605532"/>
              <a:ext cx="507900" cy="5151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1" name="Google Shape;351;p29"/>
            <p:cNvSpPr/>
            <p:nvPr/>
          </p:nvSpPr>
          <p:spPr>
            <a:xfrm rot="10800000">
              <a:off x="8636100" y="4120608"/>
              <a:ext cx="507900" cy="5151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52" name="Google Shape;352;p29"/>
            <p:cNvSpPr/>
            <p:nvPr/>
          </p:nvSpPr>
          <p:spPr>
            <a:xfrm rot="10800000">
              <a:off x="8636100" y="3090456"/>
              <a:ext cx="507900" cy="5151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53" name="Google Shape;353;p29"/>
            <p:cNvSpPr/>
            <p:nvPr/>
          </p:nvSpPr>
          <p:spPr>
            <a:xfrm rot="10800000">
              <a:off x="8636100" y="1545228"/>
              <a:ext cx="507900" cy="5151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4" name="Google Shape;354;p29"/>
            <p:cNvSpPr/>
            <p:nvPr/>
          </p:nvSpPr>
          <p:spPr>
            <a:xfrm rot="10800000">
              <a:off x="8636100" y="2575380"/>
              <a:ext cx="507900" cy="5151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5" name="Google Shape;355;p29"/>
            <p:cNvSpPr/>
            <p:nvPr/>
          </p:nvSpPr>
          <p:spPr>
            <a:xfrm rot="10800000">
              <a:off x="8636100" y="2060304"/>
              <a:ext cx="507900" cy="5151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56" name="Google Shape;356;p29"/>
            <p:cNvSpPr/>
            <p:nvPr/>
          </p:nvSpPr>
          <p:spPr>
            <a:xfrm rot="10800000">
              <a:off x="8636100" y="1030152"/>
              <a:ext cx="507900" cy="5151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57" name="Google Shape;357;p29"/>
            <p:cNvSpPr/>
            <p:nvPr/>
          </p:nvSpPr>
          <p:spPr>
            <a:xfrm rot="10800000">
              <a:off x="8636100" y="504275"/>
              <a:ext cx="507900" cy="525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358" name="Google Shape;358;p29"/>
          <p:cNvSpPr txBox="1"/>
          <p:nvPr>
            <p:ph type="title"/>
          </p:nvPr>
        </p:nvSpPr>
        <p:spPr>
          <a:xfrm>
            <a:off x="1241550" y="2010150"/>
            <a:ext cx="6660900" cy="11232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TITLE_AND_TWO_COLUMNS_1">
    <p:spTree>
      <p:nvGrpSpPr>
        <p:cNvPr id="359" name="Shape 359"/>
        <p:cNvGrpSpPr/>
        <p:nvPr/>
      </p:nvGrpSpPr>
      <p:grpSpPr>
        <a:xfrm>
          <a:off x="0" y="0"/>
          <a:ext cx="0" cy="0"/>
          <a:chOff x="0" y="0"/>
          <a:chExt cx="0" cy="0"/>
        </a:xfrm>
      </p:grpSpPr>
      <p:sp>
        <p:nvSpPr>
          <p:cNvPr id="360" name="Google Shape;360;p30"/>
          <p:cNvSpPr txBox="1"/>
          <p:nvPr>
            <p:ph idx="12" type="sldNum"/>
          </p:nvPr>
        </p:nvSpPr>
        <p:spPr>
          <a:xfrm>
            <a:off x="8472458" y="4663217"/>
            <a:ext cx="548700" cy="393600"/>
          </a:xfrm>
          <a:prstGeom prst="rect">
            <a:avLst/>
          </a:prstGeom>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361" name="Google Shape;361;p30"/>
          <p:cNvGrpSpPr/>
          <p:nvPr/>
        </p:nvGrpSpPr>
        <p:grpSpPr>
          <a:xfrm>
            <a:off x="-300" y="-104"/>
            <a:ext cx="9144304" cy="5143511"/>
            <a:chOff x="-300" y="-104"/>
            <a:chExt cx="9144304" cy="5143511"/>
          </a:xfrm>
        </p:grpSpPr>
        <p:sp>
          <p:nvSpPr>
            <p:cNvPr id="362" name="Google Shape;362;p30"/>
            <p:cNvSpPr/>
            <p:nvPr/>
          </p:nvSpPr>
          <p:spPr>
            <a:xfrm>
              <a:off x="0" y="4635807"/>
              <a:ext cx="507300" cy="5076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63" name="Google Shape;363;p30"/>
            <p:cNvSpPr/>
            <p:nvPr/>
          </p:nvSpPr>
          <p:spPr>
            <a:xfrm rot="-5400000">
              <a:off x="1523553"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4" name="Google Shape;364;p30"/>
            <p:cNvSpPr/>
            <p:nvPr/>
          </p:nvSpPr>
          <p:spPr>
            <a:xfrm rot="-5400000">
              <a:off x="507453"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5" name="Google Shape;365;p30"/>
            <p:cNvSpPr/>
            <p:nvPr/>
          </p:nvSpPr>
          <p:spPr>
            <a:xfrm rot="-5400000">
              <a:off x="1015503" y="4635496"/>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66" name="Google Shape;366;p30"/>
            <p:cNvSpPr/>
            <p:nvPr/>
          </p:nvSpPr>
          <p:spPr>
            <a:xfrm rot="-5400000">
              <a:off x="2031603" y="4635496"/>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67" name="Google Shape;367;p30"/>
            <p:cNvSpPr/>
            <p:nvPr/>
          </p:nvSpPr>
          <p:spPr>
            <a:xfrm rot="-5400000">
              <a:off x="3555754"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8" name="Google Shape;368;p30"/>
            <p:cNvSpPr/>
            <p:nvPr/>
          </p:nvSpPr>
          <p:spPr>
            <a:xfrm rot="-5400000">
              <a:off x="2539653"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9" name="Google Shape;369;p30"/>
            <p:cNvSpPr/>
            <p:nvPr/>
          </p:nvSpPr>
          <p:spPr>
            <a:xfrm rot="-5400000">
              <a:off x="3047704" y="4635496"/>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70" name="Google Shape;370;p30"/>
            <p:cNvSpPr/>
            <p:nvPr/>
          </p:nvSpPr>
          <p:spPr>
            <a:xfrm rot="-5400000">
              <a:off x="4063804" y="4635496"/>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71" name="Google Shape;371;p30"/>
            <p:cNvSpPr/>
            <p:nvPr/>
          </p:nvSpPr>
          <p:spPr>
            <a:xfrm rot="-5400000">
              <a:off x="4571854"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2" name="Google Shape;372;p30"/>
            <p:cNvSpPr/>
            <p:nvPr/>
          </p:nvSpPr>
          <p:spPr>
            <a:xfrm rot="-5400000">
              <a:off x="5079904" y="4635496"/>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73" name="Google Shape;373;p30"/>
            <p:cNvSpPr/>
            <p:nvPr/>
          </p:nvSpPr>
          <p:spPr>
            <a:xfrm rot="-5400000">
              <a:off x="5587954"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4" name="Google Shape;374;p30"/>
            <p:cNvSpPr/>
            <p:nvPr/>
          </p:nvSpPr>
          <p:spPr>
            <a:xfrm rot="-5400000">
              <a:off x="6096004" y="4635496"/>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75" name="Google Shape;375;p30"/>
            <p:cNvSpPr/>
            <p:nvPr/>
          </p:nvSpPr>
          <p:spPr>
            <a:xfrm rot="-5400000">
              <a:off x="6604054"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6" name="Google Shape;376;p30"/>
            <p:cNvSpPr/>
            <p:nvPr/>
          </p:nvSpPr>
          <p:spPr>
            <a:xfrm rot="-5400000">
              <a:off x="7112104" y="4635496"/>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77" name="Google Shape;377;p30"/>
            <p:cNvSpPr/>
            <p:nvPr/>
          </p:nvSpPr>
          <p:spPr>
            <a:xfrm rot="-5400000">
              <a:off x="7620154"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8" name="Google Shape;378;p30"/>
            <p:cNvSpPr/>
            <p:nvPr/>
          </p:nvSpPr>
          <p:spPr>
            <a:xfrm rot="-5400000">
              <a:off x="8128204" y="4635496"/>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79" name="Google Shape;379;p30"/>
            <p:cNvSpPr/>
            <p:nvPr/>
          </p:nvSpPr>
          <p:spPr>
            <a:xfrm rot="-5400000">
              <a:off x="8636254" y="4635496"/>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0" name="Google Shape;380;p30"/>
            <p:cNvSpPr/>
            <p:nvPr/>
          </p:nvSpPr>
          <p:spPr>
            <a:xfrm>
              <a:off x="-300" y="1030152"/>
              <a:ext cx="507900" cy="5151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1" name="Google Shape;381;p30"/>
            <p:cNvSpPr/>
            <p:nvPr/>
          </p:nvSpPr>
          <p:spPr>
            <a:xfrm>
              <a:off x="-300" y="0"/>
              <a:ext cx="507900" cy="5151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2" name="Google Shape;382;p30"/>
            <p:cNvSpPr/>
            <p:nvPr/>
          </p:nvSpPr>
          <p:spPr>
            <a:xfrm>
              <a:off x="-300" y="504275"/>
              <a:ext cx="507900" cy="525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83" name="Google Shape;383;p30"/>
            <p:cNvSpPr/>
            <p:nvPr/>
          </p:nvSpPr>
          <p:spPr>
            <a:xfrm>
              <a:off x="-300" y="1545228"/>
              <a:ext cx="507900" cy="5151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84" name="Google Shape;384;p30"/>
            <p:cNvSpPr/>
            <p:nvPr/>
          </p:nvSpPr>
          <p:spPr>
            <a:xfrm>
              <a:off x="-300" y="3090456"/>
              <a:ext cx="507900" cy="5151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5" name="Google Shape;385;p30"/>
            <p:cNvSpPr/>
            <p:nvPr/>
          </p:nvSpPr>
          <p:spPr>
            <a:xfrm>
              <a:off x="-300" y="2060304"/>
              <a:ext cx="507900" cy="5151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6" name="Google Shape;386;p30"/>
            <p:cNvSpPr/>
            <p:nvPr/>
          </p:nvSpPr>
          <p:spPr>
            <a:xfrm>
              <a:off x="-300" y="2575380"/>
              <a:ext cx="507900" cy="5151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87" name="Google Shape;387;p30"/>
            <p:cNvSpPr/>
            <p:nvPr/>
          </p:nvSpPr>
          <p:spPr>
            <a:xfrm>
              <a:off x="-300" y="3605532"/>
              <a:ext cx="507900" cy="5151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88" name="Google Shape;388;p30"/>
            <p:cNvSpPr/>
            <p:nvPr/>
          </p:nvSpPr>
          <p:spPr>
            <a:xfrm>
              <a:off x="-300" y="4120608"/>
              <a:ext cx="507900" cy="5151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9" name="Google Shape;389;p30"/>
            <p:cNvSpPr/>
            <p:nvPr/>
          </p:nvSpPr>
          <p:spPr>
            <a:xfrm>
              <a:off x="507600" y="57"/>
              <a:ext cx="507300" cy="5076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90" name="Google Shape;390;p30"/>
            <p:cNvSpPr/>
            <p:nvPr/>
          </p:nvSpPr>
          <p:spPr>
            <a:xfrm rot="-5400000">
              <a:off x="2031153" y="-254"/>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1" name="Google Shape;391;p30"/>
            <p:cNvSpPr/>
            <p:nvPr/>
          </p:nvSpPr>
          <p:spPr>
            <a:xfrm rot="-5400000">
              <a:off x="1015053" y="-254"/>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2" name="Google Shape;392;p30"/>
            <p:cNvSpPr/>
            <p:nvPr/>
          </p:nvSpPr>
          <p:spPr>
            <a:xfrm rot="-5400000">
              <a:off x="1523103" y="-254"/>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93" name="Google Shape;393;p30"/>
            <p:cNvSpPr/>
            <p:nvPr/>
          </p:nvSpPr>
          <p:spPr>
            <a:xfrm rot="-5400000">
              <a:off x="2539203" y="-254"/>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94" name="Google Shape;394;p30"/>
            <p:cNvSpPr/>
            <p:nvPr/>
          </p:nvSpPr>
          <p:spPr>
            <a:xfrm rot="-5400000">
              <a:off x="4063354" y="-254"/>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5" name="Google Shape;395;p30"/>
            <p:cNvSpPr/>
            <p:nvPr/>
          </p:nvSpPr>
          <p:spPr>
            <a:xfrm rot="-5400000">
              <a:off x="3047253" y="-254"/>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6" name="Google Shape;396;p30"/>
            <p:cNvSpPr/>
            <p:nvPr/>
          </p:nvSpPr>
          <p:spPr>
            <a:xfrm rot="-5400000">
              <a:off x="3555304" y="-254"/>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97" name="Google Shape;397;p30"/>
            <p:cNvSpPr/>
            <p:nvPr/>
          </p:nvSpPr>
          <p:spPr>
            <a:xfrm rot="-5400000">
              <a:off x="4571404" y="-254"/>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398" name="Google Shape;398;p30"/>
            <p:cNvSpPr/>
            <p:nvPr/>
          </p:nvSpPr>
          <p:spPr>
            <a:xfrm rot="-5400000">
              <a:off x="5079454" y="-254"/>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9" name="Google Shape;399;p30"/>
            <p:cNvSpPr/>
            <p:nvPr/>
          </p:nvSpPr>
          <p:spPr>
            <a:xfrm rot="-5400000">
              <a:off x="5587504" y="-254"/>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400" name="Google Shape;400;p30"/>
            <p:cNvSpPr/>
            <p:nvPr/>
          </p:nvSpPr>
          <p:spPr>
            <a:xfrm rot="-5400000">
              <a:off x="6095554" y="-254"/>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1" name="Google Shape;401;p30"/>
            <p:cNvSpPr/>
            <p:nvPr/>
          </p:nvSpPr>
          <p:spPr>
            <a:xfrm rot="-5400000">
              <a:off x="6603604" y="-254"/>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402" name="Google Shape;402;p30"/>
            <p:cNvSpPr/>
            <p:nvPr/>
          </p:nvSpPr>
          <p:spPr>
            <a:xfrm rot="-5400000">
              <a:off x="7111654" y="-254"/>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3" name="Google Shape;403;p30"/>
            <p:cNvSpPr/>
            <p:nvPr/>
          </p:nvSpPr>
          <p:spPr>
            <a:xfrm rot="-5400000">
              <a:off x="7619704" y="-254"/>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404" name="Google Shape;404;p30"/>
            <p:cNvSpPr/>
            <p:nvPr/>
          </p:nvSpPr>
          <p:spPr>
            <a:xfrm rot="-5400000">
              <a:off x="8127754" y="-254"/>
              <a:ext cx="507600" cy="507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5" name="Google Shape;405;p30"/>
            <p:cNvSpPr/>
            <p:nvPr/>
          </p:nvSpPr>
          <p:spPr>
            <a:xfrm rot="-5400000">
              <a:off x="8635804" y="-238"/>
              <a:ext cx="507600" cy="5079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406" name="Google Shape;406;p30"/>
            <p:cNvSpPr/>
            <p:nvPr/>
          </p:nvSpPr>
          <p:spPr>
            <a:xfrm rot="10800000">
              <a:off x="8636100" y="3605532"/>
              <a:ext cx="507900" cy="5151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7" name="Google Shape;407;p30"/>
            <p:cNvSpPr/>
            <p:nvPr/>
          </p:nvSpPr>
          <p:spPr>
            <a:xfrm rot="10800000">
              <a:off x="8636100" y="4120608"/>
              <a:ext cx="507900" cy="5151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408" name="Google Shape;408;p30"/>
            <p:cNvSpPr/>
            <p:nvPr/>
          </p:nvSpPr>
          <p:spPr>
            <a:xfrm rot="10800000">
              <a:off x="8636100" y="3090456"/>
              <a:ext cx="507900" cy="5151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409" name="Google Shape;409;p30"/>
            <p:cNvSpPr/>
            <p:nvPr/>
          </p:nvSpPr>
          <p:spPr>
            <a:xfrm rot="10800000">
              <a:off x="8636100" y="1545228"/>
              <a:ext cx="507900" cy="5151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0" name="Google Shape;410;p30"/>
            <p:cNvSpPr/>
            <p:nvPr/>
          </p:nvSpPr>
          <p:spPr>
            <a:xfrm rot="10800000">
              <a:off x="8636100" y="2575380"/>
              <a:ext cx="507900" cy="5151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1" name="Google Shape;411;p30"/>
            <p:cNvSpPr/>
            <p:nvPr/>
          </p:nvSpPr>
          <p:spPr>
            <a:xfrm rot="10800000">
              <a:off x="8636100" y="2060304"/>
              <a:ext cx="507900" cy="5151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412" name="Google Shape;412;p30"/>
            <p:cNvSpPr/>
            <p:nvPr/>
          </p:nvSpPr>
          <p:spPr>
            <a:xfrm rot="10800000">
              <a:off x="8636100" y="1030152"/>
              <a:ext cx="507900" cy="515100"/>
            </a:xfrm>
            <a:prstGeom prst="rect">
              <a:avLst/>
            </a:prstGeom>
            <a:solidFill>
              <a:schemeClr val="accen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413" name="Google Shape;413;p30"/>
            <p:cNvSpPr/>
            <p:nvPr/>
          </p:nvSpPr>
          <p:spPr>
            <a:xfrm rot="10800000">
              <a:off x="8636100" y="504275"/>
              <a:ext cx="507900" cy="5259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414" name="Google Shape;414;p30"/>
          <p:cNvSpPr txBox="1"/>
          <p:nvPr>
            <p:ph type="title"/>
          </p:nvPr>
        </p:nvSpPr>
        <p:spPr>
          <a:xfrm>
            <a:off x="1319000" y="942200"/>
            <a:ext cx="6660900" cy="11232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5" name="Google Shape;415;p30"/>
          <p:cNvSpPr txBox="1"/>
          <p:nvPr>
            <p:ph idx="1" type="body"/>
          </p:nvPr>
        </p:nvSpPr>
        <p:spPr>
          <a:xfrm>
            <a:off x="885050" y="2505325"/>
            <a:ext cx="7528800" cy="1723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TITLE_ONLY_3">
    <p:spTree>
      <p:nvGrpSpPr>
        <p:cNvPr id="416" name="Shape 416"/>
        <p:cNvGrpSpPr/>
        <p:nvPr/>
      </p:nvGrpSpPr>
      <p:grpSpPr>
        <a:xfrm>
          <a:off x="0" y="0"/>
          <a:ext cx="0" cy="0"/>
          <a:chOff x="0" y="0"/>
          <a:chExt cx="0" cy="0"/>
        </a:xfrm>
      </p:grpSpPr>
      <p:sp>
        <p:nvSpPr>
          <p:cNvPr id="417" name="Google Shape;417;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418" name="Google Shape;418;p31"/>
          <p:cNvGrpSpPr/>
          <p:nvPr/>
        </p:nvGrpSpPr>
        <p:grpSpPr>
          <a:xfrm>
            <a:off x="0" y="-125"/>
            <a:ext cx="9144300" cy="5143500"/>
            <a:chOff x="0" y="-125"/>
            <a:chExt cx="9144300" cy="5143500"/>
          </a:xfrm>
        </p:grpSpPr>
        <p:sp>
          <p:nvSpPr>
            <p:cNvPr id="419" name="Google Shape;419;p31"/>
            <p:cNvSpPr/>
            <p:nvPr/>
          </p:nvSpPr>
          <p:spPr>
            <a:xfrm>
              <a:off x="0" y="0"/>
              <a:ext cx="91440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20" name="Google Shape;420;p31"/>
            <p:cNvSpPr/>
            <p:nvPr/>
          </p:nvSpPr>
          <p:spPr>
            <a:xfrm>
              <a:off x="0" y="5051800"/>
              <a:ext cx="91440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21" name="Google Shape;421;p31"/>
            <p:cNvSpPr/>
            <p:nvPr/>
          </p:nvSpPr>
          <p:spPr>
            <a:xfrm rot="-5400000">
              <a:off x="-2526000" y="2525875"/>
              <a:ext cx="51435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22" name="Google Shape;422;p31"/>
            <p:cNvSpPr/>
            <p:nvPr/>
          </p:nvSpPr>
          <p:spPr>
            <a:xfrm rot="-5400000">
              <a:off x="6526800" y="2525875"/>
              <a:ext cx="51435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grpSp>
      <p:sp>
        <p:nvSpPr>
          <p:cNvPr id="423" name="Google Shape;423;p31"/>
          <p:cNvSpPr txBox="1"/>
          <p:nvPr>
            <p:ph type="title"/>
          </p:nvPr>
        </p:nvSpPr>
        <p:spPr>
          <a:xfrm>
            <a:off x="433550" y="541825"/>
            <a:ext cx="8316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ONLY_3_1">
    <p:spTree>
      <p:nvGrpSpPr>
        <p:cNvPr id="424" name="Shape 424"/>
        <p:cNvGrpSpPr/>
        <p:nvPr/>
      </p:nvGrpSpPr>
      <p:grpSpPr>
        <a:xfrm>
          <a:off x="0" y="0"/>
          <a:ext cx="0" cy="0"/>
          <a:chOff x="0" y="0"/>
          <a:chExt cx="0" cy="0"/>
        </a:xfrm>
      </p:grpSpPr>
      <p:sp>
        <p:nvSpPr>
          <p:cNvPr id="425" name="Google Shape;425;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426" name="Google Shape;426;p32"/>
          <p:cNvGrpSpPr/>
          <p:nvPr/>
        </p:nvGrpSpPr>
        <p:grpSpPr>
          <a:xfrm>
            <a:off x="0" y="-125"/>
            <a:ext cx="9144300" cy="5143500"/>
            <a:chOff x="0" y="-125"/>
            <a:chExt cx="9144300" cy="5143500"/>
          </a:xfrm>
        </p:grpSpPr>
        <p:sp>
          <p:nvSpPr>
            <p:cNvPr id="427" name="Google Shape;427;p32"/>
            <p:cNvSpPr/>
            <p:nvPr/>
          </p:nvSpPr>
          <p:spPr>
            <a:xfrm>
              <a:off x="0" y="0"/>
              <a:ext cx="91440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28" name="Google Shape;428;p32"/>
            <p:cNvSpPr/>
            <p:nvPr/>
          </p:nvSpPr>
          <p:spPr>
            <a:xfrm>
              <a:off x="0" y="5051800"/>
              <a:ext cx="91440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29" name="Google Shape;429;p32"/>
            <p:cNvSpPr/>
            <p:nvPr/>
          </p:nvSpPr>
          <p:spPr>
            <a:xfrm rot="-5400000">
              <a:off x="-2526000" y="2525875"/>
              <a:ext cx="51435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30" name="Google Shape;430;p32"/>
            <p:cNvSpPr/>
            <p:nvPr/>
          </p:nvSpPr>
          <p:spPr>
            <a:xfrm rot="-5400000">
              <a:off x="6526800" y="2525875"/>
              <a:ext cx="51435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grpSp>
      <p:sp>
        <p:nvSpPr>
          <p:cNvPr id="431" name="Google Shape;431;p32"/>
          <p:cNvSpPr txBox="1"/>
          <p:nvPr>
            <p:ph type="title"/>
          </p:nvPr>
        </p:nvSpPr>
        <p:spPr>
          <a:xfrm>
            <a:off x="433550" y="541825"/>
            <a:ext cx="8316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32" name="Google Shape;432;p32"/>
          <p:cNvSpPr txBox="1"/>
          <p:nvPr>
            <p:ph idx="1" type="body"/>
          </p:nvPr>
        </p:nvSpPr>
        <p:spPr>
          <a:xfrm>
            <a:off x="599900" y="1492675"/>
            <a:ext cx="3755400" cy="2157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ONLY_3_1_1">
    <p:spTree>
      <p:nvGrpSpPr>
        <p:cNvPr id="433" name="Shape 433"/>
        <p:cNvGrpSpPr/>
        <p:nvPr/>
      </p:nvGrpSpPr>
      <p:grpSpPr>
        <a:xfrm>
          <a:off x="0" y="0"/>
          <a:ext cx="0" cy="0"/>
          <a:chOff x="0" y="0"/>
          <a:chExt cx="0" cy="0"/>
        </a:xfrm>
      </p:grpSpPr>
      <p:sp>
        <p:nvSpPr>
          <p:cNvPr id="434" name="Google Shape;434;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435" name="Google Shape;435;p33"/>
          <p:cNvGrpSpPr/>
          <p:nvPr/>
        </p:nvGrpSpPr>
        <p:grpSpPr>
          <a:xfrm>
            <a:off x="0" y="-125"/>
            <a:ext cx="9144300" cy="5143500"/>
            <a:chOff x="0" y="-125"/>
            <a:chExt cx="9144300" cy="5143500"/>
          </a:xfrm>
        </p:grpSpPr>
        <p:sp>
          <p:nvSpPr>
            <p:cNvPr id="436" name="Google Shape;436;p33"/>
            <p:cNvSpPr/>
            <p:nvPr/>
          </p:nvSpPr>
          <p:spPr>
            <a:xfrm>
              <a:off x="0" y="0"/>
              <a:ext cx="91440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37" name="Google Shape;437;p33"/>
            <p:cNvSpPr/>
            <p:nvPr/>
          </p:nvSpPr>
          <p:spPr>
            <a:xfrm>
              <a:off x="0" y="5051800"/>
              <a:ext cx="91440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38" name="Google Shape;438;p33"/>
            <p:cNvSpPr/>
            <p:nvPr/>
          </p:nvSpPr>
          <p:spPr>
            <a:xfrm rot="-5400000">
              <a:off x="-2526000" y="2525875"/>
              <a:ext cx="51435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39" name="Google Shape;439;p33"/>
            <p:cNvSpPr/>
            <p:nvPr/>
          </p:nvSpPr>
          <p:spPr>
            <a:xfrm rot="-5400000">
              <a:off x="6526800" y="2525875"/>
              <a:ext cx="51435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grpSp>
      <p:sp>
        <p:nvSpPr>
          <p:cNvPr id="440" name="Google Shape;440;p33"/>
          <p:cNvSpPr txBox="1"/>
          <p:nvPr>
            <p:ph type="title"/>
          </p:nvPr>
        </p:nvSpPr>
        <p:spPr>
          <a:xfrm>
            <a:off x="433550" y="541825"/>
            <a:ext cx="8316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41" name="Google Shape;441;p33"/>
          <p:cNvSpPr txBox="1"/>
          <p:nvPr>
            <p:ph idx="1" type="body"/>
          </p:nvPr>
        </p:nvSpPr>
        <p:spPr>
          <a:xfrm>
            <a:off x="599900" y="1492675"/>
            <a:ext cx="3755400" cy="2157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42" name="Google Shape;442;p33"/>
          <p:cNvSpPr txBox="1"/>
          <p:nvPr>
            <p:ph idx="2" type="body"/>
          </p:nvPr>
        </p:nvSpPr>
        <p:spPr>
          <a:xfrm>
            <a:off x="4853300" y="1492675"/>
            <a:ext cx="3755400" cy="2157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TITLE_ONLY_2">
    <p:spTree>
      <p:nvGrpSpPr>
        <p:cNvPr id="443" name="Shape 443"/>
        <p:cNvGrpSpPr/>
        <p:nvPr/>
      </p:nvGrpSpPr>
      <p:grpSpPr>
        <a:xfrm>
          <a:off x="0" y="0"/>
          <a:ext cx="0" cy="0"/>
          <a:chOff x="0" y="0"/>
          <a:chExt cx="0" cy="0"/>
        </a:xfrm>
      </p:grpSpPr>
      <p:sp>
        <p:nvSpPr>
          <p:cNvPr id="444" name="Google Shape;444;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445" name="Google Shape;445;p34"/>
          <p:cNvGrpSpPr/>
          <p:nvPr/>
        </p:nvGrpSpPr>
        <p:grpSpPr>
          <a:xfrm>
            <a:off x="0" y="-125"/>
            <a:ext cx="9144300" cy="5143500"/>
            <a:chOff x="0" y="-125"/>
            <a:chExt cx="9144300" cy="5143500"/>
          </a:xfrm>
        </p:grpSpPr>
        <p:sp>
          <p:nvSpPr>
            <p:cNvPr id="446" name="Google Shape;446;p34"/>
            <p:cNvSpPr/>
            <p:nvPr/>
          </p:nvSpPr>
          <p:spPr>
            <a:xfrm>
              <a:off x="0" y="0"/>
              <a:ext cx="91440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47" name="Google Shape;447;p34"/>
            <p:cNvSpPr/>
            <p:nvPr/>
          </p:nvSpPr>
          <p:spPr>
            <a:xfrm>
              <a:off x="0" y="5051800"/>
              <a:ext cx="91440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48" name="Google Shape;448;p34"/>
            <p:cNvSpPr/>
            <p:nvPr/>
          </p:nvSpPr>
          <p:spPr>
            <a:xfrm rot="-5400000">
              <a:off x="-2526000" y="2525875"/>
              <a:ext cx="51435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49" name="Google Shape;449;p34"/>
            <p:cNvSpPr/>
            <p:nvPr/>
          </p:nvSpPr>
          <p:spPr>
            <a:xfrm rot="-5400000">
              <a:off x="6526800" y="2525875"/>
              <a:ext cx="51435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TITLE_ONLY_2_1">
    <p:spTree>
      <p:nvGrpSpPr>
        <p:cNvPr id="450" name="Shape 450"/>
        <p:cNvGrpSpPr/>
        <p:nvPr/>
      </p:nvGrpSpPr>
      <p:grpSpPr>
        <a:xfrm>
          <a:off x="0" y="0"/>
          <a:ext cx="0" cy="0"/>
          <a:chOff x="0" y="0"/>
          <a:chExt cx="0" cy="0"/>
        </a:xfrm>
      </p:grpSpPr>
      <p:sp>
        <p:nvSpPr>
          <p:cNvPr id="451" name="Google Shape;451;p35"/>
          <p:cNvSpPr/>
          <p:nvPr>
            <p:ph idx="2" type="pic"/>
          </p:nvPr>
        </p:nvSpPr>
        <p:spPr>
          <a:xfrm>
            <a:off x="86925" y="86600"/>
            <a:ext cx="8970600" cy="4970100"/>
          </a:xfrm>
          <a:prstGeom prst="rect">
            <a:avLst/>
          </a:prstGeom>
          <a:noFill/>
          <a:ln>
            <a:noFill/>
          </a:ln>
        </p:spPr>
      </p:sp>
      <p:sp>
        <p:nvSpPr>
          <p:cNvPr id="452" name="Google Shape;452;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453" name="Google Shape;453;p35"/>
          <p:cNvGrpSpPr/>
          <p:nvPr/>
        </p:nvGrpSpPr>
        <p:grpSpPr>
          <a:xfrm>
            <a:off x="0" y="-125"/>
            <a:ext cx="9144300" cy="5143500"/>
            <a:chOff x="0" y="-125"/>
            <a:chExt cx="9144300" cy="5143500"/>
          </a:xfrm>
        </p:grpSpPr>
        <p:sp>
          <p:nvSpPr>
            <p:cNvPr id="454" name="Google Shape;454;p35"/>
            <p:cNvSpPr/>
            <p:nvPr/>
          </p:nvSpPr>
          <p:spPr>
            <a:xfrm>
              <a:off x="0" y="0"/>
              <a:ext cx="91440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55" name="Google Shape;455;p35"/>
            <p:cNvSpPr/>
            <p:nvPr/>
          </p:nvSpPr>
          <p:spPr>
            <a:xfrm>
              <a:off x="0" y="5051800"/>
              <a:ext cx="91440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56" name="Google Shape;456;p35"/>
            <p:cNvSpPr/>
            <p:nvPr/>
          </p:nvSpPr>
          <p:spPr>
            <a:xfrm rot="-5400000">
              <a:off x="-2526000" y="2525875"/>
              <a:ext cx="51435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57" name="Google Shape;457;p35"/>
            <p:cNvSpPr/>
            <p:nvPr/>
          </p:nvSpPr>
          <p:spPr>
            <a:xfrm rot="-5400000">
              <a:off x="6526800" y="2525875"/>
              <a:ext cx="51435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TITLE_ONLY_2_1_1">
    <p:spTree>
      <p:nvGrpSpPr>
        <p:cNvPr id="458" name="Shape 458"/>
        <p:cNvGrpSpPr/>
        <p:nvPr/>
      </p:nvGrpSpPr>
      <p:grpSpPr>
        <a:xfrm>
          <a:off x="0" y="0"/>
          <a:ext cx="0" cy="0"/>
          <a:chOff x="0" y="0"/>
          <a:chExt cx="0" cy="0"/>
        </a:xfrm>
      </p:grpSpPr>
      <p:grpSp>
        <p:nvGrpSpPr>
          <p:cNvPr id="459" name="Google Shape;459;p36"/>
          <p:cNvGrpSpPr/>
          <p:nvPr/>
        </p:nvGrpSpPr>
        <p:grpSpPr>
          <a:xfrm>
            <a:off x="0" y="-125"/>
            <a:ext cx="9144300" cy="5143500"/>
            <a:chOff x="0" y="-125"/>
            <a:chExt cx="9144300" cy="5143500"/>
          </a:xfrm>
        </p:grpSpPr>
        <p:sp>
          <p:nvSpPr>
            <p:cNvPr id="460" name="Google Shape;460;p36"/>
            <p:cNvSpPr/>
            <p:nvPr/>
          </p:nvSpPr>
          <p:spPr>
            <a:xfrm>
              <a:off x="0" y="0"/>
              <a:ext cx="91440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61" name="Google Shape;461;p36"/>
            <p:cNvSpPr/>
            <p:nvPr/>
          </p:nvSpPr>
          <p:spPr>
            <a:xfrm>
              <a:off x="0" y="5051800"/>
              <a:ext cx="91440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62" name="Google Shape;462;p36"/>
            <p:cNvSpPr/>
            <p:nvPr/>
          </p:nvSpPr>
          <p:spPr>
            <a:xfrm rot="-5400000">
              <a:off x="-2526000" y="2525875"/>
              <a:ext cx="51435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63" name="Google Shape;463;p36"/>
            <p:cNvSpPr/>
            <p:nvPr/>
          </p:nvSpPr>
          <p:spPr>
            <a:xfrm rot="-5400000">
              <a:off x="6526800" y="2525875"/>
              <a:ext cx="5143500" cy="91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grpSp>
      <p:sp>
        <p:nvSpPr>
          <p:cNvPr id="464" name="Google Shape;464;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65" name="Google Shape;465;p36"/>
          <p:cNvSpPr/>
          <p:nvPr/>
        </p:nvSpPr>
        <p:spPr>
          <a:xfrm>
            <a:off x="93700" y="1076175"/>
            <a:ext cx="2991600" cy="13272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Light"/>
              <a:ea typeface="Lexend Light"/>
              <a:cs typeface="Lexend Light"/>
              <a:sym typeface="Lexend Light"/>
            </a:endParaRPr>
          </a:p>
        </p:txBody>
      </p:sp>
      <p:sp>
        <p:nvSpPr>
          <p:cNvPr id="466" name="Google Shape;466;p36"/>
          <p:cNvSpPr/>
          <p:nvPr/>
        </p:nvSpPr>
        <p:spPr>
          <a:xfrm>
            <a:off x="3085137" y="1076175"/>
            <a:ext cx="2991600" cy="1327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Light"/>
              <a:ea typeface="Lexend Light"/>
              <a:cs typeface="Lexend Light"/>
              <a:sym typeface="Lexend Light"/>
            </a:endParaRPr>
          </a:p>
        </p:txBody>
      </p:sp>
      <p:sp>
        <p:nvSpPr>
          <p:cNvPr id="467" name="Google Shape;467;p36"/>
          <p:cNvSpPr/>
          <p:nvPr/>
        </p:nvSpPr>
        <p:spPr>
          <a:xfrm>
            <a:off x="6076575" y="1076175"/>
            <a:ext cx="2991600" cy="13272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Light"/>
              <a:ea typeface="Lexend Light"/>
              <a:cs typeface="Lexend Light"/>
              <a:sym typeface="Lexend Light"/>
            </a:endParaRPr>
          </a:p>
        </p:txBody>
      </p:sp>
      <p:sp>
        <p:nvSpPr>
          <p:cNvPr id="468" name="Google Shape;468;p36"/>
          <p:cNvSpPr/>
          <p:nvPr/>
        </p:nvSpPr>
        <p:spPr>
          <a:xfrm>
            <a:off x="93700" y="2403242"/>
            <a:ext cx="2991600" cy="1327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Light"/>
              <a:ea typeface="Lexend Light"/>
              <a:cs typeface="Lexend Light"/>
              <a:sym typeface="Lexend Light"/>
            </a:endParaRPr>
          </a:p>
        </p:txBody>
      </p:sp>
      <p:sp>
        <p:nvSpPr>
          <p:cNvPr id="469" name="Google Shape;469;p36"/>
          <p:cNvSpPr/>
          <p:nvPr/>
        </p:nvSpPr>
        <p:spPr>
          <a:xfrm>
            <a:off x="3085137" y="2403242"/>
            <a:ext cx="2991600" cy="13272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Light"/>
              <a:ea typeface="Lexend Light"/>
              <a:cs typeface="Lexend Light"/>
              <a:sym typeface="Lexend Light"/>
            </a:endParaRPr>
          </a:p>
        </p:txBody>
      </p:sp>
      <p:sp>
        <p:nvSpPr>
          <p:cNvPr id="470" name="Google Shape;470;p36"/>
          <p:cNvSpPr/>
          <p:nvPr/>
        </p:nvSpPr>
        <p:spPr>
          <a:xfrm>
            <a:off x="6076575" y="2403242"/>
            <a:ext cx="2991600" cy="1327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Light"/>
              <a:ea typeface="Lexend Light"/>
              <a:cs typeface="Lexend Light"/>
              <a:sym typeface="Lexend Light"/>
            </a:endParaRPr>
          </a:p>
        </p:txBody>
      </p:sp>
      <p:sp>
        <p:nvSpPr>
          <p:cNvPr id="471" name="Google Shape;471;p36"/>
          <p:cNvSpPr/>
          <p:nvPr/>
        </p:nvSpPr>
        <p:spPr>
          <a:xfrm>
            <a:off x="93700" y="3729768"/>
            <a:ext cx="2991600" cy="13272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Light"/>
              <a:ea typeface="Lexend Light"/>
              <a:cs typeface="Lexend Light"/>
              <a:sym typeface="Lexend Light"/>
            </a:endParaRPr>
          </a:p>
        </p:txBody>
      </p:sp>
      <p:sp>
        <p:nvSpPr>
          <p:cNvPr id="472" name="Google Shape;472;p36"/>
          <p:cNvSpPr/>
          <p:nvPr/>
        </p:nvSpPr>
        <p:spPr>
          <a:xfrm>
            <a:off x="3085137" y="3729768"/>
            <a:ext cx="2991600" cy="1327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Light"/>
              <a:ea typeface="Lexend Light"/>
              <a:cs typeface="Lexend Light"/>
              <a:sym typeface="Lexend Light"/>
            </a:endParaRPr>
          </a:p>
        </p:txBody>
      </p:sp>
      <p:sp>
        <p:nvSpPr>
          <p:cNvPr id="473" name="Google Shape;473;p36"/>
          <p:cNvSpPr/>
          <p:nvPr/>
        </p:nvSpPr>
        <p:spPr>
          <a:xfrm>
            <a:off x="6076575" y="3729768"/>
            <a:ext cx="2991600" cy="13272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Light"/>
              <a:ea typeface="Lexend Light"/>
              <a:cs typeface="Lexend Light"/>
              <a:sym typeface="Lexend Light"/>
            </a:endParaRPr>
          </a:p>
        </p:txBody>
      </p:sp>
      <p:sp>
        <p:nvSpPr>
          <p:cNvPr id="474" name="Google Shape;474;p36"/>
          <p:cNvSpPr txBox="1"/>
          <p:nvPr>
            <p:ph type="title"/>
          </p:nvPr>
        </p:nvSpPr>
        <p:spPr>
          <a:xfrm>
            <a:off x="408650" y="193950"/>
            <a:ext cx="8331900" cy="841800"/>
          </a:xfrm>
          <a:prstGeom prst="rect">
            <a:avLst/>
          </a:prstGeom>
        </p:spPr>
        <p:txBody>
          <a:bodyPr anchorCtr="0" anchor="ctr"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475" name="Google Shape;475;p36"/>
          <p:cNvSpPr/>
          <p:nvPr>
            <p:ph idx="2" type="pic"/>
          </p:nvPr>
        </p:nvSpPr>
        <p:spPr>
          <a:xfrm>
            <a:off x="205750" y="1171125"/>
            <a:ext cx="2745900" cy="1122000"/>
          </a:xfrm>
          <a:prstGeom prst="rect">
            <a:avLst/>
          </a:prstGeom>
          <a:noFill/>
          <a:ln>
            <a:noFill/>
          </a:ln>
        </p:spPr>
      </p:sp>
      <p:sp>
        <p:nvSpPr>
          <p:cNvPr id="476" name="Google Shape;476;p36"/>
          <p:cNvSpPr/>
          <p:nvPr>
            <p:ph idx="3" type="pic"/>
          </p:nvPr>
        </p:nvSpPr>
        <p:spPr>
          <a:xfrm>
            <a:off x="3207988" y="1171125"/>
            <a:ext cx="2745900" cy="1122000"/>
          </a:xfrm>
          <a:prstGeom prst="rect">
            <a:avLst/>
          </a:prstGeom>
          <a:noFill/>
          <a:ln>
            <a:noFill/>
          </a:ln>
        </p:spPr>
      </p:sp>
      <p:sp>
        <p:nvSpPr>
          <p:cNvPr id="477" name="Google Shape;477;p36"/>
          <p:cNvSpPr/>
          <p:nvPr>
            <p:ph idx="4" type="pic"/>
          </p:nvPr>
        </p:nvSpPr>
        <p:spPr>
          <a:xfrm>
            <a:off x="6210188" y="1171125"/>
            <a:ext cx="2745900" cy="1122000"/>
          </a:xfrm>
          <a:prstGeom prst="rect">
            <a:avLst/>
          </a:prstGeom>
          <a:noFill/>
          <a:ln>
            <a:noFill/>
          </a:ln>
        </p:spPr>
      </p:sp>
      <p:sp>
        <p:nvSpPr>
          <p:cNvPr id="478" name="Google Shape;478;p36"/>
          <p:cNvSpPr/>
          <p:nvPr>
            <p:ph idx="5" type="pic"/>
          </p:nvPr>
        </p:nvSpPr>
        <p:spPr>
          <a:xfrm>
            <a:off x="205750" y="2505575"/>
            <a:ext cx="2745900" cy="1122000"/>
          </a:xfrm>
          <a:prstGeom prst="rect">
            <a:avLst/>
          </a:prstGeom>
          <a:noFill/>
          <a:ln>
            <a:noFill/>
          </a:ln>
        </p:spPr>
      </p:sp>
      <p:sp>
        <p:nvSpPr>
          <p:cNvPr id="479" name="Google Shape;479;p36"/>
          <p:cNvSpPr/>
          <p:nvPr>
            <p:ph idx="6" type="pic"/>
          </p:nvPr>
        </p:nvSpPr>
        <p:spPr>
          <a:xfrm>
            <a:off x="3207988" y="2505575"/>
            <a:ext cx="2745900" cy="1122000"/>
          </a:xfrm>
          <a:prstGeom prst="rect">
            <a:avLst/>
          </a:prstGeom>
          <a:noFill/>
          <a:ln>
            <a:noFill/>
          </a:ln>
        </p:spPr>
      </p:sp>
      <p:sp>
        <p:nvSpPr>
          <p:cNvPr id="480" name="Google Shape;480;p36"/>
          <p:cNvSpPr/>
          <p:nvPr>
            <p:ph idx="7" type="pic"/>
          </p:nvPr>
        </p:nvSpPr>
        <p:spPr>
          <a:xfrm>
            <a:off x="6210188" y="2505575"/>
            <a:ext cx="2745900" cy="1122000"/>
          </a:xfrm>
          <a:prstGeom prst="rect">
            <a:avLst/>
          </a:prstGeom>
          <a:noFill/>
          <a:ln>
            <a:noFill/>
          </a:ln>
        </p:spPr>
      </p:sp>
      <p:sp>
        <p:nvSpPr>
          <p:cNvPr id="481" name="Google Shape;481;p36"/>
          <p:cNvSpPr/>
          <p:nvPr>
            <p:ph idx="8" type="pic"/>
          </p:nvPr>
        </p:nvSpPr>
        <p:spPr>
          <a:xfrm>
            <a:off x="205750" y="3840575"/>
            <a:ext cx="2745900" cy="1122000"/>
          </a:xfrm>
          <a:prstGeom prst="rect">
            <a:avLst/>
          </a:prstGeom>
          <a:noFill/>
          <a:ln>
            <a:noFill/>
          </a:ln>
        </p:spPr>
      </p:sp>
      <p:sp>
        <p:nvSpPr>
          <p:cNvPr id="482" name="Google Shape;482;p36"/>
          <p:cNvSpPr/>
          <p:nvPr>
            <p:ph idx="9" type="pic"/>
          </p:nvPr>
        </p:nvSpPr>
        <p:spPr>
          <a:xfrm>
            <a:off x="3207988" y="3840575"/>
            <a:ext cx="2745900" cy="1122000"/>
          </a:xfrm>
          <a:prstGeom prst="rect">
            <a:avLst/>
          </a:prstGeom>
          <a:noFill/>
          <a:ln>
            <a:noFill/>
          </a:ln>
        </p:spPr>
      </p:sp>
      <p:sp>
        <p:nvSpPr>
          <p:cNvPr id="483" name="Google Shape;483;p36"/>
          <p:cNvSpPr/>
          <p:nvPr>
            <p:ph idx="13" type="pic"/>
          </p:nvPr>
        </p:nvSpPr>
        <p:spPr>
          <a:xfrm>
            <a:off x="6210188" y="3840575"/>
            <a:ext cx="2745900" cy="1122000"/>
          </a:xfrm>
          <a:prstGeom prst="rect">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2">
  <p:cSld name="TITLE_ONLY_1">
    <p:spTree>
      <p:nvGrpSpPr>
        <p:cNvPr id="484" name="Shape 484"/>
        <p:cNvGrpSpPr/>
        <p:nvPr/>
      </p:nvGrpSpPr>
      <p:grpSpPr>
        <a:xfrm>
          <a:off x="0" y="0"/>
          <a:ext cx="0" cy="0"/>
          <a:chOff x="0" y="0"/>
          <a:chExt cx="0" cy="0"/>
        </a:xfrm>
      </p:grpSpPr>
      <p:sp>
        <p:nvSpPr>
          <p:cNvPr id="485" name="Google Shape;485;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486" name="Google Shape;486;p37"/>
          <p:cNvGrpSpPr/>
          <p:nvPr/>
        </p:nvGrpSpPr>
        <p:grpSpPr>
          <a:xfrm>
            <a:off x="0" y="-125"/>
            <a:ext cx="9144300" cy="5143500"/>
            <a:chOff x="0" y="-125"/>
            <a:chExt cx="9144300" cy="5143500"/>
          </a:xfrm>
        </p:grpSpPr>
        <p:sp>
          <p:nvSpPr>
            <p:cNvPr id="487" name="Google Shape;487;p37"/>
            <p:cNvSpPr/>
            <p:nvPr/>
          </p:nvSpPr>
          <p:spPr>
            <a:xfrm>
              <a:off x="0" y="0"/>
              <a:ext cx="91440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88" name="Google Shape;488;p37"/>
            <p:cNvSpPr/>
            <p:nvPr/>
          </p:nvSpPr>
          <p:spPr>
            <a:xfrm>
              <a:off x="0" y="5051800"/>
              <a:ext cx="91440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89" name="Google Shape;489;p37"/>
            <p:cNvSpPr/>
            <p:nvPr/>
          </p:nvSpPr>
          <p:spPr>
            <a:xfrm rot="-5400000">
              <a:off x="-2526000" y="2525875"/>
              <a:ext cx="51435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90" name="Google Shape;490;p37"/>
            <p:cNvSpPr/>
            <p:nvPr/>
          </p:nvSpPr>
          <p:spPr>
            <a:xfrm rot="-5400000">
              <a:off x="6526800" y="2525875"/>
              <a:ext cx="51435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grpSp>
      <p:sp>
        <p:nvSpPr>
          <p:cNvPr id="491" name="Google Shape;491;p37"/>
          <p:cNvSpPr txBox="1"/>
          <p:nvPr>
            <p:ph type="title"/>
          </p:nvPr>
        </p:nvSpPr>
        <p:spPr>
          <a:xfrm>
            <a:off x="433550" y="541825"/>
            <a:ext cx="8316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TITLE_ONLY_1_1_2">
    <p:spTree>
      <p:nvGrpSpPr>
        <p:cNvPr id="492" name="Shape 492"/>
        <p:cNvGrpSpPr/>
        <p:nvPr/>
      </p:nvGrpSpPr>
      <p:grpSpPr>
        <a:xfrm>
          <a:off x="0" y="0"/>
          <a:ext cx="0" cy="0"/>
          <a:chOff x="0" y="0"/>
          <a:chExt cx="0" cy="0"/>
        </a:xfrm>
      </p:grpSpPr>
      <p:sp>
        <p:nvSpPr>
          <p:cNvPr id="493" name="Google Shape;493;p38"/>
          <p:cNvSpPr/>
          <p:nvPr/>
        </p:nvSpPr>
        <p:spPr>
          <a:xfrm>
            <a:off x="332700" y="1182025"/>
            <a:ext cx="4239300" cy="1205100"/>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spcBef>
                <a:spcPts val="0"/>
              </a:spcBef>
              <a:spcAft>
                <a:spcPts val="0"/>
              </a:spcAft>
              <a:buNone/>
            </a:pPr>
            <a:r>
              <a:rPr lang="en" sz="1200">
                <a:solidFill>
                  <a:schemeClr val="accent1"/>
                </a:solidFill>
                <a:latin typeface="Lexend Light"/>
                <a:ea typeface="Lexend Light"/>
                <a:cs typeface="Lexend Light"/>
                <a:sym typeface="Lexend Light"/>
              </a:rPr>
              <a:t>Lorem ipsum dolor sit amet, consectetur adipiscing elit. Nunc vitae ultricies tortor. Pellentesque rhoncus congue mauris, vitae pretium congue nibh rutrum eget.</a:t>
            </a:r>
            <a:endParaRPr sz="1200">
              <a:solidFill>
                <a:schemeClr val="accent1"/>
              </a:solidFill>
              <a:latin typeface="Lexend Light"/>
              <a:ea typeface="Lexend Light"/>
              <a:cs typeface="Lexend Light"/>
              <a:sym typeface="Lexend Light"/>
            </a:endParaRPr>
          </a:p>
        </p:txBody>
      </p:sp>
      <p:sp>
        <p:nvSpPr>
          <p:cNvPr id="494" name="Google Shape;494;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95" name="Google Shape;495;p38"/>
          <p:cNvSpPr txBox="1"/>
          <p:nvPr>
            <p:ph type="title"/>
          </p:nvPr>
        </p:nvSpPr>
        <p:spPr>
          <a:xfrm>
            <a:off x="265500" y="297100"/>
            <a:ext cx="8471100" cy="7374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6" name="Google Shape;496;p38"/>
          <p:cNvSpPr txBox="1"/>
          <p:nvPr>
            <p:ph idx="1" type="subTitle"/>
          </p:nvPr>
        </p:nvSpPr>
        <p:spPr>
          <a:xfrm>
            <a:off x="464700" y="1297480"/>
            <a:ext cx="3934200" cy="974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grpSp>
        <p:nvGrpSpPr>
          <p:cNvPr id="497" name="Google Shape;497;p38"/>
          <p:cNvGrpSpPr/>
          <p:nvPr/>
        </p:nvGrpSpPr>
        <p:grpSpPr>
          <a:xfrm>
            <a:off x="0" y="-125"/>
            <a:ext cx="9144300" cy="5143500"/>
            <a:chOff x="0" y="-125"/>
            <a:chExt cx="9144300" cy="5143500"/>
          </a:xfrm>
        </p:grpSpPr>
        <p:sp>
          <p:nvSpPr>
            <p:cNvPr id="498" name="Google Shape;498;p38"/>
            <p:cNvSpPr/>
            <p:nvPr/>
          </p:nvSpPr>
          <p:spPr>
            <a:xfrm>
              <a:off x="0" y="0"/>
              <a:ext cx="91440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499" name="Google Shape;499;p38"/>
            <p:cNvSpPr/>
            <p:nvPr/>
          </p:nvSpPr>
          <p:spPr>
            <a:xfrm>
              <a:off x="0" y="5051800"/>
              <a:ext cx="91440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500" name="Google Shape;500;p38"/>
            <p:cNvSpPr/>
            <p:nvPr/>
          </p:nvSpPr>
          <p:spPr>
            <a:xfrm rot="-5400000">
              <a:off x="-2526000" y="2525875"/>
              <a:ext cx="51435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501" name="Google Shape;501;p38"/>
            <p:cNvSpPr/>
            <p:nvPr/>
          </p:nvSpPr>
          <p:spPr>
            <a:xfrm rot="-5400000">
              <a:off x="6526800" y="2525875"/>
              <a:ext cx="51435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grpSp>
      <p:sp>
        <p:nvSpPr>
          <p:cNvPr id="502" name="Google Shape;502;p38"/>
          <p:cNvSpPr/>
          <p:nvPr/>
        </p:nvSpPr>
        <p:spPr>
          <a:xfrm>
            <a:off x="4572000" y="1182025"/>
            <a:ext cx="4239300" cy="1267800"/>
          </a:xfrm>
          <a:prstGeom prst="rect">
            <a:avLst/>
          </a:prstGeom>
          <a:solidFill>
            <a:schemeClr val="accent2"/>
          </a:solidFill>
          <a:ln cap="flat" cmpd="sng" w="19050">
            <a:solidFill>
              <a:schemeClr val="accent2"/>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spcBef>
                <a:spcPts val="0"/>
              </a:spcBef>
              <a:spcAft>
                <a:spcPts val="0"/>
              </a:spcAft>
              <a:buNone/>
            </a:pPr>
            <a:r>
              <a:t/>
            </a:r>
            <a:endParaRPr>
              <a:solidFill>
                <a:schemeClr val="accent1"/>
              </a:solidFill>
              <a:latin typeface="Lexend Light"/>
              <a:ea typeface="Lexend Light"/>
              <a:cs typeface="Lexend Light"/>
              <a:sym typeface="Lexend Light"/>
            </a:endParaRPr>
          </a:p>
        </p:txBody>
      </p:sp>
      <p:sp>
        <p:nvSpPr>
          <p:cNvPr id="503" name="Google Shape;503;p38"/>
          <p:cNvSpPr txBox="1"/>
          <p:nvPr>
            <p:ph idx="2" type="subTitle"/>
          </p:nvPr>
        </p:nvSpPr>
        <p:spPr>
          <a:xfrm>
            <a:off x="4724550" y="1297480"/>
            <a:ext cx="3934200" cy="974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504" name="Google Shape;504;p38"/>
          <p:cNvSpPr/>
          <p:nvPr/>
        </p:nvSpPr>
        <p:spPr>
          <a:xfrm>
            <a:off x="332700" y="2386993"/>
            <a:ext cx="4239300" cy="1205100"/>
          </a:xfrm>
          <a:prstGeom prst="rect">
            <a:avLst/>
          </a:prstGeom>
          <a:solidFill>
            <a:schemeClr val="accent2"/>
          </a:solidFill>
          <a:ln cap="flat" cmpd="sng" w="19050">
            <a:solidFill>
              <a:schemeClr val="accent2"/>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spcBef>
                <a:spcPts val="0"/>
              </a:spcBef>
              <a:spcAft>
                <a:spcPts val="0"/>
              </a:spcAft>
              <a:buNone/>
            </a:pPr>
            <a:r>
              <a:t/>
            </a:r>
            <a:endParaRPr>
              <a:solidFill>
                <a:schemeClr val="accent1"/>
              </a:solidFill>
              <a:latin typeface="Lexend Light"/>
              <a:ea typeface="Lexend Light"/>
              <a:cs typeface="Lexend Light"/>
              <a:sym typeface="Lexend Light"/>
            </a:endParaRPr>
          </a:p>
        </p:txBody>
      </p:sp>
      <p:sp>
        <p:nvSpPr>
          <p:cNvPr id="505" name="Google Shape;505;p38"/>
          <p:cNvSpPr txBox="1"/>
          <p:nvPr>
            <p:ph idx="3" type="subTitle"/>
          </p:nvPr>
        </p:nvSpPr>
        <p:spPr>
          <a:xfrm>
            <a:off x="464700" y="2502449"/>
            <a:ext cx="3934200" cy="974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506" name="Google Shape;506;p38"/>
          <p:cNvSpPr/>
          <p:nvPr/>
        </p:nvSpPr>
        <p:spPr>
          <a:xfrm>
            <a:off x="4572000" y="2386993"/>
            <a:ext cx="4239300" cy="1205100"/>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spcBef>
                <a:spcPts val="0"/>
              </a:spcBef>
              <a:spcAft>
                <a:spcPts val="0"/>
              </a:spcAft>
              <a:buNone/>
            </a:pPr>
            <a:r>
              <a:rPr lang="en" sz="1200">
                <a:solidFill>
                  <a:schemeClr val="accent1"/>
                </a:solidFill>
                <a:latin typeface="Lexend Light"/>
                <a:ea typeface="Lexend Light"/>
                <a:cs typeface="Lexend Light"/>
                <a:sym typeface="Lexend Light"/>
              </a:rPr>
              <a:t>Lorem ipsum dolor sit amet, consectetur adipiscing elit. Nunc vitae ultricies tortor. Pellentesque rhoncus congue mauris, vitae pretium congue nibh rutrum eget.</a:t>
            </a:r>
            <a:endParaRPr sz="1200">
              <a:solidFill>
                <a:schemeClr val="accent1"/>
              </a:solidFill>
              <a:latin typeface="Lexend Light"/>
              <a:ea typeface="Lexend Light"/>
              <a:cs typeface="Lexend Light"/>
              <a:sym typeface="Lexend Light"/>
            </a:endParaRPr>
          </a:p>
        </p:txBody>
      </p:sp>
      <p:sp>
        <p:nvSpPr>
          <p:cNvPr id="507" name="Google Shape;507;p38"/>
          <p:cNvSpPr txBox="1"/>
          <p:nvPr>
            <p:ph idx="4" type="subTitle"/>
          </p:nvPr>
        </p:nvSpPr>
        <p:spPr>
          <a:xfrm>
            <a:off x="4704000" y="2502449"/>
            <a:ext cx="3934200" cy="974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508" name="Google Shape;508;p38"/>
          <p:cNvSpPr/>
          <p:nvPr/>
        </p:nvSpPr>
        <p:spPr>
          <a:xfrm>
            <a:off x="332700" y="3591961"/>
            <a:ext cx="4239300" cy="1205100"/>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spcBef>
                <a:spcPts val="0"/>
              </a:spcBef>
              <a:spcAft>
                <a:spcPts val="0"/>
              </a:spcAft>
              <a:buNone/>
            </a:pPr>
            <a:r>
              <a:rPr lang="en" sz="1200">
                <a:solidFill>
                  <a:schemeClr val="accent1"/>
                </a:solidFill>
                <a:latin typeface="Lexend Light"/>
                <a:ea typeface="Lexend Light"/>
                <a:cs typeface="Lexend Light"/>
                <a:sym typeface="Lexend Light"/>
              </a:rPr>
              <a:t>Lorem ipsum dolor sit amet, consectetur adipiscing elit. Nunc vitae ultricies tortor. Pellentesque rhoncus congue mauris, vitae pretium congue nibh rutrum eget.</a:t>
            </a:r>
            <a:endParaRPr sz="1200">
              <a:solidFill>
                <a:schemeClr val="accent1"/>
              </a:solidFill>
              <a:latin typeface="Lexend Light"/>
              <a:ea typeface="Lexend Light"/>
              <a:cs typeface="Lexend Light"/>
              <a:sym typeface="Lexend Light"/>
            </a:endParaRPr>
          </a:p>
        </p:txBody>
      </p:sp>
      <p:sp>
        <p:nvSpPr>
          <p:cNvPr id="509" name="Google Shape;509;p38"/>
          <p:cNvSpPr txBox="1"/>
          <p:nvPr>
            <p:ph idx="5" type="subTitle"/>
          </p:nvPr>
        </p:nvSpPr>
        <p:spPr>
          <a:xfrm>
            <a:off x="464700" y="3707417"/>
            <a:ext cx="3934200" cy="974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510" name="Google Shape;510;p38"/>
          <p:cNvSpPr/>
          <p:nvPr/>
        </p:nvSpPr>
        <p:spPr>
          <a:xfrm>
            <a:off x="4572000" y="3591961"/>
            <a:ext cx="4239300" cy="1205100"/>
          </a:xfrm>
          <a:prstGeom prst="rect">
            <a:avLst/>
          </a:prstGeom>
          <a:solidFill>
            <a:schemeClr val="accent2"/>
          </a:solidFill>
          <a:ln cap="flat" cmpd="sng" w="19050">
            <a:solidFill>
              <a:schemeClr val="accent2"/>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spcBef>
                <a:spcPts val="0"/>
              </a:spcBef>
              <a:spcAft>
                <a:spcPts val="0"/>
              </a:spcAft>
              <a:buNone/>
            </a:pPr>
            <a:r>
              <a:t/>
            </a:r>
            <a:endParaRPr>
              <a:solidFill>
                <a:schemeClr val="accent1"/>
              </a:solidFill>
              <a:latin typeface="Lexend Light"/>
              <a:ea typeface="Lexend Light"/>
              <a:cs typeface="Lexend Light"/>
              <a:sym typeface="Lexend Light"/>
            </a:endParaRPr>
          </a:p>
        </p:txBody>
      </p:sp>
      <p:sp>
        <p:nvSpPr>
          <p:cNvPr id="511" name="Google Shape;511;p38"/>
          <p:cNvSpPr txBox="1"/>
          <p:nvPr>
            <p:ph idx="6" type="subTitle"/>
          </p:nvPr>
        </p:nvSpPr>
        <p:spPr>
          <a:xfrm>
            <a:off x="4724550" y="3707417"/>
            <a:ext cx="3934200" cy="974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TITLE_ONLY_1_1_1">
    <p:spTree>
      <p:nvGrpSpPr>
        <p:cNvPr id="512" name="Shape 512"/>
        <p:cNvGrpSpPr/>
        <p:nvPr/>
      </p:nvGrpSpPr>
      <p:grpSpPr>
        <a:xfrm>
          <a:off x="0" y="0"/>
          <a:ext cx="0" cy="0"/>
          <a:chOff x="0" y="0"/>
          <a:chExt cx="0" cy="0"/>
        </a:xfrm>
      </p:grpSpPr>
      <p:sp>
        <p:nvSpPr>
          <p:cNvPr id="513" name="Google Shape;513;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514" name="Google Shape;514;p39"/>
          <p:cNvGrpSpPr/>
          <p:nvPr/>
        </p:nvGrpSpPr>
        <p:grpSpPr>
          <a:xfrm>
            <a:off x="0" y="-125"/>
            <a:ext cx="9144300" cy="5143500"/>
            <a:chOff x="0" y="-125"/>
            <a:chExt cx="9144300" cy="5143500"/>
          </a:xfrm>
        </p:grpSpPr>
        <p:sp>
          <p:nvSpPr>
            <p:cNvPr id="515" name="Google Shape;515;p39"/>
            <p:cNvSpPr/>
            <p:nvPr/>
          </p:nvSpPr>
          <p:spPr>
            <a:xfrm>
              <a:off x="0" y="0"/>
              <a:ext cx="91440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516" name="Google Shape;516;p39"/>
            <p:cNvSpPr/>
            <p:nvPr/>
          </p:nvSpPr>
          <p:spPr>
            <a:xfrm>
              <a:off x="0" y="5051800"/>
              <a:ext cx="91440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517" name="Google Shape;517;p39"/>
            <p:cNvSpPr/>
            <p:nvPr/>
          </p:nvSpPr>
          <p:spPr>
            <a:xfrm rot="-5400000">
              <a:off x="-2526000" y="2525875"/>
              <a:ext cx="51435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518" name="Google Shape;518;p39"/>
            <p:cNvSpPr/>
            <p:nvPr/>
          </p:nvSpPr>
          <p:spPr>
            <a:xfrm rot="-5400000">
              <a:off x="6526800" y="2525875"/>
              <a:ext cx="5143500" cy="91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grpSp>
      <p:sp>
        <p:nvSpPr>
          <p:cNvPr id="519" name="Google Shape;519;p39"/>
          <p:cNvSpPr txBox="1"/>
          <p:nvPr>
            <p:ph idx="1" type="body"/>
          </p:nvPr>
        </p:nvSpPr>
        <p:spPr>
          <a:xfrm>
            <a:off x="261775" y="4039275"/>
            <a:ext cx="5958300" cy="838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anation 1">
  <p:cSld name="ONE_COLUMN_TEXT">
    <p:bg>
      <p:bgPr>
        <a:solidFill>
          <a:schemeClr val="dk2"/>
        </a:solidFill>
      </p:bgPr>
    </p:bg>
    <p:spTree>
      <p:nvGrpSpPr>
        <p:cNvPr id="520" name="Shape 520"/>
        <p:cNvGrpSpPr/>
        <p:nvPr/>
      </p:nvGrpSpPr>
      <p:grpSpPr>
        <a:xfrm>
          <a:off x="0" y="0"/>
          <a:ext cx="0" cy="0"/>
          <a:chOff x="0" y="0"/>
          <a:chExt cx="0" cy="0"/>
        </a:xfrm>
      </p:grpSpPr>
      <p:sp>
        <p:nvSpPr>
          <p:cNvPr id="521" name="Google Shape;521;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22" name="Google Shape;522;p40"/>
          <p:cNvSpPr/>
          <p:nvPr/>
        </p:nvSpPr>
        <p:spPr>
          <a:xfrm>
            <a:off x="0" y="1765150"/>
            <a:ext cx="9144000" cy="3378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523" name="Google Shape;523;p40"/>
          <p:cNvSpPr txBox="1"/>
          <p:nvPr>
            <p:ph idx="1" type="body"/>
          </p:nvPr>
        </p:nvSpPr>
        <p:spPr>
          <a:xfrm>
            <a:off x="433550" y="295600"/>
            <a:ext cx="1803300" cy="167400"/>
          </a:xfrm>
          <a:prstGeom prst="rect">
            <a:avLst/>
          </a:prstGeom>
        </p:spPr>
        <p:txBody>
          <a:bodyPr anchorCtr="0" anchor="ctr" bIns="91425" lIns="91425" spcFirstLastPara="1" rIns="91425" wrap="square" tIns="91425">
            <a:noAutofit/>
          </a:bodyPr>
          <a:lstStyle>
            <a:lvl1pPr indent="-317500" lvl="0" marL="457200">
              <a:spcBef>
                <a:spcPts val="0"/>
              </a:spcBef>
              <a:spcAft>
                <a:spcPts val="0"/>
              </a:spcAft>
              <a:buSzPts val="1400"/>
              <a:buFont typeface="Lexend"/>
              <a:buChar char="●"/>
              <a:defRPr sz="1400">
                <a:latin typeface="Lexend"/>
                <a:ea typeface="Lexend"/>
                <a:cs typeface="Lexend"/>
                <a:sym typeface="Lexend"/>
              </a:defRPr>
            </a:lvl1pPr>
            <a:lvl2pPr indent="-317500" lvl="1" marL="914400">
              <a:spcBef>
                <a:spcPts val="0"/>
              </a:spcBef>
              <a:spcAft>
                <a:spcPts val="0"/>
              </a:spcAft>
              <a:buSzPts val="1400"/>
              <a:buFont typeface="Lexend"/>
              <a:buChar char="○"/>
              <a:defRPr>
                <a:latin typeface="Lexend"/>
                <a:ea typeface="Lexend"/>
                <a:cs typeface="Lexend"/>
                <a:sym typeface="Lexend"/>
              </a:defRPr>
            </a:lvl2pPr>
            <a:lvl3pPr indent="-317500" lvl="2" marL="1371600">
              <a:spcBef>
                <a:spcPts val="0"/>
              </a:spcBef>
              <a:spcAft>
                <a:spcPts val="0"/>
              </a:spcAft>
              <a:buSzPts val="1400"/>
              <a:buFont typeface="Lexend"/>
              <a:buChar char="■"/>
              <a:defRPr>
                <a:latin typeface="Lexend"/>
                <a:ea typeface="Lexend"/>
                <a:cs typeface="Lexend"/>
                <a:sym typeface="Lexend"/>
              </a:defRPr>
            </a:lvl3pPr>
            <a:lvl4pPr indent="-317500" lvl="3" marL="1828800">
              <a:spcBef>
                <a:spcPts val="0"/>
              </a:spcBef>
              <a:spcAft>
                <a:spcPts val="0"/>
              </a:spcAft>
              <a:buSzPts val="1400"/>
              <a:buFont typeface="Lexend"/>
              <a:buChar char="●"/>
              <a:defRPr>
                <a:latin typeface="Lexend"/>
                <a:ea typeface="Lexend"/>
                <a:cs typeface="Lexend"/>
                <a:sym typeface="Lexend"/>
              </a:defRPr>
            </a:lvl4pPr>
            <a:lvl5pPr indent="-317500" lvl="4" marL="2286000">
              <a:spcBef>
                <a:spcPts val="0"/>
              </a:spcBef>
              <a:spcAft>
                <a:spcPts val="0"/>
              </a:spcAft>
              <a:buSzPts val="1400"/>
              <a:buFont typeface="Lexend"/>
              <a:buChar char="○"/>
              <a:defRPr>
                <a:latin typeface="Lexend"/>
                <a:ea typeface="Lexend"/>
                <a:cs typeface="Lexend"/>
                <a:sym typeface="Lexend"/>
              </a:defRPr>
            </a:lvl5pPr>
            <a:lvl6pPr indent="-317500" lvl="5" marL="2743200">
              <a:spcBef>
                <a:spcPts val="0"/>
              </a:spcBef>
              <a:spcAft>
                <a:spcPts val="0"/>
              </a:spcAft>
              <a:buSzPts val="1400"/>
              <a:buFont typeface="Lexend"/>
              <a:buChar char="■"/>
              <a:defRPr>
                <a:latin typeface="Lexend"/>
                <a:ea typeface="Lexend"/>
                <a:cs typeface="Lexend"/>
                <a:sym typeface="Lexend"/>
              </a:defRPr>
            </a:lvl6pPr>
            <a:lvl7pPr indent="-317500" lvl="6" marL="3200400">
              <a:spcBef>
                <a:spcPts val="0"/>
              </a:spcBef>
              <a:spcAft>
                <a:spcPts val="0"/>
              </a:spcAft>
              <a:buSzPts val="1400"/>
              <a:buFont typeface="Lexend"/>
              <a:buChar char="●"/>
              <a:defRPr>
                <a:latin typeface="Lexend"/>
                <a:ea typeface="Lexend"/>
                <a:cs typeface="Lexend"/>
                <a:sym typeface="Lexend"/>
              </a:defRPr>
            </a:lvl7pPr>
            <a:lvl8pPr indent="-317500" lvl="7" marL="3657600">
              <a:spcBef>
                <a:spcPts val="0"/>
              </a:spcBef>
              <a:spcAft>
                <a:spcPts val="0"/>
              </a:spcAft>
              <a:buSzPts val="1400"/>
              <a:buFont typeface="Lexend"/>
              <a:buChar char="○"/>
              <a:defRPr>
                <a:latin typeface="Lexend"/>
                <a:ea typeface="Lexend"/>
                <a:cs typeface="Lexend"/>
                <a:sym typeface="Lexend"/>
              </a:defRPr>
            </a:lvl8pPr>
            <a:lvl9pPr indent="-317500" lvl="8" marL="4114800">
              <a:spcBef>
                <a:spcPts val="0"/>
              </a:spcBef>
              <a:spcAft>
                <a:spcPts val="0"/>
              </a:spcAft>
              <a:buSzPts val="1400"/>
              <a:buFont typeface="Lexend"/>
              <a:buChar char="■"/>
              <a:defRPr>
                <a:latin typeface="Lexend"/>
                <a:ea typeface="Lexend"/>
                <a:cs typeface="Lexend"/>
                <a:sym typeface="Lexend"/>
              </a:defRPr>
            </a:lvl9pPr>
          </a:lstStyle>
          <a:p/>
        </p:txBody>
      </p:sp>
      <p:sp>
        <p:nvSpPr>
          <p:cNvPr id="524" name="Google Shape;524;p40"/>
          <p:cNvSpPr txBox="1"/>
          <p:nvPr>
            <p:ph idx="2" type="subTitle"/>
          </p:nvPr>
        </p:nvSpPr>
        <p:spPr>
          <a:xfrm>
            <a:off x="433550" y="2197100"/>
            <a:ext cx="7148400" cy="482700"/>
          </a:xfrm>
          <a:prstGeom prst="rect">
            <a:avLst/>
          </a:prstGeom>
        </p:spPr>
        <p:txBody>
          <a:bodyPr anchorCtr="0" anchor="t" bIns="91425" lIns="91425" spcFirstLastPara="1" rIns="91425" wrap="square" tIns="91425">
            <a:noAutofit/>
          </a:bodyPr>
          <a:lstStyle>
            <a:lvl1pPr lvl="0">
              <a:spcBef>
                <a:spcPts val="0"/>
              </a:spcBef>
              <a:spcAft>
                <a:spcPts val="0"/>
              </a:spcAft>
              <a:buSzPts val="2400"/>
              <a:buFont typeface="Spline Sans"/>
              <a:buNone/>
              <a:defRPr b="1" sz="2400">
                <a:latin typeface="Spline Sans"/>
                <a:ea typeface="Spline Sans"/>
                <a:cs typeface="Spline Sans"/>
                <a:sym typeface="Spline Sans"/>
              </a:defRPr>
            </a:lvl1pPr>
            <a:lvl2pPr lvl="1">
              <a:spcBef>
                <a:spcPts val="0"/>
              </a:spcBef>
              <a:spcAft>
                <a:spcPts val="0"/>
              </a:spcAft>
              <a:buSzPts val="2400"/>
              <a:buFont typeface="Spline Sans"/>
              <a:buNone/>
              <a:defRPr b="1" sz="2400">
                <a:latin typeface="Spline Sans"/>
                <a:ea typeface="Spline Sans"/>
                <a:cs typeface="Spline Sans"/>
                <a:sym typeface="Spline Sans"/>
              </a:defRPr>
            </a:lvl2pPr>
            <a:lvl3pPr lvl="2">
              <a:spcBef>
                <a:spcPts val="0"/>
              </a:spcBef>
              <a:spcAft>
                <a:spcPts val="0"/>
              </a:spcAft>
              <a:buSzPts val="2400"/>
              <a:buFont typeface="Spline Sans"/>
              <a:buNone/>
              <a:defRPr b="1" sz="2400">
                <a:latin typeface="Spline Sans"/>
                <a:ea typeface="Spline Sans"/>
                <a:cs typeface="Spline Sans"/>
                <a:sym typeface="Spline Sans"/>
              </a:defRPr>
            </a:lvl3pPr>
            <a:lvl4pPr lvl="3">
              <a:spcBef>
                <a:spcPts val="0"/>
              </a:spcBef>
              <a:spcAft>
                <a:spcPts val="0"/>
              </a:spcAft>
              <a:buSzPts val="2400"/>
              <a:buFont typeface="Spline Sans"/>
              <a:buNone/>
              <a:defRPr b="1" sz="2400">
                <a:latin typeface="Spline Sans"/>
                <a:ea typeface="Spline Sans"/>
                <a:cs typeface="Spline Sans"/>
                <a:sym typeface="Spline Sans"/>
              </a:defRPr>
            </a:lvl4pPr>
            <a:lvl5pPr lvl="4">
              <a:spcBef>
                <a:spcPts val="0"/>
              </a:spcBef>
              <a:spcAft>
                <a:spcPts val="0"/>
              </a:spcAft>
              <a:buSzPts val="2400"/>
              <a:buFont typeface="Spline Sans"/>
              <a:buNone/>
              <a:defRPr b="1" sz="2400">
                <a:latin typeface="Spline Sans"/>
                <a:ea typeface="Spline Sans"/>
                <a:cs typeface="Spline Sans"/>
                <a:sym typeface="Spline Sans"/>
              </a:defRPr>
            </a:lvl5pPr>
            <a:lvl6pPr lvl="5">
              <a:spcBef>
                <a:spcPts val="0"/>
              </a:spcBef>
              <a:spcAft>
                <a:spcPts val="0"/>
              </a:spcAft>
              <a:buSzPts val="2400"/>
              <a:buFont typeface="Spline Sans"/>
              <a:buNone/>
              <a:defRPr b="1" sz="2400">
                <a:latin typeface="Spline Sans"/>
                <a:ea typeface="Spline Sans"/>
                <a:cs typeface="Spline Sans"/>
                <a:sym typeface="Spline Sans"/>
              </a:defRPr>
            </a:lvl6pPr>
            <a:lvl7pPr lvl="6">
              <a:spcBef>
                <a:spcPts val="0"/>
              </a:spcBef>
              <a:spcAft>
                <a:spcPts val="0"/>
              </a:spcAft>
              <a:buSzPts val="2400"/>
              <a:buFont typeface="Spline Sans"/>
              <a:buNone/>
              <a:defRPr b="1" sz="2400">
                <a:latin typeface="Spline Sans"/>
                <a:ea typeface="Spline Sans"/>
                <a:cs typeface="Spline Sans"/>
                <a:sym typeface="Spline Sans"/>
              </a:defRPr>
            </a:lvl7pPr>
            <a:lvl8pPr lvl="7">
              <a:spcBef>
                <a:spcPts val="0"/>
              </a:spcBef>
              <a:spcAft>
                <a:spcPts val="0"/>
              </a:spcAft>
              <a:buSzPts val="2400"/>
              <a:buFont typeface="Spline Sans"/>
              <a:buNone/>
              <a:defRPr b="1" sz="2400">
                <a:latin typeface="Spline Sans"/>
                <a:ea typeface="Spline Sans"/>
                <a:cs typeface="Spline Sans"/>
                <a:sym typeface="Spline Sans"/>
              </a:defRPr>
            </a:lvl8pPr>
            <a:lvl9pPr lvl="8">
              <a:spcBef>
                <a:spcPts val="0"/>
              </a:spcBef>
              <a:spcAft>
                <a:spcPts val="0"/>
              </a:spcAft>
              <a:buSzPts val="2400"/>
              <a:buFont typeface="Spline Sans"/>
              <a:buNone/>
              <a:defRPr b="1" sz="2400">
                <a:latin typeface="Spline Sans"/>
                <a:ea typeface="Spline Sans"/>
                <a:cs typeface="Spline Sans"/>
                <a:sym typeface="Spline Sans"/>
              </a:defRPr>
            </a:lvl9pPr>
          </a:lstStyle>
          <a:p/>
        </p:txBody>
      </p:sp>
      <p:sp>
        <p:nvSpPr>
          <p:cNvPr id="525" name="Google Shape;525;p40"/>
          <p:cNvSpPr txBox="1"/>
          <p:nvPr>
            <p:ph idx="3" type="body"/>
          </p:nvPr>
        </p:nvSpPr>
        <p:spPr>
          <a:xfrm>
            <a:off x="433550" y="2914750"/>
            <a:ext cx="7148400" cy="1748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26" name="Google Shape;526;p40"/>
          <p:cNvSpPr txBox="1"/>
          <p:nvPr>
            <p:ph idx="4" type="body"/>
          </p:nvPr>
        </p:nvSpPr>
        <p:spPr>
          <a:xfrm>
            <a:off x="1181100" y="689575"/>
            <a:ext cx="6934200" cy="1079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27" name="Google Shape;527;p40"/>
          <p:cNvSpPr/>
          <p:nvPr/>
        </p:nvSpPr>
        <p:spPr>
          <a:xfrm>
            <a:off x="537600" y="689575"/>
            <a:ext cx="537900" cy="1079100"/>
          </a:xfrm>
          <a:prstGeom prst="rect">
            <a:avLst/>
          </a:prstGeom>
          <a:solidFill>
            <a:schemeClr val="lt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400">
              <a:solidFill>
                <a:schemeClr val="dk1"/>
              </a:solidFill>
              <a:latin typeface="Spline Sans"/>
              <a:ea typeface="Spline Sans"/>
              <a:cs typeface="Spline Sans"/>
              <a:sym typeface="Spline Sans"/>
            </a:endParaRPr>
          </a:p>
        </p:txBody>
      </p:sp>
      <p:sp>
        <p:nvSpPr>
          <p:cNvPr id="528" name="Google Shape;528;p40"/>
          <p:cNvSpPr txBox="1"/>
          <p:nvPr>
            <p:ph idx="5" type="subTitle"/>
          </p:nvPr>
        </p:nvSpPr>
        <p:spPr>
          <a:xfrm>
            <a:off x="532075" y="679900"/>
            <a:ext cx="548700" cy="5508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Font typeface="Spline Sans"/>
              <a:buNone/>
              <a:defRPr b="1" sz="2400">
                <a:latin typeface="Spline Sans"/>
                <a:ea typeface="Spline Sans"/>
                <a:cs typeface="Spline Sans"/>
                <a:sym typeface="Spline Sans"/>
              </a:defRPr>
            </a:lvl1pPr>
            <a:lvl2pPr lvl="1">
              <a:spcBef>
                <a:spcPts val="0"/>
              </a:spcBef>
              <a:spcAft>
                <a:spcPts val="0"/>
              </a:spcAft>
              <a:buSzPts val="2800"/>
              <a:buFont typeface="Spline Sans"/>
              <a:buNone/>
              <a:defRPr b="1">
                <a:latin typeface="Spline Sans"/>
                <a:ea typeface="Spline Sans"/>
                <a:cs typeface="Spline Sans"/>
                <a:sym typeface="Spline Sans"/>
              </a:defRPr>
            </a:lvl2pPr>
            <a:lvl3pPr lvl="2">
              <a:spcBef>
                <a:spcPts val="0"/>
              </a:spcBef>
              <a:spcAft>
                <a:spcPts val="0"/>
              </a:spcAft>
              <a:buSzPts val="2800"/>
              <a:buFont typeface="Spline Sans"/>
              <a:buNone/>
              <a:defRPr b="1">
                <a:latin typeface="Spline Sans"/>
                <a:ea typeface="Spline Sans"/>
                <a:cs typeface="Spline Sans"/>
                <a:sym typeface="Spline Sans"/>
              </a:defRPr>
            </a:lvl3pPr>
            <a:lvl4pPr lvl="3">
              <a:spcBef>
                <a:spcPts val="0"/>
              </a:spcBef>
              <a:spcAft>
                <a:spcPts val="0"/>
              </a:spcAft>
              <a:buSzPts val="2800"/>
              <a:buFont typeface="Spline Sans"/>
              <a:buNone/>
              <a:defRPr b="1">
                <a:latin typeface="Spline Sans"/>
                <a:ea typeface="Spline Sans"/>
                <a:cs typeface="Spline Sans"/>
                <a:sym typeface="Spline Sans"/>
              </a:defRPr>
            </a:lvl4pPr>
            <a:lvl5pPr lvl="4">
              <a:spcBef>
                <a:spcPts val="0"/>
              </a:spcBef>
              <a:spcAft>
                <a:spcPts val="0"/>
              </a:spcAft>
              <a:buSzPts val="2800"/>
              <a:buFont typeface="Spline Sans"/>
              <a:buNone/>
              <a:defRPr b="1">
                <a:latin typeface="Spline Sans"/>
                <a:ea typeface="Spline Sans"/>
                <a:cs typeface="Spline Sans"/>
                <a:sym typeface="Spline Sans"/>
              </a:defRPr>
            </a:lvl5pPr>
            <a:lvl6pPr lvl="5">
              <a:spcBef>
                <a:spcPts val="0"/>
              </a:spcBef>
              <a:spcAft>
                <a:spcPts val="0"/>
              </a:spcAft>
              <a:buSzPts val="2800"/>
              <a:buFont typeface="Spline Sans"/>
              <a:buNone/>
              <a:defRPr b="1">
                <a:latin typeface="Spline Sans"/>
                <a:ea typeface="Spline Sans"/>
                <a:cs typeface="Spline Sans"/>
                <a:sym typeface="Spline Sans"/>
              </a:defRPr>
            </a:lvl6pPr>
            <a:lvl7pPr lvl="6">
              <a:spcBef>
                <a:spcPts val="0"/>
              </a:spcBef>
              <a:spcAft>
                <a:spcPts val="0"/>
              </a:spcAft>
              <a:buSzPts val="2800"/>
              <a:buFont typeface="Spline Sans"/>
              <a:buNone/>
              <a:defRPr b="1">
                <a:latin typeface="Spline Sans"/>
                <a:ea typeface="Spline Sans"/>
                <a:cs typeface="Spline Sans"/>
                <a:sym typeface="Spline Sans"/>
              </a:defRPr>
            </a:lvl7pPr>
            <a:lvl8pPr lvl="7">
              <a:spcBef>
                <a:spcPts val="0"/>
              </a:spcBef>
              <a:spcAft>
                <a:spcPts val="0"/>
              </a:spcAft>
              <a:buSzPts val="2800"/>
              <a:buFont typeface="Spline Sans"/>
              <a:buNone/>
              <a:defRPr b="1">
                <a:latin typeface="Spline Sans"/>
                <a:ea typeface="Spline Sans"/>
                <a:cs typeface="Spline Sans"/>
                <a:sym typeface="Spline Sans"/>
              </a:defRPr>
            </a:lvl8pPr>
            <a:lvl9pPr lvl="8">
              <a:spcBef>
                <a:spcPts val="0"/>
              </a:spcBef>
              <a:spcAft>
                <a:spcPts val="0"/>
              </a:spcAft>
              <a:buSzPts val="2800"/>
              <a:buFont typeface="Spline Sans"/>
              <a:buNone/>
              <a:defRPr b="1">
                <a:latin typeface="Spline Sans"/>
                <a:ea typeface="Spline Sans"/>
                <a:cs typeface="Spline Sans"/>
                <a:sym typeface="Spline Sans"/>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anation 2">
  <p:cSld name="ONE_COLUMN_TEXT_1">
    <p:bg>
      <p:bgPr>
        <a:solidFill>
          <a:schemeClr val="dk2"/>
        </a:solidFill>
      </p:bgPr>
    </p:bg>
    <p:spTree>
      <p:nvGrpSpPr>
        <p:cNvPr id="529" name="Shape 529"/>
        <p:cNvGrpSpPr/>
        <p:nvPr/>
      </p:nvGrpSpPr>
      <p:grpSpPr>
        <a:xfrm>
          <a:off x="0" y="0"/>
          <a:ext cx="0" cy="0"/>
          <a:chOff x="0" y="0"/>
          <a:chExt cx="0" cy="0"/>
        </a:xfrm>
      </p:grpSpPr>
      <p:sp>
        <p:nvSpPr>
          <p:cNvPr id="530" name="Google Shape;530;p41"/>
          <p:cNvSpPr/>
          <p:nvPr/>
        </p:nvSpPr>
        <p:spPr>
          <a:xfrm>
            <a:off x="0" y="1227375"/>
            <a:ext cx="9144000" cy="3916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1" name="Google Shape;531;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32" name="Google Shape;532;p41"/>
          <p:cNvSpPr txBox="1"/>
          <p:nvPr>
            <p:ph idx="1" type="body"/>
          </p:nvPr>
        </p:nvSpPr>
        <p:spPr>
          <a:xfrm>
            <a:off x="433550" y="295600"/>
            <a:ext cx="1803300" cy="167400"/>
          </a:xfrm>
          <a:prstGeom prst="rect">
            <a:avLst/>
          </a:prstGeom>
        </p:spPr>
        <p:txBody>
          <a:bodyPr anchorCtr="0" anchor="ctr" bIns="91425" lIns="91425" spcFirstLastPara="1" rIns="91425" wrap="square" tIns="91425">
            <a:noAutofit/>
          </a:bodyPr>
          <a:lstStyle>
            <a:lvl1pPr indent="-317500" lvl="0" marL="457200">
              <a:spcBef>
                <a:spcPts val="0"/>
              </a:spcBef>
              <a:spcAft>
                <a:spcPts val="0"/>
              </a:spcAft>
              <a:buSzPts val="1400"/>
              <a:buFont typeface="Lexend"/>
              <a:buChar char="●"/>
              <a:defRPr sz="1400">
                <a:latin typeface="Lexend"/>
                <a:ea typeface="Lexend"/>
                <a:cs typeface="Lexend"/>
                <a:sym typeface="Lexend"/>
              </a:defRPr>
            </a:lvl1pPr>
            <a:lvl2pPr indent="-317500" lvl="1" marL="914400">
              <a:spcBef>
                <a:spcPts val="0"/>
              </a:spcBef>
              <a:spcAft>
                <a:spcPts val="0"/>
              </a:spcAft>
              <a:buSzPts val="1400"/>
              <a:buFont typeface="Lexend"/>
              <a:buChar char="○"/>
              <a:defRPr>
                <a:latin typeface="Lexend"/>
                <a:ea typeface="Lexend"/>
                <a:cs typeface="Lexend"/>
                <a:sym typeface="Lexend"/>
              </a:defRPr>
            </a:lvl2pPr>
            <a:lvl3pPr indent="-317500" lvl="2" marL="1371600">
              <a:spcBef>
                <a:spcPts val="0"/>
              </a:spcBef>
              <a:spcAft>
                <a:spcPts val="0"/>
              </a:spcAft>
              <a:buSzPts val="1400"/>
              <a:buFont typeface="Lexend"/>
              <a:buChar char="■"/>
              <a:defRPr>
                <a:latin typeface="Lexend"/>
                <a:ea typeface="Lexend"/>
                <a:cs typeface="Lexend"/>
                <a:sym typeface="Lexend"/>
              </a:defRPr>
            </a:lvl3pPr>
            <a:lvl4pPr indent="-317500" lvl="3" marL="1828800">
              <a:spcBef>
                <a:spcPts val="0"/>
              </a:spcBef>
              <a:spcAft>
                <a:spcPts val="0"/>
              </a:spcAft>
              <a:buSzPts val="1400"/>
              <a:buFont typeface="Lexend"/>
              <a:buChar char="●"/>
              <a:defRPr>
                <a:latin typeface="Lexend"/>
                <a:ea typeface="Lexend"/>
                <a:cs typeface="Lexend"/>
                <a:sym typeface="Lexend"/>
              </a:defRPr>
            </a:lvl4pPr>
            <a:lvl5pPr indent="-317500" lvl="4" marL="2286000">
              <a:spcBef>
                <a:spcPts val="0"/>
              </a:spcBef>
              <a:spcAft>
                <a:spcPts val="0"/>
              </a:spcAft>
              <a:buSzPts val="1400"/>
              <a:buFont typeface="Lexend"/>
              <a:buChar char="○"/>
              <a:defRPr>
                <a:latin typeface="Lexend"/>
                <a:ea typeface="Lexend"/>
                <a:cs typeface="Lexend"/>
                <a:sym typeface="Lexend"/>
              </a:defRPr>
            </a:lvl5pPr>
            <a:lvl6pPr indent="-317500" lvl="5" marL="2743200">
              <a:spcBef>
                <a:spcPts val="0"/>
              </a:spcBef>
              <a:spcAft>
                <a:spcPts val="0"/>
              </a:spcAft>
              <a:buSzPts val="1400"/>
              <a:buFont typeface="Lexend"/>
              <a:buChar char="■"/>
              <a:defRPr>
                <a:latin typeface="Lexend"/>
                <a:ea typeface="Lexend"/>
                <a:cs typeface="Lexend"/>
                <a:sym typeface="Lexend"/>
              </a:defRPr>
            </a:lvl6pPr>
            <a:lvl7pPr indent="-317500" lvl="6" marL="3200400">
              <a:spcBef>
                <a:spcPts val="0"/>
              </a:spcBef>
              <a:spcAft>
                <a:spcPts val="0"/>
              </a:spcAft>
              <a:buSzPts val="1400"/>
              <a:buFont typeface="Lexend"/>
              <a:buChar char="●"/>
              <a:defRPr>
                <a:latin typeface="Lexend"/>
                <a:ea typeface="Lexend"/>
                <a:cs typeface="Lexend"/>
                <a:sym typeface="Lexend"/>
              </a:defRPr>
            </a:lvl7pPr>
            <a:lvl8pPr indent="-317500" lvl="7" marL="3657600">
              <a:spcBef>
                <a:spcPts val="0"/>
              </a:spcBef>
              <a:spcAft>
                <a:spcPts val="0"/>
              </a:spcAft>
              <a:buSzPts val="1400"/>
              <a:buFont typeface="Lexend"/>
              <a:buChar char="○"/>
              <a:defRPr>
                <a:latin typeface="Lexend"/>
                <a:ea typeface="Lexend"/>
                <a:cs typeface="Lexend"/>
                <a:sym typeface="Lexend"/>
              </a:defRPr>
            </a:lvl8pPr>
            <a:lvl9pPr indent="-317500" lvl="8" marL="4114800">
              <a:spcBef>
                <a:spcPts val="0"/>
              </a:spcBef>
              <a:spcAft>
                <a:spcPts val="0"/>
              </a:spcAft>
              <a:buSzPts val="1400"/>
              <a:buFont typeface="Lexend"/>
              <a:buChar char="■"/>
              <a:defRPr>
                <a:latin typeface="Lexend"/>
                <a:ea typeface="Lexend"/>
                <a:cs typeface="Lexend"/>
                <a:sym typeface="Lexend"/>
              </a:defRPr>
            </a:lvl9pPr>
          </a:lstStyle>
          <a:p/>
        </p:txBody>
      </p:sp>
      <p:sp>
        <p:nvSpPr>
          <p:cNvPr id="533" name="Google Shape;533;p41"/>
          <p:cNvSpPr txBox="1"/>
          <p:nvPr>
            <p:ph idx="2" type="subTitle"/>
          </p:nvPr>
        </p:nvSpPr>
        <p:spPr>
          <a:xfrm>
            <a:off x="433550" y="1673375"/>
            <a:ext cx="4100400" cy="482700"/>
          </a:xfrm>
          <a:prstGeom prst="rect">
            <a:avLst/>
          </a:prstGeom>
        </p:spPr>
        <p:txBody>
          <a:bodyPr anchorCtr="0" anchor="t" bIns="91425" lIns="91425" spcFirstLastPara="1" rIns="91425" wrap="square" tIns="91425">
            <a:noAutofit/>
          </a:bodyPr>
          <a:lstStyle>
            <a:lvl1pPr lvl="0">
              <a:spcBef>
                <a:spcPts val="0"/>
              </a:spcBef>
              <a:spcAft>
                <a:spcPts val="0"/>
              </a:spcAft>
              <a:buSzPts val="2400"/>
              <a:buFont typeface="Spline Sans"/>
              <a:buNone/>
              <a:defRPr b="1" sz="2400">
                <a:latin typeface="Spline Sans"/>
                <a:ea typeface="Spline Sans"/>
                <a:cs typeface="Spline Sans"/>
                <a:sym typeface="Spline Sans"/>
              </a:defRPr>
            </a:lvl1pPr>
            <a:lvl2pPr lvl="1">
              <a:spcBef>
                <a:spcPts val="0"/>
              </a:spcBef>
              <a:spcAft>
                <a:spcPts val="0"/>
              </a:spcAft>
              <a:buSzPts val="2400"/>
              <a:buFont typeface="Spline Sans"/>
              <a:buNone/>
              <a:defRPr b="1" sz="2400">
                <a:latin typeface="Spline Sans"/>
                <a:ea typeface="Spline Sans"/>
                <a:cs typeface="Spline Sans"/>
                <a:sym typeface="Spline Sans"/>
              </a:defRPr>
            </a:lvl2pPr>
            <a:lvl3pPr lvl="2">
              <a:spcBef>
                <a:spcPts val="0"/>
              </a:spcBef>
              <a:spcAft>
                <a:spcPts val="0"/>
              </a:spcAft>
              <a:buSzPts val="2400"/>
              <a:buFont typeface="Spline Sans"/>
              <a:buNone/>
              <a:defRPr b="1" sz="2400">
                <a:latin typeface="Spline Sans"/>
                <a:ea typeface="Spline Sans"/>
                <a:cs typeface="Spline Sans"/>
                <a:sym typeface="Spline Sans"/>
              </a:defRPr>
            </a:lvl3pPr>
            <a:lvl4pPr lvl="3">
              <a:spcBef>
                <a:spcPts val="0"/>
              </a:spcBef>
              <a:spcAft>
                <a:spcPts val="0"/>
              </a:spcAft>
              <a:buSzPts val="2400"/>
              <a:buFont typeface="Spline Sans"/>
              <a:buNone/>
              <a:defRPr b="1" sz="2400">
                <a:latin typeface="Spline Sans"/>
                <a:ea typeface="Spline Sans"/>
                <a:cs typeface="Spline Sans"/>
                <a:sym typeface="Spline Sans"/>
              </a:defRPr>
            </a:lvl4pPr>
            <a:lvl5pPr lvl="4">
              <a:spcBef>
                <a:spcPts val="0"/>
              </a:spcBef>
              <a:spcAft>
                <a:spcPts val="0"/>
              </a:spcAft>
              <a:buSzPts val="2400"/>
              <a:buFont typeface="Spline Sans"/>
              <a:buNone/>
              <a:defRPr b="1" sz="2400">
                <a:latin typeface="Spline Sans"/>
                <a:ea typeface="Spline Sans"/>
                <a:cs typeface="Spline Sans"/>
                <a:sym typeface="Spline Sans"/>
              </a:defRPr>
            </a:lvl5pPr>
            <a:lvl6pPr lvl="5">
              <a:spcBef>
                <a:spcPts val="0"/>
              </a:spcBef>
              <a:spcAft>
                <a:spcPts val="0"/>
              </a:spcAft>
              <a:buSzPts val="2400"/>
              <a:buFont typeface="Spline Sans"/>
              <a:buNone/>
              <a:defRPr b="1" sz="2400">
                <a:latin typeface="Spline Sans"/>
                <a:ea typeface="Spline Sans"/>
                <a:cs typeface="Spline Sans"/>
                <a:sym typeface="Spline Sans"/>
              </a:defRPr>
            </a:lvl6pPr>
            <a:lvl7pPr lvl="6">
              <a:spcBef>
                <a:spcPts val="0"/>
              </a:spcBef>
              <a:spcAft>
                <a:spcPts val="0"/>
              </a:spcAft>
              <a:buSzPts val="2400"/>
              <a:buFont typeface="Spline Sans"/>
              <a:buNone/>
              <a:defRPr b="1" sz="2400">
                <a:latin typeface="Spline Sans"/>
                <a:ea typeface="Spline Sans"/>
                <a:cs typeface="Spline Sans"/>
                <a:sym typeface="Spline Sans"/>
              </a:defRPr>
            </a:lvl7pPr>
            <a:lvl8pPr lvl="7">
              <a:spcBef>
                <a:spcPts val="0"/>
              </a:spcBef>
              <a:spcAft>
                <a:spcPts val="0"/>
              </a:spcAft>
              <a:buSzPts val="2400"/>
              <a:buFont typeface="Spline Sans"/>
              <a:buNone/>
              <a:defRPr b="1" sz="2400">
                <a:latin typeface="Spline Sans"/>
                <a:ea typeface="Spline Sans"/>
                <a:cs typeface="Spline Sans"/>
                <a:sym typeface="Spline Sans"/>
              </a:defRPr>
            </a:lvl8pPr>
            <a:lvl9pPr lvl="8">
              <a:spcBef>
                <a:spcPts val="0"/>
              </a:spcBef>
              <a:spcAft>
                <a:spcPts val="0"/>
              </a:spcAft>
              <a:buSzPts val="2400"/>
              <a:buFont typeface="Spline Sans"/>
              <a:buNone/>
              <a:defRPr b="1" sz="2400">
                <a:latin typeface="Spline Sans"/>
                <a:ea typeface="Spline Sans"/>
                <a:cs typeface="Spline Sans"/>
                <a:sym typeface="Spline Sans"/>
              </a:defRPr>
            </a:lvl9pPr>
          </a:lstStyle>
          <a:p/>
        </p:txBody>
      </p:sp>
      <p:sp>
        <p:nvSpPr>
          <p:cNvPr id="534" name="Google Shape;534;p41"/>
          <p:cNvSpPr txBox="1"/>
          <p:nvPr>
            <p:ph idx="3" type="body"/>
          </p:nvPr>
        </p:nvSpPr>
        <p:spPr>
          <a:xfrm>
            <a:off x="433550" y="2391025"/>
            <a:ext cx="3795600" cy="2382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35" name="Google Shape;535;p41"/>
          <p:cNvSpPr txBox="1"/>
          <p:nvPr>
            <p:ph idx="4" type="body"/>
          </p:nvPr>
        </p:nvSpPr>
        <p:spPr>
          <a:xfrm>
            <a:off x="1181100" y="692750"/>
            <a:ext cx="6934200" cy="5379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36" name="Google Shape;536;p41"/>
          <p:cNvSpPr/>
          <p:nvPr/>
        </p:nvSpPr>
        <p:spPr>
          <a:xfrm>
            <a:off x="537600" y="689575"/>
            <a:ext cx="537900" cy="537900"/>
          </a:xfrm>
          <a:prstGeom prst="rect">
            <a:avLst/>
          </a:prstGeom>
          <a:solidFill>
            <a:schemeClr val="lt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400">
              <a:solidFill>
                <a:schemeClr val="dk1"/>
              </a:solidFill>
              <a:latin typeface="Spline Sans"/>
              <a:ea typeface="Spline Sans"/>
              <a:cs typeface="Spline Sans"/>
              <a:sym typeface="Spline Sans"/>
            </a:endParaRPr>
          </a:p>
        </p:txBody>
      </p:sp>
      <p:sp>
        <p:nvSpPr>
          <p:cNvPr id="537" name="Google Shape;537;p41"/>
          <p:cNvSpPr txBox="1"/>
          <p:nvPr>
            <p:ph idx="5" type="subTitle"/>
          </p:nvPr>
        </p:nvSpPr>
        <p:spPr>
          <a:xfrm>
            <a:off x="532075" y="679900"/>
            <a:ext cx="548700" cy="5508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Font typeface="Spline Sans"/>
              <a:buNone/>
              <a:defRPr b="1" sz="2400">
                <a:latin typeface="Spline Sans"/>
                <a:ea typeface="Spline Sans"/>
                <a:cs typeface="Spline Sans"/>
                <a:sym typeface="Spline Sans"/>
              </a:defRPr>
            </a:lvl1pPr>
            <a:lvl2pPr lvl="1">
              <a:spcBef>
                <a:spcPts val="0"/>
              </a:spcBef>
              <a:spcAft>
                <a:spcPts val="0"/>
              </a:spcAft>
              <a:buSzPts val="2800"/>
              <a:buFont typeface="Spline Sans"/>
              <a:buNone/>
              <a:defRPr b="1">
                <a:latin typeface="Spline Sans"/>
                <a:ea typeface="Spline Sans"/>
                <a:cs typeface="Spline Sans"/>
                <a:sym typeface="Spline Sans"/>
              </a:defRPr>
            </a:lvl2pPr>
            <a:lvl3pPr lvl="2">
              <a:spcBef>
                <a:spcPts val="0"/>
              </a:spcBef>
              <a:spcAft>
                <a:spcPts val="0"/>
              </a:spcAft>
              <a:buSzPts val="2800"/>
              <a:buFont typeface="Spline Sans"/>
              <a:buNone/>
              <a:defRPr b="1">
                <a:latin typeface="Spline Sans"/>
                <a:ea typeface="Spline Sans"/>
                <a:cs typeface="Spline Sans"/>
                <a:sym typeface="Spline Sans"/>
              </a:defRPr>
            </a:lvl3pPr>
            <a:lvl4pPr lvl="3">
              <a:spcBef>
                <a:spcPts val="0"/>
              </a:spcBef>
              <a:spcAft>
                <a:spcPts val="0"/>
              </a:spcAft>
              <a:buSzPts val="2800"/>
              <a:buFont typeface="Spline Sans"/>
              <a:buNone/>
              <a:defRPr b="1">
                <a:latin typeface="Spline Sans"/>
                <a:ea typeface="Spline Sans"/>
                <a:cs typeface="Spline Sans"/>
                <a:sym typeface="Spline Sans"/>
              </a:defRPr>
            </a:lvl4pPr>
            <a:lvl5pPr lvl="4">
              <a:spcBef>
                <a:spcPts val="0"/>
              </a:spcBef>
              <a:spcAft>
                <a:spcPts val="0"/>
              </a:spcAft>
              <a:buSzPts val="2800"/>
              <a:buFont typeface="Spline Sans"/>
              <a:buNone/>
              <a:defRPr b="1">
                <a:latin typeface="Spline Sans"/>
                <a:ea typeface="Spline Sans"/>
                <a:cs typeface="Spline Sans"/>
                <a:sym typeface="Spline Sans"/>
              </a:defRPr>
            </a:lvl5pPr>
            <a:lvl6pPr lvl="5">
              <a:spcBef>
                <a:spcPts val="0"/>
              </a:spcBef>
              <a:spcAft>
                <a:spcPts val="0"/>
              </a:spcAft>
              <a:buSzPts val="2800"/>
              <a:buFont typeface="Spline Sans"/>
              <a:buNone/>
              <a:defRPr b="1">
                <a:latin typeface="Spline Sans"/>
                <a:ea typeface="Spline Sans"/>
                <a:cs typeface="Spline Sans"/>
                <a:sym typeface="Spline Sans"/>
              </a:defRPr>
            </a:lvl6pPr>
            <a:lvl7pPr lvl="6">
              <a:spcBef>
                <a:spcPts val="0"/>
              </a:spcBef>
              <a:spcAft>
                <a:spcPts val="0"/>
              </a:spcAft>
              <a:buSzPts val="2800"/>
              <a:buFont typeface="Spline Sans"/>
              <a:buNone/>
              <a:defRPr b="1">
                <a:latin typeface="Spline Sans"/>
                <a:ea typeface="Spline Sans"/>
                <a:cs typeface="Spline Sans"/>
                <a:sym typeface="Spline Sans"/>
              </a:defRPr>
            </a:lvl7pPr>
            <a:lvl8pPr lvl="7">
              <a:spcBef>
                <a:spcPts val="0"/>
              </a:spcBef>
              <a:spcAft>
                <a:spcPts val="0"/>
              </a:spcAft>
              <a:buSzPts val="2800"/>
              <a:buFont typeface="Spline Sans"/>
              <a:buNone/>
              <a:defRPr b="1">
                <a:latin typeface="Spline Sans"/>
                <a:ea typeface="Spline Sans"/>
                <a:cs typeface="Spline Sans"/>
                <a:sym typeface="Spline Sans"/>
              </a:defRPr>
            </a:lvl8pPr>
            <a:lvl9pPr lvl="8">
              <a:spcBef>
                <a:spcPts val="0"/>
              </a:spcBef>
              <a:spcAft>
                <a:spcPts val="0"/>
              </a:spcAft>
              <a:buSzPts val="2800"/>
              <a:buFont typeface="Spline Sans"/>
              <a:buNone/>
              <a:defRPr b="1">
                <a:latin typeface="Spline Sans"/>
                <a:ea typeface="Spline Sans"/>
                <a:cs typeface="Spline Sans"/>
                <a:sym typeface="Spline Sans"/>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MAIN_POINT">
    <p:spTree>
      <p:nvGrpSpPr>
        <p:cNvPr id="538" name="Shape 538"/>
        <p:cNvGrpSpPr/>
        <p:nvPr/>
      </p:nvGrpSpPr>
      <p:grpSpPr>
        <a:xfrm>
          <a:off x="0" y="0"/>
          <a:ext cx="0" cy="0"/>
          <a:chOff x="0" y="0"/>
          <a:chExt cx="0" cy="0"/>
        </a:xfrm>
      </p:grpSpPr>
      <p:sp>
        <p:nvSpPr>
          <p:cNvPr id="539" name="Google Shape;539;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40" name="Google Shape;540;p42"/>
          <p:cNvSpPr txBox="1"/>
          <p:nvPr>
            <p:ph type="title"/>
          </p:nvPr>
        </p:nvSpPr>
        <p:spPr>
          <a:xfrm>
            <a:off x="408650" y="463000"/>
            <a:ext cx="4419600" cy="841800"/>
          </a:xfrm>
          <a:prstGeom prst="rect">
            <a:avLst/>
          </a:prstGeom>
        </p:spPr>
        <p:txBody>
          <a:bodyPr anchorCtr="0" anchor="ctr"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section title and description">
  <p:cSld name="SECTION_TITLE_AND_DESCRIPTION">
    <p:spTree>
      <p:nvGrpSpPr>
        <p:cNvPr id="541" name="Shape 541"/>
        <p:cNvGrpSpPr/>
        <p:nvPr/>
      </p:nvGrpSpPr>
      <p:grpSpPr>
        <a:xfrm>
          <a:off x="0" y="0"/>
          <a:ext cx="0" cy="0"/>
          <a:chOff x="0" y="0"/>
          <a:chExt cx="0" cy="0"/>
        </a:xfrm>
      </p:grpSpPr>
      <p:sp>
        <p:nvSpPr>
          <p:cNvPr id="542" name="Google Shape;542;p4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43"/>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44" name="Google Shape;544;p43"/>
          <p:cNvSpPr txBox="1"/>
          <p:nvPr>
            <p:ph idx="1" type="subTitle"/>
          </p:nvPr>
        </p:nvSpPr>
        <p:spPr>
          <a:xfrm>
            <a:off x="265500" y="2803075"/>
            <a:ext cx="4045200" cy="1235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545" name="Google Shape;545;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theme" Target="../theme/theme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4000"/>
              <a:buFont typeface="Spline Sans"/>
              <a:buNone/>
              <a:defRPr b="1" sz="4000">
                <a:solidFill>
                  <a:schemeClr val="dk1"/>
                </a:solidFill>
                <a:latin typeface="Spline Sans"/>
                <a:ea typeface="Spline Sans"/>
                <a:cs typeface="Spline Sans"/>
                <a:sym typeface="Spline Sans"/>
              </a:defRPr>
            </a:lvl1pPr>
            <a:lvl2pPr lvl="1">
              <a:spcBef>
                <a:spcPts val="0"/>
              </a:spcBef>
              <a:spcAft>
                <a:spcPts val="0"/>
              </a:spcAft>
              <a:buClr>
                <a:schemeClr val="dk1"/>
              </a:buClr>
              <a:buSzPts val="4000"/>
              <a:buFont typeface="Spline Sans"/>
              <a:buNone/>
              <a:defRPr b="1" sz="4000">
                <a:solidFill>
                  <a:schemeClr val="dk1"/>
                </a:solidFill>
                <a:latin typeface="Spline Sans"/>
                <a:ea typeface="Spline Sans"/>
                <a:cs typeface="Spline Sans"/>
                <a:sym typeface="Spline Sans"/>
              </a:defRPr>
            </a:lvl2pPr>
            <a:lvl3pPr lvl="2">
              <a:spcBef>
                <a:spcPts val="0"/>
              </a:spcBef>
              <a:spcAft>
                <a:spcPts val="0"/>
              </a:spcAft>
              <a:buClr>
                <a:schemeClr val="dk1"/>
              </a:buClr>
              <a:buSzPts val="4000"/>
              <a:buFont typeface="Spline Sans"/>
              <a:buNone/>
              <a:defRPr b="1" sz="4000">
                <a:solidFill>
                  <a:schemeClr val="dk1"/>
                </a:solidFill>
                <a:latin typeface="Spline Sans"/>
                <a:ea typeface="Spline Sans"/>
                <a:cs typeface="Spline Sans"/>
                <a:sym typeface="Spline Sans"/>
              </a:defRPr>
            </a:lvl3pPr>
            <a:lvl4pPr lvl="3">
              <a:spcBef>
                <a:spcPts val="0"/>
              </a:spcBef>
              <a:spcAft>
                <a:spcPts val="0"/>
              </a:spcAft>
              <a:buClr>
                <a:schemeClr val="dk1"/>
              </a:buClr>
              <a:buSzPts val="4000"/>
              <a:buFont typeface="Spline Sans"/>
              <a:buNone/>
              <a:defRPr b="1" sz="4000">
                <a:solidFill>
                  <a:schemeClr val="dk1"/>
                </a:solidFill>
                <a:latin typeface="Spline Sans"/>
                <a:ea typeface="Spline Sans"/>
                <a:cs typeface="Spline Sans"/>
                <a:sym typeface="Spline Sans"/>
              </a:defRPr>
            </a:lvl4pPr>
            <a:lvl5pPr lvl="4">
              <a:spcBef>
                <a:spcPts val="0"/>
              </a:spcBef>
              <a:spcAft>
                <a:spcPts val="0"/>
              </a:spcAft>
              <a:buClr>
                <a:schemeClr val="dk1"/>
              </a:buClr>
              <a:buSzPts val="4000"/>
              <a:buFont typeface="Spline Sans"/>
              <a:buNone/>
              <a:defRPr b="1" sz="4000">
                <a:solidFill>
                  <a:schemeClr val="dk1"/>
                </a:solidFill>
                <a:latin typeface="Spline Sans"/>
                <a:ea typeface="Spline Sans"/>
                <a:cs typeface="Spline Sans"/>
                <a:sym typeface="Spline Sans"/>
              </a:defRPr>
            </a:lvl5pPr>
            <a:lvl6pPr lvl="5">
              <a:spcBef>
                <a:spcPts val="0"/>
              </a:spcBef>
              <a:spcAft>
                <a:spcPts val="0"/>
              </a:spcAft>
              <a:buClr>
                <a:schemeClr val="dk1"/>
              </a:buClr>
              <a:buSzPts val="4000"/>
              <a:buFont typeface="Spline Sans"/>
              <a:buNone/>
              <a:defRPr b="1" sz="4000">
                <a:solidFill>
                  <a:schemeClr val="dk1"/>
                </a:solidFill>
                <a:latin typeface="Spline Sans"/>
                <a:ea typeface="Spline Sans"/>
                <a:cs typeface="Spline Sans"/>
                <a:sym typeface="Spline Sans"/>
              </a:defRPr>
            </a:lvl6pPr>
            <a:lvl7pPr lvl="6">
              <a:spcBef>
                <a:spcPts val="0"/>
              </a:spcBef>
              <a:spcAft>
                <a:spcPts val="0"/>
              </a:spcAft>
              <a:buClr>
                <a:schemeClr val="dk1"/>
              </a:buClr>
              <a:buSzPts val="4000"/>
              <a:buFont typeface="Spline Sans"/>
              <a:buNone/>
              <a:defRPr b="1" sz="4000">
                <a:solidFill>
                  <a:schemeClr val="dk1"/>
                </a:solidFill>
                <a:latin typeface="Spline Sans"/>
                <a:ea typeface="Spline Sans"/>
                <a:cs typeface="Spline Sans"/>
                <a:sym typeface="Spline Sans"/>
              </a:defRPr>
            </a:lvl7pPr>
            <a:lvl8pPr lvl="7">
              <a:spcBef>
                <a:spcPts val="0"/>
              </a:spcBef>
              <a:spcAft>
                <a:spcPts val="0"/>
              </a:spcAft>
              <a:buClr>
                <a:schemeClr val="dk1"/>
              </a:buClr>
              <a:buSzPts val="4000"/>
              <a:buFont typeface="Spline Sans"/>
              <a:buNone/>
              <a:defRPr b="1" sz="4000">
                <a:solidFill>
                  <a:schemeClr val="dk1"/>
                </a:solidFill>
                <a:latin typeface="Spline Sans"/>
                <a:ea typeface="Spline Sans"/>
                <a:cs typeface="Spline Sans"/>
                <a:sym typeface="Spline Sans"/>
              </a:defRPr>
            </a:lvl8pPr>
            <a:lvl9pPr lvl="8">
              <a:spcBef>
                <a:spcPts val="0"/>
              </a:spcBef>
              <a:spcAft>
                <a:spcPts val="0"/>
              </a:spcAft>
              <a:buClr>
                <a:schemeClr val="dk1"/>
              </a:buClr>
              <a:buSzPts val="4000"/>
              <a:buFont typeface="Spline Sans"/>
              <a:buNone/>
              <a:defRPr b="1" sz="4000">
                <a:solidFill>
                  <a:schemeClr val="dk1"/>
                </a:solidFill>
                <a:latin typeface="Spline Sans"/>
                <a:ea typeface="Spline Sans"/>
                <a:cs typeface="Spline Sans"/>
                <a:sym typeface="Spline Sans"/>
              </a:defRPr>
            </a:lvl9pPr>
          </a:lstStyle>
          <a:p/>
        </p:txBody>
      </p:sp>
      <p:sp>
        <p:nvSpPr>
          <p:cNvPr id="52" name="Google Shape;52;p13"/>
          <p:cNvSpPr txBox="1"/>
          <p:nvPr>
            <p:ph idx="1" type="body"/>
          </p:nvPr>
        </p:nvSpPr>
        <p:spPr>
          <a:xfrm>
            <a:off x="311700" y="2221525"/>
            <a:ext cx="8520600" cy="2441700"/>
          </a:xfrm>
          <a:prstGeom prst="rect">
            <a:avLst/>
          </a:prstGeom>
          <a:noFill/>
          <a:ln>
            <a:noFill/>
          </a:ln>
        </p:spPr>
        <p:txBody>
          <a:bodyPr anchorCtr="0" anchor="t" bIns="91425" lIns="91425" spcFirstLastPara="1" rIns="91425" wrap="square" tIns="91425">
            <a:noAutofit/>
          </a:bodyPr>
          <a:lstStyle>
            <a:lvl1pPr indent="-342900" lvl="0" marL="457200">
              <a:spcBef>
                <a:spcPts val="0"/>
              </a:spcBef>
              <a:spcAft>
                <a:spcPts val="0"/>
              </a:spcAft>
              <a:buClr>
                <a:schemeClr val="dk1"/>
              </a:buClr>
              <a:buSzPts val="1800"/>
              <a:buFont typeface="Lexend Light"/>
              <a:buChar char="●"/>
              <a:defRPr sz="1800">
                <a:solidFill>
                  <a:schemeClr val="dk1"/>
                </a:solidFill>
                <a:latin typeface="Lexend Light"/>
                <a:ea typeface="Lexend Light"/>
                <a:cs typeface="Lexend Light"/>
                <a:sym typeface="Lexend Light"/>
              </a:defRPr>
            </a:lvl1pPr>
            <a:lvl2pPr indent="-317500" lvl="1" marL="914400">
              <a:spcBef>
                <a:spcPts val="0"/>
              </a:spcBef>
              <a:spcAft>
                <a:spcPts val="0"/>
              </a:spcAft>
              <a:buClr>
                <a:schemeClr val="dk1"/>
              </a:buClr>
              <a:buSzPts val="1400"/>
              <a:buFont typeface="Lexend Light"/>
              <a:buChar char="○"/>
              <a:defRPr>
                <a:solidFill>
                  <a:schemeClr val="dk1"/>
                </a:solidFill>
                <a:latin typeface="Lexend Light"/>
                <a:ea typeface="Lexend Light"/>
                <a:cs typeface="Lexend Light"/>
                <a:sym typeface="Lexend Light"/>
              </a:defRPr>
            </a:lvl2pPr>
            <a:lvl3pPr indent="-317500" lvl="2" marL="1371600">
              <a:spcBef>
                <a:spcPts val="0"/>
              </a:spcBef>
              <a:spcAft>
                <a:spcPts val="0"/>
              </a:spcAft>
              <a:buClr>
                <a:schemeClr val="dk1"/>
              </a:buClr>
              <a:buSzPts val="1400"/>
              <a:buFont typeface="Lexend Light"/>
              <a:buChar char="■"/>
              <a:defRPr>
                <a:solidFill>
                  <a:schemeClr val="dk1"/>
                </a:solidFill>
                <a:latin typeface="Lexend Light"/>
                <a:ea typeface="Lexend Light"/>
                <a:cs typeface="Lexend Light"/>
                <a:sym typeface="Lexend Light"/>
              </a:defRPr>
            </a:lvl3pPr>
            <a:lvl4pPr indent="-317500" lvl="3" marL="1828800">
              <a:spcBef>
                <a:spcPts val="0"/>
              </a:spcBef>
              <a:spcAft>
                <a:spcPts val="0"/>
              </a:spcAft>
              <a:buClr>
                <a:schemeClr val="dk1"/>
              </a:buClr>
              <a:buSzPts val="1400"/>
              <a:buFont typeface="Lexend Light"/>
              <a:buChar char="●"/>
              <a:defRPr>
                <a:solidFill>
                  <a:schemeClr val="dk1"/>
                </a:solidFill>
                <a:latin typeface="Lexend Light"/>
                <a:ea typeface="Lexend Light"/>
                <a:cs typeface="Lexend Light"/>
                <a:sym typeface="Lexend Light"/>
              </a:defRPr>
            </a:lvl4pPr>
            <a:lvl5pPr indent="-317500" lvl="4" marL="2286000">
              <a:spcBef>
                <a:spcPts val="0"/>
              </a:spcBef>
              <a:spcAft>
                <a:spcPts val="0"/>
              </a:spcAft>
              <a:buClr>
                <a:schemeClr val="dk1"/>
              </a:buClr>
              <a:buSzPts val="1400"/>
              <a:buFont typeface="Lexend Light"/>
              <a:buChar char="○"/>
              <a:defRPr>
                <a:solidFill>
                  <a:schemeClr val="dk1"/>
                </a:solidFill>
                <a:latin typeface="Lexend Light"/>
                <a:ea typeface="Lexend Light"/>
                <a:cs typeface="Lexend Light"/>
                <a:sym typeface="Lexend Light"/>
              </a:defRPr>
            </a:lvl5pPr>
            <a:lvl6pPr indent="-317500" lvl="5" marL="2743200">
              <a:spcBef>
                <a:spcPts val="0"/>
              </a:spcBef>
              <a:spcAft>
                <a:spcPts val="0"/>
              </a:spcAft>
              <a:buClr>
                <a:schemeClr val="dk1"/>
              </a:buClr>
              <a:buSzPts val="1400"/>
              <a:buFont typeface="Lexend Light"/>
              <a:buChar char="■"/>
              <a:defRPr>
                <a:solidFill>
                  <a:schemeClr val="dk1"/>
                </a:solidFill>
                <a:latin typeface="Lexend Light"/>
                <a:ea typeface="Lexend Light"/>
                <a:cs typeface="Lexend Light"/>
                <a:sym typeface="Lexend Light"/>
              </a:defRPr>
            </a:lvl6pPr>
            <a:lvl7pPr indent="-317500" lvl="6" marL="3200400">
              <a:spcBef>
                <a:spcPts val="0"/>
              </a:spcBef>
              <a:spcAft>
                <a:spcPts val="0"/>
              </a:spcAft>
              <a:buClr>
                <a:schemeClr val="dk1"/>
              </a:buClr>
              <a:buSzPts val="1400"/>
              <a:buFont typeface="Lexend Light"/>
              <a:buChar char="●"/>
              <a:defRPr>
                <a:solidFill>
                  <a:schemeClr val="dk1"/>
                </a:solidFill>
                <a:latin typeface="Lexend Light"/>
                <a:ea typeface="Lexend Light"/>
                <a:cs typeface="Lexend Light"/>
                <a:sym typeface="Lexend Light"/>
              </a:defRPr>
            </a:lvl7pPr>
            <a:lvl8pPr indent="-317500" lvl="7" marL="3657600">
              <a:spcBef>
                <a:spcPts val="0"/>
              </a:spcBef>
              <a:spcAft>
                <a:spcPts val="0"/>
              </a:spcAft>
              <a:buClr>
                <a:schemeClr val="dk1"/>
              </a:buClr>
              <a:buSzPts val="1400"/>
              <a:buFont typeface="Lexend Light"/>
              <a:buChar char="○"/>
              <a:defRPr>
                <a:solidFill>
                  <a:schemeClr val="dk1"/>
                </a:solidFill>
                <a:latin typeface="Lexend Light"/>
                <a:ea typeface="Lexend Light"/>
                <a:cs typeface="Lexend Light"/>
                <a:sym typeface="Lexend Light"/>
              </a:defRPr>
            </a:lvl8pPr>
            <a:lvl9pPr indent="-317500" lvl="8" marL="4114800">
              <a:spcBef>
                <a:spcPts val="0"/>
              </a:spcBef>
              <a:spcAft>
                <a:spcPts val="0"/>
              </a:spcAft>
              <a:buClr>
                <a:schemeClr val="dk1"/>
              </a:buClr>
              <a:buSzPts val="1400"/>
              <a:buFont typeface="Lexend Light"/>
              <a:buChar char="■"/>
              <a:defRPr>
                <a:solidFill>
                  <a:schemeClr val="dk1"/>
                </a:solidFill>
                <a:latin typeface="Lexend Light"/>
                <a:ea typeface="Lexend Light"/>
                <a:cs typeface="Lexend Light"/>
                <a:sym typeface="Lexend Light"/>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Lexend"/>
                <a:ea typeface="Lexend"/>
                <a:cs typeface="Lexend"/>
                <a:sym typeface="Lexend"/>
              </a:defRPr>
            </a:lvl1pPr>
            <a:lvl2pPr lvl="1" algn="r">
              <a:buNone/>
              <a:defRPr sz="1000">
                <a:solidFill>
                  <a:schemeClr val="dk2"/>
                </a:solidFill>
                <a:latin typeface="Lexend"/>
                <a:ea typeface="Lexend"/>
                <a:cs typeface="Lexend"/>
                <a:sym typeface="Lexend"/>
              </a:defRPr>
            </a:lvl2pPr>
            <a:lvl3pPr lvl="2" algn="r">
              <a:buNone/>
              <a:defRPr sz="1000">
                <a:solidFill>
                  <a:schemeClr val="dk2"/>
                </a:solidFill>
                <a:latin typeface="Lexend"/>
                <a:ea typeface="Lexend"/>
                <a:cs typeface="Lexend"/>
                <a:sym typeface="Lexend"/>
              </a:defRPr>
            </a:lvl3pPr>
            <a:lvl4pPr lvl="3" algn="r">
              <a:buNone/>
              <a:defRPr sz="1000">
                <a:solidFill>
                  <a:schemeClr val="dk2"/>
                </a:solidFill>
                <a:latin typeface="Lexend"/>
                <a:ea typeface="Lexend"/>
                <a:cs typeface="Lexend"/>
                <a:sym typeface="Lexend"/>
              </a:defRPr>
            </a:lvl4pPr>
            <a:lvl5pPr lvl="4" algn="r">
              <a:buNone/>
              <a:defRPr sz="1000">
                <a:solidFill>
                  <a:schemeClr val="dk2"/>
                </a:solidFill>
                <a:latin typeface="Lexend"/>
                <a:ea typeface="Lexend"/>
                <a:cs typeface="Lexend"/>
                <a:sym typeface="Lexend"/>
              </a:defRPr>
            </a:lvl5pPr>
            <a:lvl6pPr lvl="5" algn="r">
              <a:buNone/>
              <a:defRPr sz="1000">
                <a:solidFill>
                  <a:schemeClr val="dk2"/>
                </a:solidFill>
                <a:latin typeface="Lexend"/>
                <a:ea typeface="Lexend"/>
                <a:cs typeface="Lexend"/>
                <a:sym typeface="Lexend"/>
              </a:defRPr>
            </a:lvl6pPr>
            <a:lvl7pPr lvl="6" algn="r">
              <a:buNone/>
              <a:defRPr sz="1000">
                <a:solidFill>
                  <a:schemeClr val="dk2"/>
                </a:solidFill>
                <a:latin typeface="Lexend"/>
                <a:ea typeface="Lexend"/>
                <a:cs typeface="Lexend"/>
                <a:sym typeface="Lexend"/>
              </a:defRPr>
            </a:lvl7pPr>
            <a:lvl8pPr lvl="7" algn="r">
              <a:buNone/>
              <a:defRPr sz="1000">
                <a:solidFill>
                  <a:schemeClr val="dk2"/>
                </a:solidFill>
                <a:latin typeface="Lexend"/>
                <a:ea typeface="Lexend"/>
                <a:cs typeface="Lexend"/>
                <a:sym typeface="Lexend"/>
              </a:defRPr>
            </a:lvl8pPr>
            <a:lvl9pPr lvl="8" algn="r">
              <a:buNone/>
              <a:defRPr sz="1000">
                <a:solidFill>
                  <a:schemeClr val="dk2"/>
                </a:solidFill>
                <a:latin typeface="Lexend"/>
                <a:ea typeface="Lexend"/>
                <a:cs typeface="Lexend"/>
                <a:sym typeface="Lexend"/>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44"/>
          <p:cNvSpPr txBox="1"/>
          <p:nvPr>
            <p:ph type="title"/>
          </p:nvPr>
        </p:nvSpPr>
        <p:spPr>
          <a:xfrm>
            <a:off x="1241550" y="2010150"/>
            <a:ext cx="6660900" cy="1123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700"/>
              <a:t>RESISTANCE EXERCISE</a:t>
            </a:r>
            <a:endParaRPr sz="4700"/>
          </a:p>
          <a:p>
            <a:pPr indent="0" lvl="0" marL="0" rtl="0" algn="ctr">
              <a:spcBef>
                <a:spcPts val="0"/>
              </a:spcBef>
              <a:spcAft>
                <a:spcPts val="0"/>
              </a:spcAft>
              <a:buNone/>
            </a:pPr>
            <a:r>
              <a:rPr lang="en" sz="1300"/>
              <a:t>Ref: </a:t>
            </a:r>
            <a:r>
              <a:rPr lang="en" sz="1300"/>
              <a:t>Therapeutic</a:t>
            </a:r>
            <a:r>
              <a:rPr lang="en" sz="1300"/>
              <a:t> Exercise: Foundations and Techniques </a:t>
            </a:r>
            <a:endParaRPr sz="1300"/>
          </a:p>
          <a:p>
            <a:pPr indent="0" lvl="0" marL="0" rtl="0" algn="ctr">
              <a:spcBef>
                <a:spcPts val="0"/>
              </a:spcBef>
              <a:spcAft>
                <a:spcPts val="0"/>
              </a:spcAft>
              <a:buNone/>
            </a:pPr>
            <a:r>
              <a:rPr lang="en" sz="1300"/>
              <a:t>By: Carolyn Kisner/Lynn Allen Colby</a:t>
            </a:r>
            <a:endParaRPr sz="1300"/>
          </a:p>
        </p:txBody>
      </p:sp>
      <p:sp>
        <p:nvSpPr>
          <p:cNvPr id="551" name="Google Shape;551;p44"/>
          <p:cNvSpPr txBox="1"/>
          <p:nvPr>
            <p:ph idx="1" type="body"/>
          </p:nvPr>
        </p:nvSpPr>
        <p:spPr>
          <a:xfrm>
            <a:off x="421035" y="224850"/>
            <a:ext cx="1947600" cy="4002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Teacher’s Name</a:t>
            </a:r>
            <a:endParaRPr/>
          </a:p>
        </p:txBody>
      </p:sp>
      <p:sp>
        <p:nvSpPr>
          <p:cNvPr id="552" name="Google Shape;552;p44"/>
          <p:cNvSpPr txBox="1"/>
          <p:nvPr>
            <p:ph idx="2" type="body"/>
          </p:nvPr>
        </p:nvSpPr>
        <p:spPr>
          <a:xfrm>
            <a:off x="6772321" y="224850"/>
            <a:ext cx="1947600" cy="400200"/>
          </a:xfrm>
          <a:prstGeom prst="rect">
            <a:avLst/>
          </a:prstGeom>
        </p:spPr>
        <p:txBody>
          <a:bodyPr anchorCtr="0" anchor="t" bIns="91425" lIns="91425" spcFirstLastPara="1" rIns="91425" wrap="square" tIns="91425">
            <a:spAutoFit/>
          </a:bodyPr>
          <a:lstStyle/>
          <a:p>
            <a:pPr indent="0" lvl="0" marL="0" rtl="0" algn="r">
              <a:spcBef>
                <a:spcPts val="0"/>
              </a:spcBef>
              <a:spcAft>
                <a:spcPts val="1200"/>
              </a:spcAft>
              <a:buNone/>
            </a:pPr>
            <a:r>
              <a:rPr lang="en"/>
              <a:t>Geometry</a:t>
            </a:r>
            <a:endParaRPr/>
          </a:p>
        </p:txBody>
      </p:sp>
      <p:sp>
        <p:nvSpPr>
          <p:cNvPr id="553" name="Google Shape;553;p44"/>
          <p:cNvSpPr txBox="1"/>
          <p:nvPr>
            <p:ph idx="3" type="body"/>
          </p:nvPr>
        </p:nvSpPr>
        <p:spPr>
          <a:xfrm>
            <a:off x="421035" y="4573625"/>
            <a:ext cx="1947600" cy="4002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First Semester</a:t>
            </a:r>
            <a:endParaRPr/>
          </a:p>
        </p:txBody>
      </p:sp>
      <p:sp>
        <p:nvSpPr>
          <p:cNvPr id="554" name="Google Shape;554;p44"/>
          <p:cNvSpPr txBox="1"/>
          <p:nvPr>
            <p:ph idx="4" type="body"/>
          </p:nvPr>
        </p:nvSpPr>
        <p:spPr>
          <a:xfrm>
            <a:off x="6772321" y="4573625"/>
            <a:ext cx="1947600" cy="400200"/>
          </a:xfrm>
          <a:prstGeom prst="rect">
            <a:avLst/>
          </a:prstGeom>
        </p:spPr>
        <p:txBody>
          <a:bodyPr anchorCtr="0" anchor="t" bIns="91425" lIns="91425" spcFirstLastPara="1" rIns="91425" wrap="square" tIns="91425">
            <a:spAutoFit/>
          </a:bodyPr>
          <a:lstStyle/>
          <a:p>
            <a:pPr indent="0" lvl="0" marL="0" rtl="0" algn="r">
              <a:spcBef>
                <a:spcPts val="0"/>
              </a:spcBef>
              <a:spcAft>
                <a:spcPts val="1200"/>
              </a:spcAft>
              <a:buNone/>
            </a:pPr>
            <a:r>
              <a:rPr lang="en"/>
              <a:t>Grade 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45"/>
          <p:cNvSpPr txBox="1"/>
          <p:nvPr>
            <p:ph type="title"/>
          </p:nvPr>
        </p:nvSpPr>
        <p:spPr>
          <a:xfrm>
            <a:off x="1241550" y="1071575"/>
            <a:ext cx="7103400" cy="3174600"/>
          </a:xfrm>
          <a:prstGeom prst="rect">
            <a:avLst/>
          </a:prstGeom>
        </p:spPr>
        <p:txBody>
          <a:bodyPr anchorCtr="0" anchor="ctr" bIns="91425" lIns="91425" spcFirstLastPara="1" rIns="91425" wrap="square" tIns="91425">
            <a:noAutofit/>
          </a:bodyPr>
          <a:lstStyle/>
          <a:p>
            <a:pPr indent="0" lvl="0" marL="457200" rtl="0" algn="l">
              <a:spcBef>
                <a:spcPts val="0"/>
              </a:spcBef>
              <a:spcAft>
                <a:spcPts val="0"/>
              </a:spcAft>
              <a:buNone/>
            </a:pPr>
            <a:r>
              <a:rPr b="0" lang="en" sz="2000">
                <a:latin typeface="Arimo"/>
                <a:ea typeface="Arimo"/>
                <a:cs typeface="Arimo"/>
                <a:sym typeface="Arimo"/>
              </a:rPr>
              <a:t>WHAT IS IT?</a:t>
            </a:r>
            <a:endParaRPr b="0" sz="2000">
              <a:latin typeface="Arimo"/>
              <a:ea typeface="Arimo"/>
              <a:cs typeface="Arimo"/>
              <a:sym typeface="Arimo"/>
            </a:endParaRPr>
          </a:p>
          <a:p>
            <a:pPr indent="0" lvl="0" marL="457200" rtl="0" algn="l">
              <a:spcBef>
                <a:spcPts val="0"/>
              </a:spcBef>
              <a:spcAft>
                <a:spcPts val="0"/>
              </a:spcAft>
              <a:buNone/>
            </a:pPr>
            <a:r>
              <a:t/>
            </a:r>
            <a:endParaRPr b="0" sz="2000">
              <a:latin typeface="Arimo"/>
              <a:ea typeface="Arimo"/>
              <a:cs typeface="Arimo"/>
              <a:sym typeface="Arimo"/>
            </a:endParaRPr>
          </a:p>
          <a:p>
            <a:pPr indent="-355600" lvl="0" marL="457200" rtl="0" algn="l">
              <a:spcBef>
                <a:spcPts val="0"/>
              </a:spcBef>
              <a:spcAft>
                <a:spcPts val="0"/>
              </a:spcAft>
              <a:buSzPts val="2000"/>
              <a:buFont typeface="Arimo"/>
              <a:buChar char="-"/>
            </a:pPr>
            <a:r>
              <a:rPr b="0" lang="en" sz="2000">
                <a:latin typeface="Arimo"/>
                <a:ea typeface="Arimo"/>
                <a:cs typeface="Arimo"/>
                <a:sym typeface="Arimo"/>
              </a:rPr>
              <a:t>Any form of active exercise in which a dynamic or </a:t>
            </a:r>
            <a:r>
              <a:rPr b="0" lang="en" sz="2000">
                <a:latin typeface="Arimo"/>
                <a:ea typeface="Arimo"/>
                <a:cs typeface="Arimo"/>
                <a:sym typeface="Arimo"/>
              </a:rPr>
              <a:t>static</a:t>
            </a:r>
            <a:r>
              <a:rPr b="0" lang="en" sz="2000">
                <a:latin typeface="Arimo"/>
                <a:ea typeface="Arimo"/>
                <a:cs typeface="Arimo"/>
                <a:sym typeface="Arimo"/>
              </a:rPr>
              <a:t> muscle contraction is resisted by an outside force, applied either manually or mechanically</a:t>
            </a:r>
            <a:endParaRPr b="0" sz="2000">
              <a:latin typeface="Arimo"/>
              <a:ea typeface="Arimo"/>
              <a:cs typeface="Arimo"/>
              <a:sym typeface="Arimo"/>
            </a:endParaRPr>
          </a:p>
          <a:p>
            <a:pPr indent="-355600" lvl="0" marL="457200" rtl="0" algn="l">
              <a:spcBef>
                <a:spcPts val="0"/>
              </a:spcBef>
              <a:spcAft>
                <a:spcPts val="0"/>
              </a:spcAft>
              <a:buSzPts val="2000"/>
              <a:buFont typeface="Arimo"/>
              <a:buChar char="-"/>
            </a:pPr>
            <a:r>
              <a:rPr b="0" lang="en" sz="2000">
                <a:latin typeface="Arimo"/>
                <a:ea typeface="Arimo"/>
                <a:cs typeface="Arimo"/>
                <a:sym typeface="Arimo"/>
              </a:rPr>
              <a:t>Also referred to as resistance training</a:t>
            </a:r>
            <a:endParaRPr b="0" sz="2000">
              <a:latin typeface="Arimo"/>
              <a:ea typeface="Arimo"/>
              <a:cs typeface="Arimo"/>
              <a:sym typeface="Arimo"/>
            </a:endParaRPr>
          </a:p>
          <a:p>
            <a:pPr indent="-355600" lvl="0" marL="457200" rtl="0" algn="l">
              <a:spcBef>
                <a:spcPts val="0"/>
              </a:spcBef>
              <a:spcAft>
                <a:spcPts val="0"/>
              </a:spcAft>
              <a:buSzPts val="2000"/>
              <a:buFont typeface="Arimo"/>
              <a:buChar char="-"/>
            </a:pPr>
            <a:r>
              <a:rPr b="0" lang="en" sz="2000">
                <a:latin typeface="Arimo"/>
                <a:ea typeface="Arimo"/>
                <a:cs typeface="Arimo"/>
                <a:sym typeface="Arimo"/>
              </a:rPr>
              <a:t>Its an essential element of rehabilitation programs for persons with impaired function and an </a:t>
            </a:r>
            <a:r>
              <a:rPr b="0" lang="en" sz="2000">
                <a:latin typeface="Arimo"/>
                <a:ea typeface="Arimo"/>
                <a:cs typeface="Arimo"/>
                <a:sym typeface="Arimo"/>
              </a:rPr>
              <a:t>integral</a:t>
            </a:r>
            <a:r>
              <a:rPr b="0" lang="en" sz="2000">
                <a:latin typeface="Arimo"/>
                <a:ea typeface="Arimo"/>
                <a:cs typeface="Arimo"/>
                <a:sym typeface="Arimo"/>
              </a:rPr>
              <a:t> </a:t>
            </a:r>
            <a:r>
              <a:rPr b="0" lang="en" sz="2000">
                <a:latin typeface="Arimo"/>
                <a:ea typeface="Arimo"/>
                <a:cs typeface="Arimo"/>
                <a:sym typeface="Arimo"/>
              </a:rPr>
              <a:t>component</a:t>
            </a:r>
            <a:r>
              <a:rPr b="0" lang="en" sz="2000">
                <a:latin typeface="Arimo"/>
                <a:ea typeface="Arimo"/>
                <a:cs typeface="Arimo"/>
                <a:sym typeface="Arimo"/>
              </a:rPr>
              <a:t> of conditioning programs for those who wish to promote or maintain health and physical well being</a:t>
            </a:r>
            <a:endParaRPr b="0" sz="2000">
              <a:latin typeface="Arimo"/>
              <a:ea typeface="Arimo"/>
              <a:cs typeface="Arimo"/>
              <a:sym typeface="Arimo"/>
            </a:endParaRPr>
          </a:p>
          <a:p>
            <a:pPr indent="0" lvl="0" marL="0" rtl="0" algn="l">
              <a:spcBef>
                <a:spcPts val="0"/>
              </a:spcBef>
              <a:spcAft>
                <a:spcPts val="0"/>
              </a:spcAft>
              <a:buClr>
                <a:schemeClr val="dk1"/>
              </a:buClr>
              <a:buSzPts val="1100"/>
              <a:buFont typeface="Arial"/>
              <a:buNone/>
            </a:pPr>
            <a:r>
              <a:t/>
            </a:r>
            <a:endParaRPr b="0" sz="2000">
              <a:latin typeface="Arimo"/>
              <a:ea typeface="Arimo"/>
              <a:cs typeface="Arimo"/>
              <a:sym typeface="Arimo"/>
            </a:endParaRPr>
          </a:p>
          <a:p>
            <a:pPr indent="0" lvl="0" marL="0" rtl="0" algn="ctr">
              <a:spcBef>
                <a:spcPts val="0"/>
              </a:spcBef>
              <a:spcAft>
                <a:spcPts val="0"/>
              </a:spcAft>
              <a:buNone/>
            </a:pPr>
            <a:r>
              <a:t/>
            </a:r>
            <a:endParaRPr sz="5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46"/>
          <p:cNvSpPr txBox="1"/>
          <p:nvPr>
            <p:ph type="title"/>
          </p:nvPr>
        </p:nvSpPr>
        <p:spPr>
          <a:xfrm>
            <a:off x="1362100" y="509975"/>
            <a:ext cx="6660900" cy="112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MUSCLE STRENGTH</a:t>
            </a:r>
            <a:endParaRPr/>
          </a:p>
        </p:txBody>
      </p:sp>
      <p:sp>
        <p:nvSpPr>
          <p:cNvPr id="565" name="Google Shape;565;p46"/>
          <p:cNvSpPr txBox="1"/>
          <p:nvPr/>
        </p:nvSpPr>
        <p:spPr>
          <a:xfrm>
            <a:off x="803675" y="1513575"/>
            <a:ext cx="7648200" cy="300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Lexend Light"/>
                <a:ea typeface="Lexend Light"/>
                <a:cs typeface="Lexend Light"/>
                <a:sym typeface="Lexend Light"/>
              </a:rPr>
              <a:t>Is a broad term that refers to the ability of contractile tissue to produce tension and a </a:t>
            </a:r>
            <a:r>
              <a:rPr lang="en" sz="1800">
                <a:solidFill>
                  <a:schemeClr val="dk1"/>
                </a:solidFill>
                <a:latin typeface="Lexend Light"/>
                <a:ea typeface="Lexend Light"/>
                <a:cs typeface="Lexend Light"/>
                <a:sym typeface="Lexend Light"/>
              </a:rPr>
              <a:t>resultant</a:t>
            </a:r>
            <a:r>
              <a:rPr lang="en" sz="1800">
                <a:solidFill>
                  <a:schemeClr val="dk1"/>
                </a:solidFill>
                <a:latin typeface="Lexend Light"/>
                <a:ea typeface="Lexend Light"/>
                <a:cs typeface="Lexend Light"/>
                <a:sym typeface="Lexend Light"/>
              </a:rPr>
              <a:t> force based on the demands placed upon the mm.</a:t>
            </a:r>
            <a:endParaRPr sz="1800">
              <a:solidFill>
                <a:schemeClr val="dk1"/>
              </a:solidFill>
              <a:latin typeface="Lexend Light"/>
              <a:ea typeface="Lexend Light"/>
              <a:cs typeface="Lexend Light"/>
              <a:sym typeface="Lexend Light"/>
            </a:endParaRPr>
          </a:p>
          <a:p>
            <a:pPr indent="-342900" lvl="0" marL="457200" rtl="0" algn="l">
              <a:spcBef>
                <a:spcPts val="0"/>
              </a:spcBef>
              <a:spcAft>
                <a:spcPts val="0"/>
              </a:spcAft>
              <a:buClr>
                <a:schemeClr val="dk1"/>
              </a:buClr>
              <a:buSzPts val="1800"/>
              <a:buFont typeface="Lexend Light"/>
              <a:buChar char="-"/>
            </a:pPr>
            <a:r>
              <a:rPr lang="en" sz="1800">
                <a:solidFill>
                  <a:schemeClr val="dk1"/>
                </a:solidFill>
                <a:latin typeface="Lexend Light"/>
                <a:ea typeface="Lexend Light"/>
                <a:cs typeface="Lexend Light"/>
                <a:sym typeface="Lexend Light"/>
              </a:rPr>
              <a:t>Greatest</a:t>
            </a:r>
            <a:r>
              <a:rPr lang="en" sz="1800">
                <a:solidFill>
                  <a:schemeClr val="dk1"/>
                </a:solidFill>
                <a:latin typeface="Lexend Light"/>
                <a:ea typeface="Lexend Light"/>
                <a:cs typeface="Lexend Light"/>
                <a:sym typeface="Lexend Light"/>
              </a:rPr>
              <a:t> </a:t>
            </a:r>
            <a:r>
              <a:rPr lang="en" sz="1800">
                <a:solidFill>
                  <a:schemeClr val="dk1"/>
                </a:solidFill>
                <a:latin typeface="Lexend Light"/>
                <a:ea typeface="Lexend Light"/>
                <a:cs typeface="Lexend Light"/>
                <a:sym typeface="Lexend Light"/>
              </a:rPr>
              <a:t>measurable</a:t>
            </a:r>
            <a:r>
              <a:rPr lang="en" sz="1800">
                <a:solidFill>
                  <a:schemeClr val="dk1"/>
                </a:solidFill>
                <a:latin typeface="Lexend Light"/>
                <a:ea typeface="Lexend Light"/>
                <a:cs typeface="Lexend Light"/>
                <a:sym typeface="Lexend Light"/>
              </a:rPr>
              <a:t> force </a:t>
            </a:r>
            <a:r>
              <a:rPr lang="en" sz="1800">
                <a:solidFill>
                  <a:schemeClr val="dk1"/>
                </a:solidFill>
                <a:latin typeface="Lexend Light"/>
                <a:ea typeface="Lexend Light"/>
                <a:cs typeface="Lexend Light"/>
                <a:sym typeface="Lexend Light"/>
              </a:rPr>
              <a:t>that</a:t>
            </a:r>
            <a:r>
              <a:rPr lang="en" sz="1800">
                <a:solidFill>
                  <a:schemeClr val="dk1"/>
                </a:solidFill>
                <a:latin typeface="Lexend Light"/>
                <a:ea typeface="Lexend Light"/>
                <a:cs typeface="Lexend Light"/>
                <a:sym typeface="Lexend Light"/>
              </a:rPr>
              <a:t> can be exerted by a mm group to overcome resistance during a </a:t>
            </a:r>
            <a:r>
              <a:rPr i="1" lang="en" sz="1800">
                <a:solidFill>
                  <a:schemeClr val="dk1"/>
                </a:solidFill>
                <a:latin typeface="Lexend Light"/>
                <a:ea typeface="Lexend Light"/>
                <a:cs typeface="Lexend Light"/>
                <a:sym typeface="Lexend Light"/>
              </a:rPr>
              <a:t>single</a:t>
            </a:r>
            <a:r>
              <a:rPr lang="en" sz="1800">
                <a:solidFill>
                  <a:schemeClr val="dk1"/>
                </a:solidFill>
                <a:latin typeface="Lexend Light"/>
                <a:ea typeface="Lexend Light"/>
                <a:cs typeface="Lexend Light"/>
                <a:sym typeface="Lexend Light"/>
              </a:rPr>
              <a:t>, maximum effort.</a:t>
            </a:r>
            <a:endParaRPr sz="1800">
              <a:solidFill>
                <a:schemeClr val="dk1"/>
              </a:solidFill>
              <a:latin typeface="Lexend Light"/>
              <a:ea typeface="Lexend Light"/>
              <a:cs typeface="Lexend Light"/>
              <a:sym typeface="Lexend Light"/>
            </a:endParaRPr>
          </a:p>
          <a:p>
            <a:pPr indent="-342900" lvl="0" marL="457200" rtl="0" algn="l">
              <a:spcBef>
                <a:spcPts val="0"/>
              </a:spcBef>
              <a:spcAft>
                <a:spcPts val="0"/>
              </a:spcAft>
              <a:buClr>
                <a:schemeClr val="dk1"/>
              </a:buClr>
              <a:buSzPts val="1800"/>
              <a:buFont typeface="Lexend Light"/>
              <a:buChar char="-"/>
            </a:pPr>
            <a:r>
              <a:rPr lang="en" sz="1800">
                <a:solidFill>
                  <a:schemeClr val="dk1"/>
                </a:solidFill>
                <a:latin typeface="Lexend Light"/>
                <a:ea typeface="Lexend Light"/>
                <a:cs typeface="Lexend Light"/>
                <a:sym typeface="Lexend Light"/>
              </a:rPr>
              <a:t>Integral</a:t>
            </a:r>
            <a:r>
              <a:rPr lang="en" sz="1800">
                <a:solidFill>
                  <a:schemeClr val="dk1"/>
                </a:solidFill>
                <a:latin typeface="Lexend Light"/>
                <a:ea typeface="Lexend Light"/>
                <a:cs typeface="Lexend Light"/>
                <a:sym typeface="Lexend Light"/>
              </a:rPr>
              <a:t> component of most rehab/conditioning programs for individuals of all ages and ability levels</a:t>
            </a:r>
            <a:endParaRPr sz="1800">
              <a:solidFill>
                <a:schemeClr val="dk1"/>
              </a:solidFill>
              <a:latin typeface="Lexend Light"/>
              <a:ea typeface="Lexend Light"/>
              <a:cs typeface="Lexend Light"/>
              <a:sym typeface="Lexend Light"/>
            </a:endParaRPr>
          </a:p>
          <a:p>
            <a:pPr indent="-342900" lvl="0" marL="457200" rtl="0" algn="l">
              <a:spcBef>
                <a:spcPts val="0"/>
              </a:spcBef>
              <a:spcAft>
                <a:spcPts val="0"/>
              </a:spcAft>
              <a:buClr>
                <a:schemeClr val="dk1"/>
              </a:buClr>
              <a:buSzPts val="1800"/>
              <a:buFont typeface="Lexend Light"/>
              <a:buChar char="-"/>
            </a:pPr>
            <a:r>
              <a:rPr lang="en" sz="1800">
                <a:solidFill>
                  <a:schemeClr val="dk1"/>
                </a:solidFill>
                <a:latin typeface="Lexend Light"/>
                <a:ea typeface="Lexend Light"/>
                <a:cs typeface="Lexend Light"/>
                <a:sym typeface="Lexend Light"/>
              </a:rPr>
              <a:t>Strength training: is defined as a systemic procedure of a mm or mm group lifting/lowering/</a:t>
            </a:r>
            <a:r>
              <a:rPr lang="en" sz="1800">
                <a:solidFill>
                  <a:schemeClr val="dk1"/>
                </a:solidFill>
                <a:latin typeface="Lexend Light"/>
                <a:ea typeface="Lexend Light"/>
                <a:cs typeface="Lexend Light"/>
                <a:sym typeface="Lexend Light"/>
              </a:rPr>
              <a:t>controlling</a:t>
            </a:r>
            <a:r>
              <a:rPr lang="en" sz="1800">
                <a:solidFill>
                  <a:schemeClr val="dk1"/>
                </a:solidFill>
                <a:latin typeface="Lexend Light"/>
                <a:ea typeface="Lexend Light"/>
                <a:cs typeface="Lexend Light"/>
                <a:sym typeface="Lexend Light"/>
              </a:rPr>
              <a:t> heavy loads for a relatively low number of reps or over a short period of time</a:t>
            </a:r>
            <a:endParaRPr sz="1800">
              <a:solidFill>
                <a:schemeClr val="dk1"/>
              </a:solidFill>
              <a:latin typeface="Lexend Light"/>
              <a:ea typeface="Lexend Light"/>
              <a:cs typeface="Lexend Light"/>
              <a:sym typeface="Lexend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47"/>
          <p:cNvSpPr txBox="1"/>
          <p:nvPr>
            <p:ph type="title"/>
          </p:nvPr>
        </p:nvSpPr>
        <p:spPr>
          <a:xfrm>
            <a:off x="1241550" y="509950"/>
            <a:ext cx="6660900" cy="112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MUSCLE POWER</a:t>
            </a:r>
            <a:endParaRPr/>
          </a:p>
        </p:txBody>
      </p:sp>
      <p:sp>
        <p:nvSpPr>
          <p:cNvPr id="571" name="Google Shape;571;p47"/>
          <p:cNvSpPr txBox="1"/>
          <p:nvPr/>
        </p:nvSpPr>
        <p:spPr>
          <a:xfrm>
            <a:off x="763500" y="1633150"/>
            <a:ext cx="7675200" cy="2840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Lexend Light"/>
              <a:buChar char="-"/>
            </a:pPr>
            <a:r>
              <a:rPr lang="en" sz="1800">
                <a:solidFill>
                  <a:schemeClr val="dk1"/>
                </a:solidFill>
                <a:latin typeface="Lexend Light"/>
                <a:ea typeface="Lexend Light"/>
                <a:cs typeface="Lexend Light"/>
                <a:sym typeface="Lexend Light"/>
              </a:rPr>
              <a:t>Aspect of mm performance, is related to the strength and speed of movement and is defined as the work produced by a mm per unit of time.</a:t>
            </a:r>
            <a:endParaRPr sz="1800">
              <a:solidFill>
                <a:schemeClr val="dk1"/>
              </a:solidFill>
              <a:latin typeface="Lexend Light"/>
              <a:ea typeface="Lexend Light"/>
              <a:cs typeface="Lexend Light"/>
              <a:sym typeface="Lexend Light"/>
            </a:endParaRPr>
          </a:p>
          <a:p>
            <a:pPr indent="-342900" lvl="0" marL="457200" rtl="0" algn="l">
              <a:spcBef>
                <a:spcPts val="0"/>
              </a:spcBef>
              <a:spcAft>
                <a:spcPts val="0"/>
              </a:spcAft>
              <a:buClr>
                <a:schemeClr val="dk1"/>
              </a:buClr>
              <a:buSzPts val="1800"/>
              <a:buFont typeface="Lexend Light"/>
              <a:buChar char="-"/>
            </a:pPr>
            <a:r>
              <a:rPr lang="en" sz="1800">
                <a:solidFill>
                  <a:schemeClr val="dk1"/>
                </a:solidFill>
                <a:latin typeface="Lexend Light"/>
                <a:ea typeface="Lexend Light"/>
                <a:cs typeface="Lexend Light"/>
                <a:sym typeface="Lexend Light"/>
              </a:rPr>
              <a:t>It is the </a:t>
            </a:r>
            <a:r>
              <a:rPr i="1" lang="en" sz="1800">
                <a:solidFill>
                  <a:schemeClr val="dk1"/>
                </a:solidFill>
                <a:latin typeface="Lexend Light"/>
                <a:ea typeface="Lexend Light"/>
                <a:cs typeface="Lexend Light"/>
                <a:sym typeface="Lexend Light"/>
              </a:rPr>
              <a:t>rate </a:t>
            </a:r>
            <a:r>
              <a:rPr lang="en" sz="1800">
                <a:solidFill>
                  <a:schemeClr val="dk1"/>
                </a:solidFill>
                <a:latin typeface="Lexend Light"/>
                <a:ea typeface="Lexend Light"/>
                <a:cs typeface="Lexend Light"/>
                <a:sym typeface="Lexend Light"/>
              </a:rPr>
              <a:t>of performing work</a:t>
            </a:r>
            <a:endParaRPr sz="1800">
              <a:solidFill>
                <a:schemeClr val="dk1"/>
              </a:solidFill>
              <a:latin typeface="Lexend Light"/>
              <a:ea typeface="Lexend Light"/>
              <a:cs typeface="Lexend Light"/>
              <a:sym typeface="Lexend Light"/>
            </a:endParaRPr>
          </a:p>
          <a:p>
            <a:pPr indent="-342900" lvl="0" marL="457200" rtl="0" algn="l">
              <a:spcBef>
                <a:spcPts val="0"/>
              </a:spcBef>
              <a:spcAft>
                <a:spcPts val="0"/>
              </a:spcAft>
              <a:buClr>
                <a:schemeClr val="dk1"/>
              </a:buClr>
              <a:buSzPts val="1800"/>
              <a:buFont typeface="Lexend Light"/>
              <a:buChar char="-"/>
            </a:pPr>
            <a:r>
              <a:rPr lang="en" sz="1800">
                <a:solidFill>
                  <a:schemeClr val="dk1"/>
                </a:solidFill>
                <a:latin typeface="Lexend Light"/>
                <a:ea typeface="Lexend Light"/>
                <a:cs typeface="Lexend Light"/>
                <a:sym typeface="Lexend Light"/>
              </a:rPr>
              <a:t>Rate at which the mm contracts and produces the resultant force and the relationship of force and velocity are both factors that affect mm power</a:t>
            </a:r>
            <a:endParaRPr sz="1800">
              <a:solidFill>
                <a:schemeClr val="dk1"/>
              </a:solidFill>
              <a:latin typeface="Lexend Light"/>
              <a:ea typeface="Lexend Light"/>
              <a:cs typeface="Lexend Light"/>
              <a:sym typeface="Lexend Light"/>
            </a:endParaRPr>
          </a:p>
          <a:p>
            <a:pPr indent="-342900" lvl="0" marL="457200" rtl="0" algn="l">
              <a:spcBef>
                <a:spcPts val="0"/>
              </a:spcBef>
              <a:spcAft>
                <a:spcPts val="0"/>
              </a:spcAft>
              <a:buClr>
                <a:schemeClr val="dk1"/>
              </a:buClr>
              <a:buSzPts val="1800"/>
              <a:buFont typeface="Lexend Light"/>
              <a:buChar char="-"/>
            </a:pPr>
            <a:r>
              <a:rPr lang="en" sz="1800">
                <a:solidFill>
                  <a:schemeClr val="dk1"/>
                </a:solidFill>
                <a:latin typeface="Lexend Light"/>
                <a:ea typeface="Lexend Light"/>
                <a:cs typeface="Lexend Light"/>
                <a:sym typeface="Lexend Light"/>
              </a:rPr>
              <a:t>Can be </a:t>
            </a:r>
            <a:r>
              <a:rPr lang="en" sz="1800">
                <a:solidFill>
                  <a:schemeClr val="dk1"/>
                </a:solidFill>
                <a:latin typeface="Lexend Light"/>
                <a:ea typeface="Lexend Light"/>
                <a:cs typeface="Lexend Light"/>
                <a:sym typeface="Lexend Light"/>
              </a:rPr>
              <a:t>produced</a:t>
            </a:r>
            <a:r>
              <a:rPr lang="en" sz="1800">
                <a:solidFill>
                  <a:schemeClr val="dk1"/>
                </a:solidFill>
                <a:latin typeface="Lexend Light"/>
                <a:ea typeface="Lexend Light"/>
                <a:cs typeface="Lexend Light"/>
                <a:sym typeface="Lexend Light"/>
              </a:rPr>
              <a:t> over a very brief or extended period</a:t>
            </a:r>
            <a:endParaRPr sz="1800">
              <a:solidFill>
                <a:schemeClr val="dk1"/>
              </a:solidFill>
              <a:latin typeface="Lexend Light"/>
              <a:ea typeface="Lexend Light"/>
              <a:cs typeface="Lexend Light"/>
              <a:sym typeface="Lexend Light"/>
            </a:endParaRPr>
          </a:p>
          <a:p>
            <a:pPr indent="-342900" lvl="0" marL="457200" rtl="0" algn="l">
              <a:spcBef>
                <a:spcPts val="0"/>
              </a:spcBef>
              <a:spcAft>
                <a:spcPts val="0"/>
              </a:spcAft>
              <a:buClr>
                <a:schemeClr val="dk1"/>
              </a:buClr>
              <a:buSzPts val="1800"/>
              <a:buFont typeface="Lexend Light"/>
              <a:buChar char="-"/>
            </a:pPr>
            <a:r>
              <a:rPr lang="en" sz="1800">
                <a:solidFill>
                  <a:schemeClr val="dk1"/>
                </a:solidFill>
                <a:latin typeface="Lexend Light"/>
                <a:ea typeface="Lexend Light"/>
                <a:cs typeface="Lexend Light"/>
                <a:sym typeface="Lexend Light"/>
              </a:rPr>
              <a:t>anaerobic/aerobic power can alo be used to differentiate the two</a:t>
            </a:r>
            <a:endParaRPr sz="1800">
              <a:solidFill>
                <a:schemeClr val="dk1"/>
              </a:solidFill>
              <a:latin typeface="Lexend Light"/>
              <a:ea typeface="Lexend Light"/>
              <a:cs typeface="Lexend Light"/>
              <a:sym typeface="Lexend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48"/>
          <p:cNvSpPr txBox="1"/>
          <p:nvPr>
            <p:ph type="title"/>
          </p:nvPr>
        </p:nvSpPr>
        <p:spPr>
          <a:xfrm>
            <a:off x="1362100" y="523350"/>
            <a:ext cx="6660900" cy="112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ENDURANCE</a:t>
            </a:r>
            <a:endParaRPr/>
          </a:p>
        </p:txBody>
      </p:sp>
      <p:sp>
        <p:nvSpPr>
          <p:cNvPr id="577" name="Google Shape;577;p48"/>
          <p:cNvSpPr txBox="1"/>
          <p:nvPr/>
        </p:nvSpPr>
        <p:spPr>
          <a:xfrm>
            <a:off x="495600" y="1406425"/>
            <a:ext cx="8184000" cy="3107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Lexend Light"/>
              <a:buChar char="-"/>
            </a:pPr>
            <a:r>
              <a:rPr lang="en" sz="1800">
                <a:solidFill>
                  <a:schemeClr val="dk1"/>
                </a:solidFill>
                <a:latin typeface="Lexend Light"/>
                <a:ea typeface="Lexend Light"/>
                <a:cs typeface="Lexend Light"/>
                <a:sym typeface="Lexend Light"/>
              </a:rPr>
              <a:t>Broad term that refers to the ability to perform low-intensity, repetitive, or sustained activities over a </a:t>
            </a:r>
            <a:r>
              <a:rPr lang="en" sz="1800">
                <a:solidFill>
                  <a:schemeClr val="dk1"/>
                </a:solidFill>
                <a:latin typeface="Lexend Light"/>
                <a:ea typeface="Lexend Light"/>
                <a:cs typeface="Lexend Light"/>
                <a:sym typeface="Lexend Light"/>
              </a:rPr>
              <a:t>prolonged</a:t>
            </a:r>
            <a:r>
              <a:rPr lang="en" sz="1800">
                <a:solidFill>
                  <a:schemeClr val="dk1"/>
                </a:solidFill>
                <a:latin typeface="Lexend Light"/>
                <a:ea typeface="Lexend Light"/>
                <a:cs typeface="Lexend Light"/>
                <a:sym typeface="Lexend Light"/>
              </a:rPr>
              <a:t> period of time</a:t>
            </a:r>
            <a:endParaRPr sz="1800">
              <a:solidFill>
                <a:schemeClr val="dk1"/>
              </a:solidFill>
              <a:latin typeface="Lexend Light"/>
              <a:ea typeface="Lexend Light"/>
              <a:cs typeface="Lexend Light"/>
              <a:sym typeface="Lexend Light"/>
            </a:endParaRPr>
          </a:p>
          <a:p>
            <a:pPr indent="-342900" lvl="0" marL="457200" rtl="0" algn="l">
              <a:spcBef>
                <a:spcPts val="0"/>
              </a:spcBef>
              <a:spcAft>
                <a:spcPts val="0"/>
              </a:spcAft>
              <a:buClr>
                <a:schemeClr val="dk1"/>
              </a:buClr>
              <a:buSzPts val="1800"/>
              <a:buFont typeface="Lexend Light"/>
              <a:buChar char="-"/>
            </a:pPr>
            <a:r>
              <a:rPr lang="en" sz="1800">
                <a:solidFill>
                  <a:schemeClr val="dk1"/>
                </a:solidFill>
                <a:latin typeface="Lexend Light"/>
                <a:ea typeface="Lexend Light"/>
                <a:cs typeface="Lexend Light"/>
                <a:sym typeface="Lexend Light"/>
              </a:rPr>
              <a:t>Related to walking, biking, swimming, or use of large mm groups of the body.</a:t>
            </a:r>
            <a:endParaRPr sz="1800">
              <a:solidFill>
                <a:schemeClr val="dk1"/>
              </a:solidFill>
              <a:latin typeface="Lexend Light"/>
              <a:ea typeface="Lexend Light"/>
              <a:cs typeface="Lexend Light"/>
              <a:sym typeface="Lexend Light"/>
            </a:endParaRPr>
          </a:p>
          <a:p>
            <a:pPr indent="-342900" lvl="0" marL="457200" rtl="0" algn="l">
              <a:spcBef>
                <a:spcPts val="0"/>
              </a:spcBef>
              <a:spcAft>
                <a:spcPts val="0"/>
              </a:spcAft>
              <a:buClr>
                <a:schemeClr val="dk1"/>
              </a:buClr>
              <a:buSzPts val="1800"/>
              <a:buFont typeface="Lexend Light"/>
              <a:buChar char="-"/>
            </a:pPr>
            <a:r>
              <a:rPr lang="en" sz="1800">
                <a:solidFill>
                  <a:schemeClr val="dk1"/>
                </a:solidFill>
                <a:latin typeface="Lexend Light"/>
                <a:ea typeface="Lexend Light"/>
                <a:cs typeface="Lexend Light"/>
                <a:sym typeface="Lexend Light"/>
              </a:rPr>
              <a:t>Is the ability of the mm to contract </a:t>
            </a:r>
            <a:r>
              <a:rPr lang="en" sz="1800">
                <a:solidFill>
                  <a:schemeClr val="dk1"/>
                </a:solidFill>
                <a:latin typeface="Lexend Light"/>
                <a:ea typeface="Lexend Light"/>
                <a:cs typeface="Lexend Light"/>
                <a:sym typeface="Lexend Light"/>
              </a:rPr>
              <a:t>repeatedly</a:t>
            </a:r>
            <a:r>
              <a:rPr lang="en" sz="1800">
                <a:solidFill>
                  <a:schemeClr val="dk1"/>
                </a:solidFill>
                <a:latin typeface="Lexend Light"/>
                <a:ea typeface="Lexend Light"/>
                <a:cs typeface="Lexend Light"/>
                <a:sym typeface="Lexend Light"/>
              </a:rPr>
              <a:t> against a load, generate and sustain tension, and resist fatigue over an extended period of time</a:t>
            </a:r>
            <a:endParaRPr sz="1800">
              <a:solidFill>
                <a:schemeClr val="dk1"/>
              </a:solidFill>
              <a:latin typeface="Lexend Light"/>
              <a:ea typeface="Lexend Light"/>
              <a:cs typeface="Lexend Light"/>
              <a:sym typeface="Lexend Light"/>
            </a:endParaRPr>
          </a:p>
          <a:p>
            <a:pPr indent="-342900" lvl="0" marL="457200" rtl="0" algn="l">
              <a:spcBef>
                <a:spcPts val="0"/>
              </a:spcBef>
              <a:spcAft>
                <a:spcPts val="0"/>
              </a:spcAft>
              <a:buClr>
                <a:schemeClr val="dk1"/>
              </a:buClr>
              <a:buSzPts val="1800"/>
              <a:buFont typeface="Lexend Light"/>
              <a:buChar char="-"/>
            </a:pPr>
            <a:r>
              <a:rPr lang="en" sz="1800">
                <a:solidFill>
                  <a:schemeClr val="dk1"/>
                </a:solidFill>
                <a:latin typeface="Lexend Light"/>
                <a:ea typeface="Lexend Light"/>
                <a:cs typeface="Lexend Light"/>
                <a:sym typeface="Lexend Light"/>
              </a:rPr>
              <a:t>Just because a mm group is strong, does not mean it has endurance</a:t>
            </a:r>
            <a:endParaRPr sz="1800">
              <a:solidFill>
                <a:schemeClr val="dk1"/>
              </a:solidFill>
              <a:latin typeface="Lexend Light"/>
              <a:ea typeface="Lexend Light"/>
              <a:cs typeface="Lexend Light"/>
              <a:sym typeface="Lexend Light"/>
            </a:endParaRPr>
          </a:p>
          <a:p>
            <a:pPr indent="-342900" lvl="0" marL="457200" rtl="0" algn="l">
              <a:spcBef>
                <a:spcPts val="0"/>
              </a:spcBef>
              <a:spcAft>
                <a:spcPts val="0"/>
              </a:spcAft>
              <a:buClr>
                <a:schemeClr val="dk1"/>
              </a:buClr>
              <a:buSzPts val="1800"/>
              <a:buFont typeface="Lexend Light"/>
              <a:buChar char="-"/>
            </a:pPr>
            <a:r>
              <a:rPr lang="en" sz="1800">
                <a:solidFill>
                  <a:schemeClr val="dk1"/>
                </a:solidFill>
                <a:latin typeface="Lexend Light"/>
                <a:ea typeface="Lexend Light"/>
                <a:cs typeface="Lexend Light"/>
                <a:sym typeface="Lexend Light"/>
              </a:rPr>
              <a:t>Low intensity mm contractions, high reps, and </a:t>
            </a:r>
            <a:r>
              <a:rPr lang="en" sz="1800">
                <a:solidFill>
                  <a:schemeClr val="dk1"/>
                </a:solidFill>
                <a:latin typeface="Lexend Light"/>
                <a:ea typeface="Lexend Light"/>
                <a:cs typeface="Lexend Light"/>
                <a:sym typeface="Lexend Light"/>
              </a:rPr>
              <a:t>prolonged</a:t>
            </a:r>
            <a:r>
              <a:rPr lang="en" sz="1800">
                <a:solidFill>
                  <a:schemeClr val="dk1"/>
                </a:solidFill>
                <a:latin typeface="Lexend Light"/>
                <a:ea typeface="Lexend Light"/>
                <a:cs typeface="Lexend Light"/>
                <a:sym typeface="Lexend Light"/>
              </a:rPr>
              <a:t> period of time</a:t>
            </a:r>
            <a:endParaRPr sz="1800">
              <a:solidFill>
                <a:schemeClr val="dk1"/>
              </a:solidFill>
              <a:latin typeface="Lexend Light"/>
              <a:ea typeface="Lexend Light"/>
              <a:cs typeface="Lexend Light"/>
              <a:sym typeface="Lexend Light"/>
            </a:endParaRPr>
          </a:p>
          <a:p>
            <a:pPr indent="-342900" lvl="0" marL="457200" rtl="0" algn="l">
              <a:spcBef>
                <a:spcPts val="0"/>
              </a:spcBef>
              <a:spcAft>
                <a:spcPts val="0"/>
              </a:spcAft>
              <a:buClr>
                <a:schemeClr val="dk1"/>
              </a:buClr>
              <a:buSzPts val="1800"/>
              <a:buFont typeface="Lexend Light"/>
              <a:buChar char="-"/>
            </a:pPr>
            <a:r>
              <a:rPr lang="en" sz="1800">
                <a:solidFill>
                  <a:schemeClr val="dk1"/>
                </a:solidFill>
                <a:latin typeface="Lexend Light"/>
                <a:ea typeface="Lexend Light"/>
                <a:cs typeface="Lexend Light"/>
                <a:sym typeface="Lexend Light"/>
              </a:rPr>
              <a:t>More positive impact on those with </a:t>
            </a:r>
            <a:r>
              <a:rPr lang="en" sz="1800">
                <a:solidFill>
                  <a:schemeClr val="dk1"/>
                </a:solidFill>
                <a:latin typeface="Lexend Light"/>
                <a:ea typeface="Lexend Light"/>
                <a:cs typeface="Lexend Light"/>
                <a:sym typeface="Lexend Light"/>
              </a:rPr>
              <a:t>impaired</a:t>
            </a:r>
            <a:r>
              <a:rPr lang="en" sz="1800">
                <a:solidFill>
                  <a:schemeClr val="dk1"/>
                </a:solidFill>
                <a:latin typeface="Lexend Light"/>
                <a:ea typeface="Lexend Light"/>
                <a:cs typeface="Lexend Light"/>
                <a:sym typeface="Lexend Light"/>
              </a:rPr>
              <a:t> mm performance</a:t>
            </a:r>
            <a:endParaRPr sz="1800">
              <a:solidFill>
                <a:schemeClr val="dk1"/>
              </a:solidFill>
              <a:latin typeface="Lexend Light"/>
              <a:ea typeface="Lexend Light"/>
              <a:cs typeface="Lexend Light"/>
              <a:sym typeface="Lexend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49"/>
          <p:cNvSpPr txBox="1"/>
          <p:nvPr>
            <p:ph type="title"/>
          </p:nvPr>
        </p:nvSpPr>
        <p:spPr>
          <a:xfrm>
            <a:off x="1241550" y="1004600"/>
            <a:ext cx="6660900" cy="31611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Font typeface="Arimo"/>
              <a:buAutoNum type="arabicPeriod"/>
            </a:pPr>
            <a:r>
              <a:rPr b="0" lang="en" sz="1600">
                <a:latin typeface="Arimo"/>
                <a:ea typeface="Arimo"/>
                <a:cs typeface="Arimo"/>
                <a:sym typeface="Arimo"/>
              </a:rPr>
              <a:t>Manual Resistance – resistance is provided by;</a:t>
            </a:r>
            <a:endParaRPr b="0" sz="1600">
              <a:latin typeface="Arimo"/>
              <a:ea typeface="Arimo"/>
              <a:cs typeface="Arimo"/>
              <a:sym typeface="Arimo"/>
            </a:endParaRPr>
          </a:p>
          <a:p>
            <a:pPr indent="-330200" lvl="1" marL="914400" rtl="0" algn="l">
              <a:spcBef>
                <a:spcPts val="0"/>
              </a:spcBef>
              <a:spcAft>
                <a:spcPts val="0"/>
              </a:spcAft>
              <a:buSzPts val="1600"/>
              <a:buFont typeface="Arimo"/>
              <a:buAutoNum type="alphaLcPeriod"/>
            </a:pPr>
            <a:r>
              <a:rPr b="0" lang="en" sz="1600">
                <a:latin typeface="Arimo"/>
                <a:ea typeface="Arimo"/>
                <a:cs typeface="Arimo"/>
                <a:sym typeface="Arimo"/>
              </a:rPr>
              <a:t>Therapist</a:t>
            </a:r>
            <a:endParaRPr b="0" sz="1600">
              <a:latin typeface="Arimo"/>
              <a:ea typeface="Arimo"/>
              <a:cs typeface="Arimo"/>
              <a:sym typeface="Arimo"/>
            </a:endParaRPr>
          </a:p>
          <a:p>
            <a:pPr indent="-330200" lvl="1" marL="914400" rtl="0" algn="l">
              <a:spcBef>
                <a:spcPts val="0"/>
              </a:spcBef>
              <a:spcAft>
                <a:spcPts val="0"/>
              </a:spcAft>
              <a:buSzPts val="1600"/>
              <a:buFont typeface="Arimo"/>
              <a:buAutoNum type="alphaLcPeriod"/>
            </a:pPr>
            <a:r>
              <a:rPr b="0" lang="en" sz="1600">
                <a:latin typeface="Arimo"/>
                <a:ea typeface="Arimo"/>
                <a:cs typeface="Arimo"/>
                <a:sym typeface="Arimo"/>
              </a:rPr>
              <a:t>Weights (free or machine)</a:t>
            </a:r>
            <a:endParaRPr b="0" sz="1600">
              <a:latin typeface="Arimo"/>
              <a:ea typeface="Arimo"/>
              <a:cs typeface="Arimo"/>
              <a:sym typeface="Arimo"/>
            </a:endParaRPr>
          </a:p>
          <a:p>
            <a:pPr indent="-330200" lvl="1" marL="914400" rtl="0" algn="l">
              <a:spcBef>
                <a:spcPts val="0"/>
              </a:spcBef>
              <a:spcAft>
                <a:spcPts val="0"/>
              </a:spcAft>
              <a:buSzPts val="1600"/>
              <a:buFont typeface="Arimo"/>
              <a:buAutoNum type="alphaLcPeriod"/>
            </a:pPr>
            <a:r>
              <a:rPr b="0" lang="en" sz="1600">
                <a:latin typeface="Arimo"/>
                <a:ea typeface="Arimo"/>
                <a:cs typeface="Arimo"/>
                <a:sym typeface="Arimo"/>
              </a:rPr>
              <a:t>Resistance tubing or bands</a:t>
            </a:r>
            <a:endParaRPr b="0" sz="1600">
              <a:latin typeface="Arimo"/>
              <a:ea typeface="Arimo"/>
              <a:cs typeface="Arimo"/>
              <a:sym typeface="Arimo"/>
            </a:endParaRPr>
          </a:p>
          <a:p>
            <a:pPr indent="0" lvl="0" marL="0" rtl="0" algn="l">
              <a:spcBef>
                <a:spcPts val="0"/>
              </a:spcBef>
              <a:spcAft>
                <a:spcPts val="0"/>
              </a:spcAft>
              <a:buClr>
                <a:schemeClr val="dk1"/>
              </a:buClr>
              <a:buSzPts val="1100"/>
              <a:buFont typeface="Arial"/>
              <a:buNone/>
            </a:pPr>
            <a:r>
              <a:t/>
            </a:r>
            <a:endParaRPr b="0" sz="1600">
              <a:latin typeface="Arimo"/>
              <a:ea typeface="Arimo"/>
              <a:cs typeface="Arimo"/>
              <a:sym typeface="Arimo"/>
            </a:endParaRPr>
          </a:p>
          <a:p>
            <a:pPr indent="-330200" lvl="0" marL="457200" rtl="0" algn="l">
              <a:spcBef>
                <a:spcPts val="0"/>
              </a:spcBef>
              <a:spcAft>
                <a:spcPts val="0"/>
              </a:spcAft>
              <a:buSzPts val="1600"/>
              <a:buFont typeface="Arimo"/>
              <a:buChar char="-"/>
            </a:pPr>
            <a:r>
              <a:rPr b="0" lang="en" sz="1600">
                <a:latin typeface="Arimo"/>
                <a:ea typeface="Arimo"/>
                <a:cs typeface="Arimo"/>
                <a:sym typeface="Arimo"/>
              </a:rPr>
              <a:t>Use resistance exercise when pathology, immobilization or disuse has resulted in muscle weakness</a:t>
            </a:r>
            <a:endParaRPr b="0" sz="1600">
              <a:latin typeface="Arimo"/>
              <a:ea typeface="Arimo"/>
              <a:cs typeface="Arimo"/>
              <a:sym typeface="Arimo"/>
            </a:endParaRPr>
          </a:p>
          <a:p>
            <a:pPr indent="-330200" lvl="0" marL="457200" rtl="0" algn="l">
              <a:spcBef>
                <a:spcPts val="0"/>
              </a:spcBef>
              <a:spcAft>
                <a:spcPts val="0"/>
              </a:spcAft>
              <a:buSzPts val="1600"/>
              <a:buFont typeface="Arimo"/>
              <a:buChar char="-"/>
            </a:pPr>
            <a:r>
              <a:rPr b="0" lang="en" sz="1600">
                <a:latin typeface="Arimo"/>
                <a:ea typeface="Arimo"/>
                <a:cs typeface="Arimo"/>
                <a:sym typeface="Arimo"/>
              </a:rPr>
              <a:t>Effects (over time)</a:t>
            </a:r>
            <a:endParaRPr b="0" sz="1600">
              <a:latin typeface="Arimo"/>
              <a:ea typeface="Arimo"/>
              <a:cs typeface="Arimo"/>
              <a:sym typeface="Arimo"/>
            </a:endParaRPr>
          </a:p>
          <a:p>
            <a:pPr indent="-330200" lvl="1" marL="914400" rtl="0" algn="l">
              <a:spcBef>
                <a:spcPts val="0"/>
              </a:spcBef>
              <a:spcAft>
                <a:spcPts val="0"/>
              </a:spcAft>
              <a:buSzPts val="1600"/>
              <a:buFont typeface="Arimo"/>
              <a:buChar char="o"/>
            </a:pPr>
            <a:r>
              <a:rPr b="0" lang="en" sz="1600">
                <a:latin typeface="Arimo"/>
                <a:ea typeface="Arimo"/>
                <a:cs typeface="Arimo"/>
                <a:sym typeface="Arimo"/>
              </a:rPr>
              <a:t>Increase muscle strength, function and endurance</a:t>
            </a:r>
            <a:endParaRPr b="0" sz="1600">
              <a:latin typeface="Arimo"/>
              <a:ea typeface="Arimo"/>
              <a:cs typeface="Arimo"/>
              <a:sym typeface="Arimo"/>
            </a:endParaRPr>
          </a:p>
          <a:p>
            <a:pPr indent="0" lvl="0" marL="0" rtl="0" algn="l">
              <a:spcBef>
                <a:spcPts val="0"/>
              </a:spcBef>
              <a:spcAft>
                <a:spcPts val="0"/>
              </a:spcAft>
              <a:buClr>
                <a:schemeClr val="dk1"/>
              </a:buClr>
              <a:buSzPts val="1100"/>
              <a:buFont typeface="Arial"/>
              <a:buNone/>
            </a:pPr>
            <a:r>
              <a:t/>
            </a:r>
            <a:endParaRPr b="0" sz="1600">
              <a:latin typeface="Arimo"/>
              <a:ea typeface="Arimo"/>
              <a:cs typeface="Arimo"/>
              <a:sym typeface="Arimo"/>
            </a:endParaRPr>
          </a:p>
          <a:p>
            <a:pPr indent="0" lvl="0" marL="0" rtl="0" algn="l">
              <a:spcBef>
                <a:spcPts val="0"/>
              </a:spcBef>
              <a:spcAft>
                <a:spcPts val="0"/>
              </a:spcAft>
              <a:buClr>
                <a:schemeClr val="dk1"/>
              </a:buClr>
              <a:buSzPts val="1100"/>
              <a:buFont typeface="Arial"/>
              <a:buNone/>
            </a:pPr>
            <a:r>
              <a:rPr b="0" lang="en" sz="1600">
                <a:latin typeface="Arimo"/>
                <a:ea typeface="Arimo"/>
                <a:cs typeface="Arimo"/>
                <a:sym typeface="Arimo"/>
              </a:rPr>
              <a:t>Contraindications</a:t>
            </a:r>
            <a:endParaRPr b="0" sz="1600">
              <a:latin typeface="Arimo"/>
              <a:ea typeface="Arimo"/>
              <a:cs typeface="Arimo"/>
              <a:sym typeface="Arimo"/>
            </a:endParaRPr>
          </a:p>
          <a:p>
            <a:pPr indent="-330200" lvl="0" marL="457200" rtl="0" algn="l">
              <a:spcBef>
                <a:spcPts val="0"/>
              </a:spcBef>
              <a:spcAft>
                <a:spcPts val="0"/>
              </a:spcAft>
              <a:buSzPts val="1600"/>
              <a:buFont typeface="Arimo"/>
              <a:buChar char="-"/>
            </a:pPr>
            <a:r>
              <a:rPr b="0" lang="en" sz="1600">
                <a:latin typeface="Arimo"/>
                <a:ea typeface="Arimo"/>
                <a:cs typeface="Arimo"/>
                <a:sym typeface="Arimo"/>
              </a:rPr>
              <a:t>Acute stage of healing</a:t>
            </a:r>
            <a:endParaRPr b="0" sz="1600">
              <a:latin typeface="Arimo"/>
              <a:ea typeface="Arimo"/>
              <a:cs typeface="Arimo"/>
              <a:sym typeface="Arimo"/>
            </a:endParaRPr>
          </a:p>
          <a:p>
            <a:pPr indent="-330200" lvl="0" marL="457200" rtl="0" algn="l">
              <a:spcBef>
                <a:spcPts val="0"/>
              </a:spcBef>
              <a:spcAft>
                <a:spcPts val="0"/>
              </a:spcAft>
              <a:buSzPts val="1600"/>
              <a:buFont typeface="Arimo"/>
              <a:buChar char="-"/>
            </a:pPr>
            <a:r>
              <a:rPr b="0" lang="en" sz="1600">
                <a:latin typeface="Arimo"/>
                <a:ea typeface="Arimo"/>
                <a:cs typeface="Arimo"/>
                <a:sym typeface="Arimo"/>
              </a:rPr>
              <a:t>Paralysis</a:t>
            </a:r>
            <a:endParaRPr b="0" sz="1600">
              <a:latin typeface="Arimo"/>
              <a:ea typeface="Arimo"/>
              <a:cs typeface="Arimo"/>
              <a:sym typeface="Arimo"/>
            </a:endParaRPr>
          </a:p>
          <a:p>
            <a:pPr indent="-330200" lvl="0" marL="457200" rtl="0" algn="l">
              <a:spcBef>
                <a:spcPts val="0"/>
              </a:spcBef>
              <a:spcAft>
                <a:spcPts val="0"/>
              </a:spcAft>
              <a:buSzPts val="1600"/>
              <a:buFont typeface="Arimo"/>
              <a:buChar char="-"/>
            </a:pPr>
            <a:r>
              <a:rPr b="0" lang="en" sz="1600">
                <a:latin typeface="Arimo"/>
                <a:ea typeface="Arimo"/>
                <a:cs typeface="Arimo"/>
                <a:sym typeface="Arimo"/>
              </a:rPr>
              <a:t>Severe pain while exercising</a:t>
            </a:r>
            <a:endParaRPr b="0" sz="1600">
              <a:latin typeface="Arimo"/>
              <a:ea typeface="Arimo"/>
              <a:cs typeface="Arimo"/>
              <a:sym typeface="Arimo"/>
            </a:endParaRPr>
          </a:p>
          <a:p>
            <a:pPr indent="0" lvl="0" marL="0" rtl="0" algn="ctr">
              <a:spcBef>
                <a:spcPts val="0"/>
              </a:spcBef>
              <a:spcAft>
                <a:spcPts val="0"/>
              </a:spcAft>
              <a:buNone/>
            </a:pPr>
            <a:r>
              <a:t/>
            </a:r>
            <a:endParaRPr sz="2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50"/>
          <p:cNvSpPr txBox="1"/>
          <p:nvPr>
            <p:ph type="title"/>
          </p:nvPr>
        </p:nvSpPr>
        <p:spPr>
          <a:xfrm>
            <a:off x="602750" y="709900"/>
            <a:ext cx="7902900" cy="338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lang="en" sz="1500"/>
              <a:t>2. Mechanical Resistance:  resistance applied through the use of </a:t>
            </a:r>
            <a:endParaRPr b="0" sz="1500"/>
          </a:p>
          <a:p>
            <a:pPr indent="-323850" lvl="0" marL="914400" rtl="0" algn="l">
              <a:spcBef>
                <a:spcPts val="0"/>
              </a:spcBef>
              <a:spcAft>
                <a:spcPts val="0"/>
              </a:spcAft>
              <a:buSzPts val="1500"/>
              <a:buAutoNum type="alphaLcPeriod"/>
            </a:pPr>
            <a:r>
              <a:rPr b="0" lang="en" sz="1500"/>
              <a:t>equipment</a:t>
            </a:r>
            <a:r>
              <a:rPr b="0" lang="en" sz="1500"/>
              <a:t> or </a:t>
            </a:r>
            <a:endParaRPr b="0" sz="1500"/>
          </a:p>
          <a:p>
            <a:pPr indent="-323850" lvl="0" marL="914400" rtl="0" algn="l">
              <a:spcBef>
                <a:spcPts val="0"/>
              </a:spcBef>
              <a:spcAft>
                <a:spcPts val="0"/>
              </a:spcAft>
              <a:buSzPts val="1500"/>
              <a:buAutoNum type="alphaLcPeriod"/>
            </a:pPr>
            <a:r>
              <a:rPr b="0" lang="en" sz="1500"/>
              <a:t>mechanical</a:t>
            </a:r>
            <a:r>
              <a:rPr b="0" lang="en" sz="1500"/>
              <a:t> apparatus.</a:t>
            </a:r>
            <a:endParaRPr b="0" sz="1500"/>
          </a:p>
          <a:p>
            <a:pPr indent="-323850" lvl="0" marL="457200" rtl="0" algn="l">
              <a:spcBef>
                <a:spcPts val="0"/>
              </a:spcBef>
              <a:spcAft>
                <a:spcPts val="0"/>
              </a:spcAft>
              <a:buSzPts val="1500"/>
              <a:buChar char="-"/>
            </a:pPr>
            <a:r>
              <a:rPr b="0" lang="en" sz="1500"/>
              <a:t>Resistance can be measured quantitatively and </a:t>
            </a:r>
            <a:r>
              <a:rPr b="0" lang="en" sz="1500"/>
              <a:t>progressed</a:t>
            </a:r>
            <a:r>
              <a:rPr b="0" lang="en" sz="1500"/>
              <a:t> over time</a:t>
            </a:r>
            <a:endParaRPr b="0" sz="1500"/>
          </a:p>
          <a:p>
            <a:pPr indent="-323850" lvl="0" marL="457200" rtl="0" algn="l">
              <a:spcBef>
                <a:spcPts val="0"/>
              </a:spcBef>
              <a:spcAft>
                <a:spcPts val="0"/>
              </a:spcAft>
              <a:buSzPts val="1500"/>
              <a:buChar char="-"/>
            </a:pPr>
            <a:r>
              <a:rPr b="0" lang="en" sz="1500"/>
              <a:t>Used in specific resistance exercise regimens</a:t>
            </a:r>
            <a:endParaRPr b="0" sz="1500"/>
          </a:p>
          <a:p>
            <a:pPr indent="-323850" lvl="0" marL="457200" rtl="0" algn="l">
              <a:spcBef>
                <a:spcPts val="0"/>
              </a:spcBef>
              <a:spcAft>
                <a:spcPts val="0"/>
              </a:spcAft>
              <a:buSzPts val="1500"/>
              <a:buChar char="-"/>
            </a:pPr>
            <a:r>
              <a:rPr b="0" lang="en" sz="1500"/>
              <a:t>Useful</a:t>
            </a:r>
            <a:r>
              <a:rPr b="0" lang="en" sz="1500"/>
              <a:t> when resistance greater than therapist can apply manually</a:t>
            </a:r>
            <a:endParaRPr b="0" sz="1500"/>
          </a:p>
          <a:p>
            <a:pPr indent="0" lvl="0" marL="0" rtl="0" algn="l">
              <a:spcBef>
                <a:spcPts val="0"/>
              </a:spcBef>
              <a:spcAft>
                <a:spcPts val="0"/>
              </a:spcAft>
              <a:buNone/>
            </a:pPr>
            <a:r>
              <a:t/>
            </a:r>
            <a:endParaRPr b="0" sz="1500"/>
          </a:p>
          <a:p>
            <a:pPr indent="0" lvl="0" marL="0" rtl="0" algn="l">
              <a:spcBef>
                <a:spcPts val="0"/>
              </a:spcBef>
              <a:spcAft>
                <a:spcPts val="0"/>
              </a:spcAft>
              <a:buNone/>
            </a:pPr>
            <a:r>
              <a:rPr b="0" lang="en" sz="1500"/>
              <a:t>Effects: strengthen the mm , stabilizing Jt mm crosses</a:t>
            </a:r>
            <a:endParaRPr b="0" sz="1500"/>
          </a:p>
          <a:p>
            <a:pPr indent="0" lvl="0" marL="0" rtl="0" algn="l">
              <a:spcBef>
                <a:spcPts val="0"/>
              </a:spcBef>
              <a:spcAft>
                <a:spcPts val="0"/>
              </a:spcAft>
              <a:buNone/>
            </a:pPr>
            <a:r>
              <a:t/>
            </a:r>
            <a:endParaRPr b="0" sz="1500"/>
          </a:p>
          <a:p>
            <a:pPr indent="0" lvl="0" marL="0" rtl="0" algn="l">
              <a:spcBef>
                <a:spcPts val="0"/>
              </a:spcBef>
              <a:spcAft>
                <a:spcPts val="0"/>
              </a:spcAft>
              <a:buNone/>
            </a:pPr>
            <a:r>
              <a:rPr b="0" lang="en" sz="1500"/>
              <a:t>CI: Acute stage of healing, pn with exercise, heavy resistance to children, or older persons with osteoporosis, unstable JT, distal to fracture., exercises that place unintended secondary stresses on the back, medications that alter acute/chronic responses to exercise, fatigue from excessive frequency of exercise from overtraining, discontinue if patient persents with dizziness, pain, unusual shortness of breath.</a:t>
            </a:r>
            <a:endParaRPr b="0" sz="15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51"/>
          <p:cNvSpPr txBox="1"/>
          <p:nvPr>
            <p:ph type="title"/>
          </p:nvPr>
        </p:nvSpPr>
        <p:spPr>
          <a:xfrm>
            <a:off x="1241550" y="2010150"/>
            <a:ext cx="6660900" cy="1123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0" lang="en" sz="2800">
                <a:latin typeface="Arimo"/>
                <a:ea typeface="Arimo"/>
                <a:cs typeface="Arimo"/>
                <a:sym typeface="Arimo"/>
              </a:rPr>
              <a:t>Types of Resistance Exercise</a:t>
            </a:r>
            <a:endParaRPr b="0" sz="2800">
              <a:latin typeface="Arimo"/>
              <a:ea typeface="Arimo"/>
              <a:cs typeface="Arimo"/>
              <a:sym typeface="Arimo"/>
            </a:endParaRPr>
          </a:p>
          <a:p>
            <a:pPr indent="0" lvl="0" marL="0" rtl="0" algn="l">
              <a:spcBef>
                <a:spcPts val="0"/>
              </a:spcBef>
              <a:spcAft>
                <a:spcPts val="0"/>
              </a:spcAft>
              <a:buClr>
                <a:schemeClr val="dk1"/>
              </a:buClr>
              <a:buSzPts val="1100"/>
              <a:buFont typeface="Arial"/>
              <a:buNone/>
            </a:pPr>
            <a:r>
              <a:t/>
            </a:r>
            <a:endParaRPr b="0" sz="2800">
              <a:latin typeface="Arimo"/>
              <a:ea typeface="Arimo"/>
              <a:cs typeface="Arimo"/>
              <a:sym typeface="Arimo"/>
            </a:endParaRPr>
          </a:p>
          <a:p>
            <a:pPr indent="-406400" lvl="0" marL="457200" rtl="0" algn="l">
              <a:spcBef>
                <a:spcPts val="0"/>
              </a:spcBef>
              <a:spcAft>
                <a:spcPts val="0"/>
              </a:spcAft>
              <a:buSzPts val="2800"/>
              <a:buFont typeface="Arimo"/>
              <a:buAutoNum type="arabicPeriod"/>
            </a:pPr>
            <a:r>
              <a:rPr b="0" lang="en" sz="2800">
                <a:latin typeface="Arimo"/>
                <a:ea typeface="Arimo"/>
                <a:cs typeface="Arimo"/>
                <a:sym typeface="Arimo"/>
              </a:rPr>
              <a:t>Active Resisted Isometric Exercise</a:t>
            </a:r>
            <a:endParaRPr b="0" sz="2800">
              <a:latin typeface="Arimo"/>
              <a:ea typeface="Arimo"/>
              <a:cs typeface="Arimo"/>
              <a:sym typeface="Arimo"/>
            </a:endParaRPr>
          </a:p>
          <a:p>
            <a:pPr indent="-406400" lvl="0" marL="457200" rtl="0" algn="l">
              <a:spcBef>
                <a:spcPts val="0"/>
              </a:spcBef>
              <a:spcAft>
                <a:spcPts val="0"/>
              </a:spcAft>
              <a:buSzPts val="2800"/>
              <a:buFont typeface="Arimo"/>
              <a:buAutoNum type="arabicPeriod"/>
            </a:pPr>
            <a:r>
              <a:rPr b="0" lang="en" sz="2800">
                <a:latin typeface="Arimo"/>
                <a:ea typeface="Arimo"/>
                <a:cs typeface="Arimo"/>
                <a:sym typeface="Arimo"/>
              </a:rPr>
              <a:t>Active Resisted Isotonic Exercise</a:t>
            </a:r>
            <a:endParaRPr b="0" sz="2800">
              <a:latin typeface="Arimo"/>
              <a:ea typeface="Arimo"/>
              <a:cs typeface="Arimo"/>
              <a:sym typeface="Arimo"/>
            </a:endParaRPr>
          </a:p>
          <a:p>
            <a:pPr indent="0" lvl="0" marL="0" rtl="0" algn="ctr">
              <a:spcBef>
                <a:spcPts val="0"/>
              </a:spcBef>
              <a:spcAft>
                <a:spcPts val="0"/>
              </a:spcAft>
              <a:buNone/>
            </a:pPr>
            <a:r>
              <a:t/>
            </a:r>
            <a:endParaRPr sz="6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52"/>
          <p:cNvSpPr txBox="1"/>
          <p:nvPr>
            <p:ph type="title"/>
          </p:nvPr>
        </p:nvSpPr>
        <p:spPr>
          <a:xfrm>
            <a:off x="1241550" y="2010150"/>
            <a:ext cx="6660900" cy="2329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0" lang="en" sz="1600">
                <a:latin typeface="Arimo"/>
                <a:ea typeface="Arimo"/>
                <a:cs typeface="Arimo"/>
                <a:sym typeface="Arimo"/>
              </a:rPr>
              <a:t>Active Resisted ISOMETRIC Exercise</a:t>
            </a:r>
            <a:endParaRPr b="0" sz="1600">
              <a:latin typeface="Arimo"/>
              <a:ea typeface="Arimo"/>
              <a:cs typeface="Arimo"/>
              <a:sym typeface="Arimo"/>
            </a:endParaRPr>
          </a:p>
          <a:p>
            <a:pPr indent="-330200" lvl="0" marL="457200" rtl="0" algn="l">
              <a:spcBef>
                <a:spcPts val="0"/>
              </a:spcBef>
              <a:spcAft>
                <a:spcPts val="0"/>
              </a:spcAft>
              <a:buSzPts val="1600"/>
              <a:buFont typeface="Arimo"/>
              <a:buChar char="-"/>
            </a:pPr>
            <a:r>
              <a:rPr b="0" lang="en" sz="1600">
                <a:latin typeface="Arimo"/>
                <a:ea typeface="Arimo"/>
                <a:cs typeface="Arimo"/>
                <a:sym typeface="Arimo"/>
              </a:rPr>
              <a:t>The muscle contracts isometrically, or statically without any visible joint motion or muscle shortening</a:t>
            </a:r>
            <a:endParaRPr b="0" sz="1600">
              <a:latin typeface="Arimo"/>
              <a:ea typeface="Arimo"/>
              <a:cs typeface="Arimo"/>
              <a:sym typeface="Arimo"/>
            </a:endParaRPr>
          </a:p>
          <a:p>
            <a:pPr indent="-330200" lvl="0" marL="457200" rtl="0" algn="l">
              <a:spcBef>
                <a:spcPts val="0"/>
              </a:spcBef>
              <a:spcAft>
                <a:spcPts val="0"/>
              </a:spcAft>
              <a:buSzPts val="1600"/>
              <a:buFont typeface="Arimo"/>
              <a:buChar char="-"/>
            </a:pPr>
            <a:r>
              <a:rPr b="0" lang="en" sz="1600">
                <a:latin typeface="Arimo"/>
                <a:ea typeface="Arimo"/>
                <a:cs typeface="Arimo"/>
                <a:sym typeface="Arimo"/>
              </a:rPr>
              <a:t>Strength will increase if contraction is maintained against resistance for more than 6 seconds at the position in which the exercise is performed</a:t>
            </a:r>
            <a:endParaRPr b="0" sz="1600">
              <a:latin typeface="Arimo"/>
              <a:ea typeface="Arimo"/>
              <a:cs typeface="Arimo"/>
              <a:sym typeface="Arimo"/>
            </a:endParaRPr>
          </a:p>
          <a:p>
            <a:pPr indent="-330200" lvl="1" marL="914400" rtl="0" algn="l">
              <a:spcBef>
                <a:spcPts val="0"/>
              </a:spcBef>
              <a:spcAft>
                <a:spcPts val="0"/>
              </a:spcAft>
              <a:buSzPts val="1600"/>
              <a:buFont typeface="Arimo"/>
              <a:buChar char="o"/>
            </a:pPr>
            <a:r>
              <a:rPr b="0" lang="en" sz="1600">
                <a:latin typeface="Arimo"/>
                <a:ea typeface="Arimo"/>
                <a:cs typeface="Arimo"/>
                <a:sym typeface="Arimo"/>
              </a:rPr>
              <a:t>Joint should be moved through its range, apply resistance at different degrees of ROM</a:t>
            </a:r>
            <a:endParaRPr b="0" sz="1600">
              <a:latin typeface="Arimo"/>
              <a:ea typeface="Arimo"/>
              <a:cs typeface="Arimo"/>
              <a:sym typeface="Arimo"/>
            </a:endParaRPr>
          </a:p>
          <a:p>
            <a:pPr indent="-330200" lvl="0" marL="457200" rtl="0" algn="l">
              <a:spcBef>
                <a:spcPts val="0"/>
              </a:spcBef>
              <a:spcAft>
                <a:spcPts val="0"/>
              </a:spcAft>
              <a:buSzPts val="1600"/>
              <a:buFont typeface="Arimo"/>
              <a:buChar char="-"/>
            </a:pPr>
            <a:r>
              <a:rPr b="0" lang="en" sz="1600">
                <a:latin typeface="Arimo"/>
                <a:ea typeface="Arimo"/>
                <a:cs typeface="Arimo"/>
                <a:sym typeface="Arimo"/>
              </a:rPr>
              <a:t>Client can begin exercise with submaximal contractions</a:t>
            </a:r>
            <a:endParaRPr b="0" sz="1600">
              <a:latin typeface="Arimo"/>
              <a:ea typeface="Arimo"/>
              <a:cs typeface="Arimo"/>
              <a:sym typeface="Arimo"/>
            </a:endParaRPr>
          </a:p>
          <a:p>
            <a:pPr indent="-330200" lvl="0" marL="457200" rtl="0" algn="l">
              <a:spcBef>
                <a:spcPts val="0"/>
              </a:spcBef>
              <a:spcAft>
                <a:spcPts val="0"/>
              </a:spcAft>
              <a:buSzPts val="1600"/>
              <a:buFont typeface="Arimo"/>
              <a:buChar char="-"/>
            </a:pPr>
            <a:r>
              <a:rPr b="0" lang="en" sz="1600">
                <a:latin typeface="Arimo"/>
                <a:ea typeface="Arimo"/>
                <a:cs typeface="Arimo"/>
                <a:sym typeface="Arimo"/>
              </a:rPr>
              <a:t>Uses</a:t>
            </a:r>
            <a:endParaRPr b="0" sz="1600">
              <a:latin typeface="Arimo"/>
              <a:ea typeface="Arimo"/>
              <a:cs typeface="Arimo"/>
              <a:sym typeface="Arimo"/>
            </a:endParaRPr>
          </a:p>
          <a:p>
            <a:pPr indent="-330200" lvl="1" marL="914400" rtl="0" algn="l">
              <a:spcBef>
                <a:spcPts val="0"/>
              </a:spcBef>
              <a:spcAft>
                <a:spcPts val="0"/>
              </a:spcAft>
              <a:buSzPts val="1600"/>
              <a:buFont typeface="Arimo"/>
              <a:buChar char="o"/>
            </a:pPr>
            <a:r>
              <a:rPr b="0" lang="en" sz="1600">
                <a:latin typeface="Arimo"/>
                <a:ea typeface="Arimo"/>
                <a:cs typeface="Arimo"/>
                <a:sym typeface="Arimo"/>
              </a:rPr>
              <a:t>When a joint is unstable or immobilized</a:t>
            </a:r>
            <a:endParaRPr b="0" sz="1600">
              <a:latin typeface="Arimo"/>
              <a:ea typeface="Arimo"/>
              <a:cs typeface="Arimo"/>
              <a:sym typeface="Arimo"/>
            </a:endParaRPr>
          </a:p>
          <a:p>
            <a:pPr indent="-330200" lvl="1" marL="914400" rtl="0" algn="l">
              <a:spcBef>
                <a:spcPts val="0"/>
              </a:spcBef>
              <a:spcAft>
                <a:spcPts val="0"/>
              </a:spcAft>
              <a:buSzPts val="1600"/>
              <a:buFont typeface="Arimo"/>
              <a:buChar char="o"/>
            </a:pPr>
            <a:r>
              <a:rPr b="0" lang="en" sz="1600">
                <a:latin typeface="Arimo"/>
                <a:ea typeface="Arimo"/>
                <a:cs typeface="Arimo"/>
                <a:sym typeface="Arimo"/>
              </a:rPr>
              <a:t>Early stages of healing</a:t>
            </a:r>
            <a:endParaRPr b="0" sz="1600">
              <a:latin typeface="Arimo"/>
              <a:ea typeface="Arimo"/>
              <a:cs typeface="Arimo"/>
              <a:sym typeface="Arimo"/>
            </a:endParaRPr>
          </a:p>
          <a:p>
            <a:pPr indent="-330200" lvl="0" marL="457200" rtl="0" algn="l">
              <a:spcBef>
                <a:spcPts val="0"/>
              </a:spcBef>
              <a:spcAft>
                <a:spcPts val="0"/>
              </a:spcAft>
              <a:buSzPts val="1600"/>
              <a:buFont typeface="Arimo"/>
              <a:buChar char="-"/>
            </a:pPr>
            <a:r>
              <a:rPr b="0" lang="en" sz="1600">
                <a:latin typeface="Arimo"/>
                <a:ea typeface="Arimo"/>
                <a:cs typeface="Arimo"/>
                <a:sym typeface="Arimo"/>
              </a:rPr>
              <a:t>Effects</a:t>
            </a:r>
            <a:endParaRPr b="0" sz="1600">
              <a:latin typeface="Arimo"/>
              <a:ea typeface="Arimo"/>
              <a:cs typeface="Arimo"/>
              <a:sym typeface="Arimo"/>
            </a:endParaRPr>
          </a:p>
          <a:p>
            <a:pPr indent="-330200" lvl="1" marL="914400" rtl="0" algn="l">
              <a:spcBef>
                <a:spcPts val="0"/>
              </a:spcBef>
              <a:spcAft>
                <a:spcPts val="0"/>
              </a:spcAft>
              <a:buSzPts val="1600"/>
              <a:buFont typeface="Arimo"/>
              <a:buChar char="o"/>
            </a:pPr>
            <a:r>
              <a:rPr b="0" lang="en" sz="1600">
                <a:latin typeface="Arimo"/>
                <a:ea typeface="Arimo"/>
                <a:cs typeface="Arimo"/>
                <a:sym typeface="Arimo"/>
              </a:rPr>
              <a:t>Maintain muscle strength and circulation</a:t>
            </a:r>
            <a:endParaRPr b="0" sz="1600">
              <a:latin typeface="Arimo"/>
              <a:ea typeface="Arimo"/>
              <a:cs typeface="Arimo"/>
              <a:sym typeface="Arimo"/>
            </a:endParaRPr>
          </a:p>
          <a:p>
            <a:pPr indent="0" lvl="0" marL="0" rtl="0" algn="l">
              <a:spcBef>
                <a:spcPts val="0"/>
              </a:spcBef>
              <a:spcAft>
                <a:spcPts val="0"/>
              </a:spcAft>
              <a:buClr>
                <a:schemeClr val="dk1"/>
              </a:buClr>
              <a:buSzPts val="1100"/>
              <a:buFont typeface="Arial"/>
              <a:buNone/>
            </a:pPr>
            <a:r>
              <a:t/>
            </a:r>
            <a:endParaRPr b="0" sz="1600">
              <a:latin typeface="Arimo"/>
              <a:ea typeface="Arimo"/>
              <a:cs typeface="Arimo"/>
              <a:sym typeface="Arimo"/>
            </a:endParaRPr>
          </a:p>
          <a:p>
            <a:pPr indent="0" lvl="0" marL="0" rtl="0" algn="ctr">
              <a:spcBef>
                <a:spcPts val="0"/>
              </a:spcBef>
              <a:spcAft>
                <a:spcPts val="0"/>
              </a:spcAft>
              <a:buNone/>
            </a:pPr>
            <a:r>
              <a:t/>
            </a:r>
            <a:endParaRPr sz="52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53"/>
          <p:cNvSpPr txBox="1"/>
          <p:nvPr>
            <p:ph type="title"/>
          </p:nvPr>
        </p:nvSpPr>
        <p:spPr>
          <a:xfrm>
            <a:off x="1241550" y="2010150"/>
            <a:ext cx="6660900" cy="19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0" lang="en" sz="2000">
                <a:latin typeface="Arimo"/>
                <a:ea typeface="Arimo"/>
                <a:cs typeface="Arimo"/>
                <a:sym typeface="Arimo"/>
              </a:rPr>
              <a:t>Active Resisted Isotonic Exercise</a:t>
            </a:r>
            <a:endParaRPr b="0" sz="2000">
              <a:latin typeface="Arimo"/>
              <a:ea typeface="Arimo"/>
              <a:cs typeface="Arimo"/>
              <a:sym typeface="Arimo"/>
            </a:endParaRPr>
          </a:p>
          <a:p>
            <a:pPr indent="-355600" lvl="0" marL="457200" rtl="0" algn="l">
              <a:spcBef>
                <a:spcPts val="0"/>
              </a:spcBef>
              <a:spcAft>
                <a:spcPts val="0"/>
              </a:spcAft>
              <a:buSzPts val="2000"/>
              <a:buFont typeface="Arimo"/>
              <a:buChar char="-"/>
            </a:pPr>
            <a:r>
              <a:rPr b="0" lang="en" sz="2000">
                <a:latin typeface="Arimo"/>
                <a:ea typeface="Arimo"/>
                <a:cs typeface="Arimo"/>
                <a:sym typeface="Arimo"/>
              </a:rPr>
              <a:t>Contracts the muscle isotonically, or dynamically to resist against a constant or variable load</a:t>
            </a:r>
            <a:endParaRPr b="0" sz="2000">
              <a:latin typeface="Arimo"/>
              <a:ea typeface="Arimo"/>
              <a:cs typeface="Arimo"/>
              <a:sym typeface="Arimo"/>
            </a:endParaRPr>
          </a:p>
          <a:p>
            <a:pPr indent="-355600" lvl="0" marL="457200" rtl="0" algn="l">
              <a:spcBef>
                <a:spcPts val="0"/>
              </a:spcBef>
              <a:spcAft>
                <a:spcPts val="0"/>
              </a:spcAft>
              <a:buSzPts val="2000"/>
              <a:buFont typeface="Arimo"/>
              <a:buChar char="-"/>
            </a:pPr>
            <a:r>
              <a:rPr b="0" lang="en" sz="2000">
                <a:latin typeface="Arimo"/>
                <a:ea typeface="Arimo"/>
                <a:cs typeface="Arimo"/>
                <a:sym typeface="Arimo"/>
              </a:rPr>
              <a:t>Concentric contraction – occurs as the muscle shortens</a:t>
            </a:r>
            <a:endParaRPr b="0" sz="2000">
              <a:latin typeface="Arimo"/>
              <a:ea typeface="Arimo"/>
              <a:cs typeface="Arimo"/>
              <a:sym typeface="Arimo"/>
            </a:endParaRPr>
          </a:p>
          <a:p>
            <a:pPr indent="-355600" lvl="0" marL="457200" rtl="0" algn="l">
              <a:spcBef>
                <a:spcPts val="0"/>
              </a:spcBef>
              <a:spcAft>
                <a:spcPts val="0"/>
              </a:spcAft>
              <a:buSzPts val="2000"/>
              <a:buFont typeface="Arimo"/>
              <a:buChar char="-"/>
            </a:pPr>
            <a:r>
              <a:rPr b="0" lang="en" sz="2000">
                <a:latin typeface="Arimo"/>
                <a:ea typeface="Arimo"/>
                <a:cs typeface="Arimo"/>
                <a:sym typeface="Arimo"/>
              </a:rPr>
              <a:t>Eccentric contraction – occurs as the muscle lengthens</a:t>
            </a:r>
            <a:endParaRPr b="0" sz="2000">
              <a:latin typeface="Arimo"/>
              <a:ea typeface="Arimo"/>
              <a:cs typeface="Arimo"/>
              <a:sym typeface="Arimo"/>
            </a:endParaRPr>
          </a:p>
          <a:p>
            <a:pPr indent="-355600" lvl="0" marL="457200" rtl="0" algn="l">
              <a:spcBef>
                <a:spcPts val="0"/>
              </a:spcBef>
              <a:spcAft>
                <a:spcPts val="0"/>
              </a:spcAft>
              <a:buSzPts val="2000"/>
              <a:buFont typeface="Arimo"/>
              <a:buChar char="-"/>
            </a:pPr>
            <a:r>
              <a:rPr b="0" lang="en" sz="2000">
                <a:latin typeface="Arimo"/>
                <a:ea typeface="Arimo"/>
                <a:cs typeface="Arimo"/>
                <a:sym typeface="Arimo"/>
              </a:rPr>
              <a:t>Use once full ROM has been regained</a:t>
            </a:r>
            <a:endParaRPr b="0" sz="2000">
              <a:latin typeface="Arimo"/>
              <a:ea typeface="Arimo"/>
              <a:cs typeface="Arimo"/>
              <a:sym typeface="Arimo"/>
            </a:endParaRPr>
          </a:p>
          <a:p>
            <a:pPr indent="-355600" lvl="0" marL="457200" rtl="0" algn="l">
              <a:spcBef>
                <a:spcPts val="0"/>
              </a:spcBef>
              <a:spcAft>
                <a:spcPts val="0"/>
              </a:spcAft>
              <a:buSzPts val="2000"/>
              <a:buFont typeface="Arimo"/>
              <a:buChar char="-"/>
            </a:pPr>
            <a:r>
              <a:rPr b="0" lang="en" sz="2000">
                <a:latin typeface="Arimo"/>
                <a:ea typeface="Arimo"/>
                <a:cs typeface="Arimo"/>
                <a:sym typeface="Arimo"/>
              </a:rPr>
              <a:t>Effects</a:t>
            </a:r>
            <a:endParaRPr b="0" sz="2000">
              <a:latin typeface="Arimo"/>
              <a:ea typeface="Arimo"/>
              <a:cs typeface="Arimo"/>
              <a:sym typeface="Arimo"/>
            </a:endParaRPr>
          </a:p>
          <a:p>
            <a:pPr indent="-355600" lvl="1" marL="914400" rtl="0" algn="l">
              <a:spcBef>
                <a:spcPts val="0"/>
              </a:spcBef>
              <a:spcAft>
                <a:spcPts val="0"/>
              </a:spcAft>
              <a:buSzPts val="2000"/>
              <a:buFont typeface="Arimo"/>
              <a:buChar char="o"/>
            </a:pPr>
            <a:r>
              <a:rPr b="0" lang="en" sz="2000">
                <a:latin typeface="Arimo"/>
                <a:ea typeface="Arimo"/>
                <a:cs typeface="Arimo"/>
                <a:sym typeface="Arimo"/>
              </a:rPr>
              <a:t>Increases muscle strength</a:t>
            </a:r>
            <a:endParaRPr b="0" sz="2000">
              <a:latin typeface="Arimo"/>
              <a:ea typeface="Arimo"/>
              <a:cs typeface="Arimo"/>
              <a:sym typeface="Arimo"/>
            </a:endParaRPr>
          </a:p>
          <a:p>
            <a:pPr indent="0" lvl="0" marL="0" rtl="0" algn="ctr">
              <a:spcBef>
                <a:spcPts val="0"/>
              </a:spcBef>
              <a:spcAft>
                <a:spcPts val="0"/>
              </a:spcAft>
              <a:buNone/>
            </a:pPr>
            <a:r>
              <a:t/>
            </a:r>
            <a:endParaRPr sz="5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54"/>
          <p:cNvSpPr txBox="1"/>
          <p:nvPr>
            <p:ph type="title"/>
          </p:nvPr>
        </p:nvSpPr>
        <p:spPr>
          <a:xfrm>
            <a:off x="1241550" y="2010150"/>
            <a:ext cx="6660900" cy="1123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0" lang="en" sz="2400">
                <a:latin typeface="Arimo"/>
                <a:ea typeface="Arimo"/>
                <a:cs typeface="Arimo"/>
                <a:sym typeface="Arimo"/>
              </a:rPr>
              <a:t>Suggested Progression of REMEX with injury…</a:t>
            </a:r>
            <a:endParaRPr b="0" sz="2400">
              <a:latin typeface="Arimo"/>
              <a:ea typeface="Arimo"/>
              <a:cs typeface="Arimo"/>
              <a:sym typeface="Arimo"/>
            </a:endParaRPr>
          </a:p>
          <a:p>
            <a:pPr indent="-381000" lvl="0" marL="457200" rtl="0" algn="l">
              <a:spcBef>
                <a:spcPts val="0"/>
              </a:spcBef>
              <a:spcAft>
                <a:spcPts val="0"/>
              </a:spcAft>
              <a:buSzPts val="2400"/>
              <a:buFont typeface="Arimo"/>
              <a:buChar char="-"/>
            </a:pPr>
            <a:r>
              <a:rPr b="0" lang="en" sz="2400">
                <a:latin typeface="Arimo"/>
                <a:ea typeface="Arimo"/>
                <a:cs typeface="Arimo"/>
                <a:sym typeface="Arimo"/>
              </a:rPr>
              <a:t>The order in which remex is performed and the change in the ROM and strength</a:t>
            </a:r>
            <a:endParaRPr b="0" sz="2400">
              <a:latin typeface="Arimo"/>
              <a:ea typeface="Arimo"/>
              <a:cs typeface="Arimo"/>
              <a:sym typeface="Arimo"/>
            </a:endParaRPr>
          </a:p>
          <a:p>
            <a:pPr indent="0" lvl="0" marL="0" rtl="0" algn="l">
              <a:spcBef>
                <a:spcPts val="0"/>
              </a:spcBef>
              <a:spcAft>
                <a:spcPts val="0"/>
              </a:spcAft>
              <a:buClr>
                <a:schemeClr val="dk1"/>
              </a:buClr>
              <a:buSzPts val="1100"/>
              <a:buFont typeface="Arial"/>
              <a:buNone/>
            </a:pPr>
            <a:r>
              <a:t/>
            </a:r>
            <a:endParaRPr b="0" sz="2400">
              <a:latin typeface="Arimo"/>
              <a:ea typeface="Arimo"/>
              <a:cs typeface="Arimo"/>
              <a:sym typeface="Arimo"/>
            </a:endParaRPr>
          </a:p>
          <a:p>
            <a:pPr indent="0" lvl="0" marL="0" rtl="0" algn="ctr">
              <a:spcBef>
                <a:spcPts val="0"/>
              </a:spcBef>
              <a:spcAft>
                <a:spcPts val="0"/>
              </a:spcAft>
              <a:buNone/>
            </a:pPr>
            <a:r>
              <a:t/>
            </a:r>
            <a:endParaRPr sz="6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55"/>
          <p:cNvSpPr txBox="1"/>
          <p:nvPr>
            <p:ph type="title"/>
          </p:nvPr>
        </p:nvSpPr>
        <p:spPr>
          <a:xfrm>
            <a:off x="750100" y="589350"/>
            <a:ext cx="7621500" cy="399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3000">
              <a:latin typeface="Arimo"/>
              <a:ea typeface="Arimo"/>
              <a:cs typeface="Arimo"/>
              <a:sym typeface="Arimo"/>
            </a:endParaRPr>
          </a:p>
          <a:p>
            <a:pPr indent="0" lvl="0" marL="0" rtl="0" algn="l">
              <a:spcBef>
                <a:spcPts val="0"/>
              </a:spcBef>
              <a:spcAft>
                <a:spcPts val="0"/>
              </a:spcAft>
              <a:buNone/>
            </a:pPr>
            <a:r>
              <a:rPr lang="en" sz="3000">
                <a:latin typeface="Arimo"/>
                <a:ea typeface="Arimo"/>
                <a:cs typeface="Arimo"/>
                <a:sym typeface="Arimo"/>
              </a:rPr>
              <a:t>With muscle injury…</a:t>
            </a:r>
            <a:endParaRPr b="0" sz="1700">
              <a:latin typeface="Arimo"/>
              <a:ea typeface="Arimo"/>
              <a:cs typeface="Arimo"/>
              <a:sym typeface="Arimo"/>
            </a:endParaRPr>
          </a:p>
          <a:p>
            <a:pPr indent="-336550" lvl="0" marL="457200" rtl="0" algn="l">
              <a:spcBef>
                <a:spcPts val="0"/>
              </a:spcBef>
              <a:spcAft>
                <a:spcPts val="0"/>
              </a:spcAft>
              <a:buSzPts val="1700"/>
              <a:buFont typeface="Arimo"/>
              <a:buAutoNum type="arabicPeriod"/>
            </a:pPr>
            <a:r>
              <a:rPr b="0" lang="en" sz="1700">
                <a:latin typeface="Arimo"/>
                <a:ea typeface="Arimo"/>
                <a:cs typeface="Arimo"/>
                <a:sym typeface="Arimo"/>
              </a:rPr>
              <a:t>Early stages of muscle healing</a:t>
            </a:r>
            <a:endParaRPr b="0" sz="1700">
              <a:latin typeface="Arimo"/>
              <a:ea typeface="Arimo"/>
              <a:cs typeface="Arimo"/>
              <a:sym typeface="Arimo"/>
            </a:endParaRPr>
          </a:p>
          <a:p>
            <a:pPr indent="-336550" lvl="1" marL="914400" rtl="0" algn="l">
              <a:spcBef>
                <a:spcPts val="0"/>
              </a:spcBef>
              <a:spcAft>
                <a:spcPts val="0"/>
              </a:spcAft>
              <a:buSzPts val="1700"/>
              <a:buFont typeface="Arimo"/>
              <a:buAutoNum type="alphaLcPeriod"/>
            </a:pPr>
            <a:r>
              <a:rPr b="0" lang="en" sz="1700">
                <a:latin typeface="Arimo"/>
                <a:ea typeface="Arimo"/>
                <a:cs typeface="Arimo"/>
                <a:sym typeface="Arimo"/>
              </a:rPr>
              <a:t>PR ROM</a:t>
            </a:r>
            <a:endParaRPr b="0" sz="1700">
              <a:latin typeface="Arimo"/>
              <a:ea typeface="Arimo"/>
              <a:cs typeface="Arimo"/>
              <a:sym typeface="Arimo"/>
            </a:endParaRPr>
          </a:p>
          <a:p>
            <a:pPr indent="-222250" lvl="2" marL="1371600" rtl="0" algn="l">
              <a:spcBef>
                <a:spcPts val="0"/>
              </a:spcBef>
              <a:spcAft>
                <a:spcPts val="0"/>
              </a:spcAft>
              <a:buSzPts val="1700"/>
              <a:buFont typeface="Arimo"/>
              <a:buAutoNum type="romanLcPeriod"/>
            </a:pPr>
            <a:r>
              <a:rPr b="0" lang="en" sz="1700">
                <a:latin typeface="Arimo"/>
                <a:ea typeface="Arimo"/>
                <a:cs typeface="Arimo"/>
                <a:sym typeface="Arimo"/>
              </a:rPr>
              <a:t>Pain free to mid range</a:t>
            </a:r>
            <a:endParaRPr b="0" sz="1700">
              <a:latin typeface="Arimo"/>
              <a:ea typeface="Arimo"/>
              <a:cs typeface="Arimo"/>
              <a:sym typeface="Arimo"/>
            </a:endParaRPr>
          </a:p>
          <a:p>
            <a:pPr indent="-222250" lvl="2" marL="1371600" rtl="0" algn="l">
              <a:spcBef>
                <a:spcPts val="0"/>
              </a:spcBef>
              <a:spcAft>
                <a:spcPts val="0"/>
              </a:spcAft>
              <a:buSzPts val="1700"/>
              <a:buFont typeface="Arimo"/>
              <a:buAutoNum type="romanLcPeriod"/>
            </a:pPr>
            <a:r>
              <a:rPr b="0" lang="en" sz="1700">
                <a:latin typeface="Arimo"/>
                <a:ea typeface="Arimo"/>
                <a:cs typeface="Arimo"/>
                <a:sym typeface="Arimo"/>
              </a:rPr>
              <a:t>To maintain joint range</a:t>
            </a:r>
            <a:endParaRPr b="0" sz="1700">
              <a:latin typeface="Arimo"/>
              <a:ea typeface="Arimo"/>
              <a:cs typeface="Arimo"/>
              <a:sym typeface="Arimo"/>
            </a:endParaRPr>
          </a:p>
          <a:p>
            <a:pPr indent="-336550" lvl="1" marL="914400" rtl="0" algn="l">
              <a:spcBef>
                <a:spcPts val="0"/>
              </a:spcBef>
              <a:spcAft>
                <a:spcPts val="0"/>
              </a:spcAft>
              <a:buSzPts val="1700"/>
              <a:buFont typeface="Arimo"/>
              <a:buAutoNum type="alphaLcPeriod"/>
            </a:pPr>
            <a:r>
              <a:rPr b="0" lang="en" sz="1700">
                <a:latin typeface="Arimo"/>
                <a:ea typeface="Arimo"/>
                <a:cs typeface="Arimo"/>
                <a:sym typeface="Arimo"/>
              </a:rPr>
              <a:t>AA ROM</a:t>
            </a:r>
            <a:endParaRPr b="0" sz="1700">
              <a:latin typeface="Arimo"/>
              <a:ea typeface="Arimo"/>
              <a:cs typeface="Arimo"/>
              <a:sym typeface="Arimo"/>
            </a:endParaRPr>
          </a:p>
          <a:p>
            <a:pPr indent="-222250" lvl="2" marL="1371600" rtl="0" algn="l">
              <a:spcBef>
                <a:spcPts val="0"/>
              </a:spcBef>
              <a:spcAft>
                <a:spcPts val="0"/>
              </a:spcAft>
              <a:buSzPts val="1700"/>
              <a:buFont typeface="Arimo"/>
              <a:buAutoNum type="romanLcPeriod"/>
            </a:pPr>
            <a:r>
              <a:rPr b="0" lang="en" sz="1700">
                <a:latin typeface="Arimo"/>
                <a:ea typeface="Arimo"/>
                <a:cs typeface="Arimo"/>
                <a:sym typeface="Arimo"/>
              </a:rPr>
              <a:t>Used if necessary to maintain</a:t>
            </a:r>
            <a:endParaRPr b="0" sz="1700">
              <a:latin typeface="Arimo"/>
              <a:ea typeface="Arimo"/>
              <a:cs typeface="Arimo"/>
              <a:sym typeface="Arimo"/>
            </a:endParaRPr>
          </a:p>
          <a:p>
            <a:pPr indent="-336550" lvl="3" marL="1828800" rtl="0" algn="l">
              <a:spcBef>
                <a:spcPts val="0"/>
              </a:spcBef>
              <a:spcAft>
                <a:spcPts val="0"/>
              </a:spcAft>
              <a:buSzPts val="1700"/>
              <a:buFont typeface="Arimo"/>
              <a:buAutoNum type="arabicPeriod"/>
            </a:pPr>
            <a:r>
              <a:rPr b="0" lang="en" sz="1700">
                <a:latin typeface="Arimo"/>
                <a:ea typeface="Arimo"/>
                <a:cs typeface="Arimo"/>
                <a:sym typeface="Arimo"/>
              </a:rPr>
              <a:t>Joint movement</a:t>
            </a:r>
            <a:endParaRPr b="0" sz="1700">
              <a:latin typeface="Arimo"/>
              <a:ea typeface="Arimo"/>
              <a:cs typeface="Arimo"/>
              <a:sym typeface="Arimo"/>
            </a:endParaRPr>
          </a:p>
          <a:p>
            <a:pPr indent="-336550" lvl="3" marL="1828800" rtl="0" algn="l">
              <a:spcBef>
                <a:spcPts val="0"/>
              </a:spcBef>
              <a:spcAft>
                <a:spcPts val="0"/>
              </a:spcAft>
              <a:buSzPts val="1700"/>
              <a:buFont typeface="Arimo"/>
              <a:buAutoNum type="arabicPeriod"/>
            </a:pPr>
            <a:r>
              <a:rPr b="0" lang="en" sz="1700">
                <a:latin typeface="Arimo"/>
                <a:ea typeface="Arimo"/>
                <a:cs typeface="Arimo"/>
                <a:sym typeface="Arimo"/>
              </a:rPr>
              <a:t>Retain any muscle strength</a:t>
            </a:r>
            <a:endParaRPr b="0" sz="1700">
              <a:latin typeface="Arimo"/>
              <a:ea typeface="Arimo"/>
              <a:cs typeface="Arimo"/>
              <a:sym typeface="Arimo"/>
            </a:endParaRPr>
          </a:p>
          <a:p>
            <a:pPr indent="-336550" lvl="1" marL="914400" rtl="0" algn="l">
              <a:spcBef>
                <a:spcPts val="0"/>
              </a:spcBef>
              <a:spcAft>
                <a:spcPts val="0"/>
              </a:spcAft>
              <a:buSzPts val="1700"/>
              <a:buFont typeface="Arimo"/>
              <a:buAutoNum type="alphaLcPeriod"/>
            </a:pPr>
            <a:r>
              <a:rPr b="0" lang="en" sz="1700">
                <a:latin typeface="Arimo"/>
                <a:ea typeface="Arimo"/>
                <a:cs typeface="Arimo"/>
                <a:sym typeface="Arimo"/>
              </a:rPr>
              <a:t>AF ROM</a:t>
            </a:r>
            <a:endParaRPr b="0" sz="1700">
              <a:latin typeface="Arimo"/>
              <a:ea typeface="Arimo"/>
              <a:cs typeface="Arimo"/>
              <a:sym typeface="Arimo"/>
            </a:endParaRPr>
          </a:p>
          <a:p>
            <a:pPr indent="-222250" lvl="2" marL="1371600" rtl="0" algn="l">
              <a:spcBef>
                <a:spcPts val="0"/>
              </a:spcBef>
              <a:spcAft>
                <a:spcPts val="0"/>
              </a:spcAft>
              <a:buSzPts val="1700"/>
              <a:buFont typeface="Arimo"/>
              <a:buAutoNum type="romanLcPeriod"/>
            </a:pPr>
            <a:r>
              <a:rPr b="0" lang="en" sz="1700">
                <a:latin typeface="Arimo"/>
                <a:ea typeface="Arimo"/>
                <a:cs typeface="Arimo"/>
                <a:sym typeface="Arimo"/>
              </a:rPr>
              <a:t>In a pain free range to maintain</a:t>
            </a:r>
            <a:endParaRPr b="0" sz="1700">
              <a:latin typeface="Arimo"/>
              <a:ea typeface="Arimo"/>
              <a:cs typeface="Arimo"/>
              <a:sym typeface="Arimo"/>
            </a:endParaRPr>
          </a:p>
          <a:p>
            <a:pPr indent="-336550" lvl="3" marL="1828800" rtl="0" algn="l">
              <a:spcBef>
                <a:spcPts val="0"/>
              </a:spcBef>
              <a:spcAft>
                <a:spcPts val="0"/>
              </a:spcAft>
              <a:buSzPts val="1700"/>
              <a:buFont typeface="Arimo"/>
              <a:buAutoNum type="arabicPeriod"/>
            </a:pPr>
            <a:r>
              <a:rPr b="0" lang="en" sz="1700">
                <a:latin typeface="Arimo"/>
                <a:ea typeface="Arimo"/>
                <a:cs typeface="Arimo"/>
                <a:sym typeface="Arimo"/>
              </a:rPr>
              <a:t>Joint movement</a:t>
            </a:r>
            <a:endParaRPr b="0" sz="1700">
              <a:latin typeface="Arimo"/>
              <a:ea typeface="Arimo"/>
              <a:cs typeface="Arimo"/>
              <a:sym typeface="Arimo"/>
            </a:endParaRPr>
          </a:p>
          <a:p>
            <a:pPr indent="-336550" lvl="3" marL="1828800" rtl="0" algn="l">
              <a:spcBef>
                <a:spcPts val="0"/>
              </a:spcBef>
              <a:spcAft>
                <a:spcPts val="0"/>
              </a:spcAft>
              <a:buSzPts val="1700"/>
              <a:buFont typeface="Arimo"/>
              <a:buAutoNum type="arabicPeriod"/>
            </a:pPr>
            <a:r>
              <a:rPr b="0" lang="en" sz="1700">
                <a:latin typeface="Arimo"/>
                <a:ea typeface="Arimo"/>
                <a:cs typeface="Arimo"/>
                <a:sym typeface="Arimo"/>
              </a:rPr>
              <a:t>Retain any muscle strength</a:t>
            </a:r>
            <a:endParaRPr b="0" sz="1700">
              <a:latin typeface="Arimo"/>
              <a:ea typeface="Arimo"/>
              <a:cs typeface="Arimo"/>
              <a:sym typeface="Arimo"/>
            </a:endParaRPr>
          </a:p>
          <a:p>
            <a:pPr indent="-336550" lvl="1" marL="914400" rtl="0" algn="l">
              <a:spcBef>
                <a:spcPts val="0"/>
              </a:spcBef>
              <a:spcAft>
                <a:spcPts val="0"/>
              </a:spcAft>
              <a:buSzPts val="1700"/>
              <a:buFont typeface="Arimo"/>
              <a:buAutoNum type="alphaLcPeriod"/>
            </a:pPr>
            <a:r>
              <a:rPr b="0" lang="en" sz="1700">
                <a:latin typeface="Arimo"/>
                <a:ea typeface="Arimo"/>
                <a:cs typeface="Arimo"/>
                <a:sym typeface="Arimo"/>
              </a:rPr>
              <a:t>AR Isometric</a:t>
            </a:r>
            <a:endParaRPr b="0" sz="1700">
              <a:latin typeface="Arimo"/>
              <a:ea typeface="Arimo"/>
              <a:cs typeface="Arimo"/>
              <a:sym typeface="Arimo"/>
            </a:endParaRPr>
          </a:p>
          <a:p>
            <a:pPr indent="-222250" lvl="2" marL="1371600" rtl="0" algn="l">
              <a:spcBef>
                <a:spcPts val="0"/>
              </a:spcBef>
              <a:spcAft>
                <a:spcPts val="0"/>
              </a:spcAft>
              <a:buSzPts val="1700"/>
              <a:buFont typeface="Arimo"/>
              <a:buAutoNum type="romanLcPeriod"/>
            </a:pPr>
            <a:r>
              <a:rPr b="0" lang="en" sz="1700">
                <a:latin typeface="Arimo"/>
                <a:ea typeface="Arimo"/>
                <a:cs typeface="Arimo"/>
                <a:sym typeface="Arimo"/>
              </a:rPr>
              <a:t>Use submaximal contraction</a:t>
            </a:r>
            <a:endParaRPr b="0" sz="1700">
              <a:latin typeface="Arimo"/>
              <a:ea typeface="Arimo"/>
              <a:cs typeface="Arimo"/>
              <a:sym typeface="Arimo"/>
            </a:endParaRPr>
          </a:p>
          <a:p>
            <a:pPr indent="-336550" lvl="3" marL="1828800" rtl="0" algn="l">
              <a:spcBef>
                <a:spcPts val="0"/>
              </a:spcBef>
              <a:spcAft>
                <a:spcPts val="0"/>
              </a:spcAft>
              <a:buSzPts val="1700"/>
              <a:buFont typeface="Arimo"/>
              <a:buAutoNum type="arabicPeriod"/>
            </a:pPr>
            <a:r>
              <a:rPr b="0" lang="en" sz="1700">
                <a:latin typeface="Arimo"/>
                <a:ea typeface="Arimo"/>
                <a:cs typeface="Arimo"/>
                <a:sym typeface="Arimo"/>
              </a:rPr>
              <a:t>To maintain or increase strength</a:t>
            </a:r>
            <a:endParaRPr b="0" sz="1700">
              <a:latin typeface="Arimo"/>
              <a:ea typeface="Arimo"/>
              <a:cs typeface="Arimo"/>
              <a:sym typeface="Arimo"/>
            </a:endParaRPr>
          </a:p>
          <a:p>
            <a:pPr indent="0" lvl="0" marL="0" rtl="0" algn="ctr">
              <a:spcBef>
                <a:spcPts val="0"/>
              </a:spcBef>
              <a:spcAft>
                <a:spcPts val="0"/>
              </a:spcAft>
              <a:buNone/>
            </a:pPr>
            <a:r>
              <a:t/>
            </a:r>
            <a:endParaRPr sz="53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56"/>
          <p:cNvSpPr txBox="1"/>
          <p:nvPr>
            <p:ph type="title"/>
          </p:nvPr>
        </p:nvSpPr>
        <p:spPr>
          <a:xfrm>
            <a:off x="522375" y="803675"/>
            <a:ext cx="8050200" cy="425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0" lang="en" sz="1500">
                <a:latin typeface="Arimo"/>
                <a:ea typeface="Arimo"/>
                <a:cs typeface="Arimo"/>
                <a:sym typeface="Arimo"/>
              </a:rPr>
              <a:t>CI’s</a:t>
            </a:r>
            <a:endParaRPr b="0" sz="1500">
              <a:latin typeface="Arimo"/>
              <a:ea typeface="Arimo"/>
              <a:cs typeface="Arimo"/>
              <a:sym typeface="Arimo"/>
            </a:endParaRPr>
          </a:p>
          <a:p>
            <a:pPr indent="-323850" lvl="0" marL="457200" rtl="0" algn="l">
              <a:spcBef>
                <a:spcPts val="0"/>
              </a:spcBef>
              <a:spcAft>
                <a:spcPts val="0"/>
              </a:spcAft>
              <a:buSzPts val="1500"/>
              <a:buFont typeface="Arimo"/>
              <a:buChar char="-"/>
            </a:pPr>
            <a:r>
              <a:rPr b="0" lang="en" sz="1500">
                <a:latin typeface="Arimo"/>
                <a:ea typeface="Arimo"/>
                <a:cs typeface="Arimo"/>
                <a:sym typeface="Arimo"/>
              </a:rPr>
              <a:t>Stretching – you do not want to cause further pain and damage to tissue</a:t>
            </a:r>
            <a:endParaRPr b="0" sz="1500">
              <a:latin typeface="Arimo"/>
              <a:ea typeface="Arimo"/>
              <a:cs typeface="Arimo"/>
              <a:sym typeface="Arimo"/>
            </a:endParaRPr>
          </a:p>
          <a:p>
            <a:pPr indent="0" lvl="0" marL="0" rtl="0" algn="l">
              <a:spcBef>
                <a:spcPts val="0"/>
              </a:spcBef>
              <a:spcAft>
                <a:spcPts val="0"/>
              </a:spcAft>
              <a:buClr>
                <a:schemeClr val="dk1"/>
              </a:buClr>
              <a:buSzPts val="1100"/>
              <a:buFont typeface="Arial"/>
              <a:buNone/>
            </a:pPr>
            <a:r>
              <a:t/>
            </a:r>
            <a:endParaRPr b="0" sz="1500">
              <a:latin typeface="Arimo"/>
              <a:ea typeface="Arimo"/>
              <a:cs typeface="Arimo"/>
              <a:sym typeface="Arimo"/>
            </a:endParaRPr>
          </a:p>
          <a:p>
            <a:pPr indent="-323850" lvl="0" marL="457200" rtl="0" algn="l">
              <a:spcBef>
                <a:spcPts val="0"/>
              </a:spcBef>
              <a:spcAft>
                <a:spcPts val="0"/>
              </a:spcAft>
              <a:buSzPts val="1500"/>
              <a:buFont typeface="Arimo"/>
              <a:buAutoNum type="arabicPeriod"/>
            </a:pPr>
            <a:r>
              <a:rPr b="0" lang="en" sz="1500">
                <a:latin typeface="Arimo"/>
                <a:ea typeface="Arimo"/>
                <a:cs typeface="Arimo"/>
                <a:sym typeface="Arimo"/>
              </a:rPr>
              <a:t>Later Stages of muscle Healing</a:t>
            </a:r>
            <a:endParaRPr b="0" sz="1500">
              <a:latin typeface="Arimo"/>
              <a:ea typeface="Arimo"/>
              <a:cs typeface="Arimo"/>
              <a:sym typeface="Arimo"/>
            </a:endParaRPr>
          </a:p>
          <a:p>
            <a:pPr indent="-323850" lvl="1" marL="914400" rtl="0" algn="l">
              <a:spcBef>
                <a:spcPts val="0"/>
              </a:spcBef>
              <a:spcAft>
                <a:spcPts val="0"/>
              </a:spcAft>
              <a:buSzPts val="1500"/>
              <a:buFont typeface="Arimo"/>
              <a:buAutoNum type="alphaLcPeriod"/>
            </a:pPr>
            <a:r>
              <a:rPr b="0" lang="en" sz="1500">
                <a:latin typeface="Arimo"/>
                <a:ea typeface="Arimo"/>
                <a:cs typeface="Arimo"/>
                <a:sym typeface="Arimo"/>
              </a:rPr>
              <a:t>PR ROM</a:t>
            </a:r>
            <a:endParaRPr b="0" sz="1500">
              <a:latin typeface="Arimo"/>
              <a:ea typeface="Arimo"/>
              <a:cs typeface="Arimo"/>
              <a:sym typeface="Arimo"/>
            </a:endParaRPr>
          </a:p>
          <a:p>
            <a:pPr indent="-209550" lvl="2" marL="1371600" rtl="0" algn="l">
              <a:spcBef>
                <a:spcPts val="0"/>
              </a:spcBef>
              <a:spcAft>
                <a:spcPts val="0"/>
              </a:spcAft>
              <a:buSzPts val="1500"/>
              <a:buFont typeface="Arimo"/>
              <a:buAutoNum type="romanLcPeriod"/>
            </a:pPr>
            <a:r>
              <a:rPr b="0" lang="en" sz="1500">
                <a:latin typeface="Arimo"/>
                <a:ea typeface="Arimo"/>
                <a:cs typeface="Arimo"/>
                <a:sym typeface="Arimo"/>
              </a:rPr>
              <a:t>In pain free mid-outer ranges</a:t>
            </a:r>
            <a:endParaRPr b="0" sz="1500">
              <a:latin typeface="Arimo"/>
              <a:ea typeface="Arimo"/>
              <a:cs typeface="Arimo"/>
              <a:sym typeface="Arimo"/>
            </a:endParaRPr>
          </a:p>
          <a:p>
            <a:pPr indent="-209550" lvl="2" marL="1371600" rtl="0" algn="l">
              <a:spcBef>
                <a:spcPts val="0"/>
              </a:spcBef>
              <a:spcAft>
                <a:spcPts val="0"/>
              </a:spcAft>
              <a:buSzPts val="1500"/>
              <a:buFont typeface="Arimo"/>
              <a:buAutoNum type="romanLcPeriod"/>
            </a:pPr>
            <a:r>
              <a:rPr b="0" lang="en" sz="1500">
                <a:latin typeface="Arimo"/>
                <a:ea typeface="Arimo"/>
                <a:cs typeface="Arimo"/>
                <a:sym typeface="Arimo"/>
              </a:rPr>
              <a:t>Maintain joint range</a:t>
            </a:r>
            <a:endParaRPr b="0" sz="1500">
              <a:latin typeface="Arimo"/>
              <a:ea typeface="Arimo"/>
              <a:cs typeface="Arimo"/>
              <a:sym typeface="Arimo"/>
            </a:endParaRPr>
          </a:p>
          <a:p>
            <a:pPr indent="-323850" lvl="1" marL="914400" rtl="0" algn="l">
              <a:spcBef>
                <a:spcPts val="0"/>
              </a:spcBef>
              <a:spcAft>
                <a:spcPts val="0"/>
              </a:spcAft>
              <a:buSzPts val="1500"/>
              <a:buFont typeface="Arimo"/>
              <a:buAutoNum type="alphaLcPeriod"/>
            </a:pPr>
            <a:r>
              <a:rPr b="0" lang="en" sz="1500">
                <a:latin typeface="Arimo"/>
                <a:ea typeface="Arimo"/>
                <a:cs typeface="Arimo"/>
                <a:sym typeface="Arimo"/>
              </a:rPr>
              <a:t>AF ROM</a:t>
            </a:r>
            <a:endParaRPr b="0" sz="1500">
              <a:latin typeface="Arimo"/>
              <a:ea typeface="Arimo"/>
              <a:cs typeface="Arimo"/>
              <a:sym typeface="Arimo"/>
            </a:endParaRPr>
          </a:p>
          <a:p>
            <a:pPr indent="-209550" lvl="2" marL="1371600" rtl="0" algn="l">
              <a:spcBef>
                <a:spcPts val="0"/>
              </a:spcBef>
              <a:spcAft>
                <a:spcPts val="0"/>
              </a:spcAft>
              <a:buSzPts val="1500"/>
              <a:buFont typeface="Arimo"/>
              <a:buAutoNum type="romanLcPeriod"/>
            </a:pPr>
            <a:r>
              <a:rPr b="0" lang="en" sz="1500">
                <a:latin typeface="Arimo"/>
                <a:ea typeface="Arimo"/>
                <a:cs typeface="Arimo"/>
                <a:sym typeface="Arimo"/>
              </a:rPr>
              <a:t>In a pain free range, progressing to the onset of pain</a:t>
            </a:r>
            <a:endParaRPr b="0" sz="1500">
              <a:latin typeface="Arimo"/>
              <a:ea typeface="Arimo"/>
              <a:cs typeface="Arimo"/>
              <a:sym typeface="Arimo"/>
            </a:endParaRPr>
          </a:p>
          <a:p>
            <a:pPr indent="-209550" lvl="2" marL="1371600" rtl="0" algn="l">
              <a:spcBef>
                <a:spcPts val="0"/>
              </a:spcBef>
              <a:spcAft>
                <a:spcPts val="0"/>
              </a:spcAft>
              <a:buSzPts val="1500"/>
              <a:buFont typeface="Arimo"/>
              <a:buAutoNum type="romanLcPeriod"/>
            </a:pPr>
            <a:r>
              <a:rPr b="0" lang="en" sz="1500">
                <a:latin typeface="Arimo"/>
                <a:ea typeface="Arimo"/>
                <a:cs typeface="Arimo"/>
                <a:sym typeface="Arimo"/>
              </a:rPr>
              <a:t>Used to maintain joint movement and any present muscle strength</a:t>
            </a:r>
            <a:endParaRPr b="0" sz="1500">
              <a:latin typeface="Arimo"/>
              <a:ea typeface="Arimo"/>
              <a:cs typeface="Arimo"/>
              <a:sym typeface="Arimo"/>
            </a:endParaRPr>
          </a:p>
          <a:p>
            <a:pPr indent="-323850" lvl="1" marL="914400" rtl="0" algn="l">
              <a:spcBef>
                <a:spcPts val="0"/>
              </a:spcBef>
              <a:spcAft>
                <a:spcPts val="0"/>
              </a:spcAft>
              <a:buSzPts val="1500"/>
              <a:buFont typeface="Arimo"/>
              <a:buAutoNum type="alphaLcPeriod"/>
            </a:pPr>
            <a:r>
              <a:rPr b="0" lang="en" sz="1500">
                <a:latin typeface="Arimo"/>
                <a:ea typeface="Arimo"/>
                <a:cs typeface="Arimo"/>
                <a:sym typeface="Arimo"/>
              </a:rPr>
              <a:t>Passive and Active Stretching</a:t>
            </a:r>
            <a:endParaRPr b="0" sz="1500">
              <a:latin typeface="Arimo"/>
              <a:ea typeface="Arimo"/>
              <a:cs typeface="Arimo"/>
              <a:sym typeface="Arimo"/>
            </a:endParaRPr>
          </a:p>
          <a:p>
            <a:pPr indent="-209550" lvl="2" marL="1371600" rtl="0" algn="l">
              <a:spcBef>
                <a:spcPts val="0"/>
              </a:spcBef>
              <a:spcAft>
                <a:spcPts val="0"/>
              </a:spcAft>
              <a:buSzPts val="1500"/>
              <a:buFont typeface="Arimo"/>
              <a:buAutoNum type="romanLcPeriod"/>
            </a:pPr>
            <a:r>
              <a:rPr b="0" lang="en" sz="1500">
                <a:latin typeface="Arimo"/>
                <a:ea typeface="Arimo"/>
                <a:cs typeface="Arimo"/>
                <a:sym typeface="Arimo"/>
              </a:rPr>
              <a:t>Lengthen soft tissue</a:t>
            </a:r>
            <a:endParaRPr b="0" sz="1500">
              <a:latin typeface="Arimo"/>
              <a:ea typeface="Arimo"/>
              <a:cs typeface="Arimo"/>
              <a:sym typeface="Arimo"/>
            </a:endParaRPr>
          </a:p>
          <a:p>
            <a:pPr indent="-323850" lvl="1" marL="914400" rtl="0" algn="l">
              <a:spcBef>
                <a:spcPts val="0"/>
              </a:spcBef>
              <a:spcAft>
                <a:spcPts val="0"/>
              </a:spcAft>
              <a:buSzPts val="1500"/>
              <a:buFont typeface="Arimo"/>
              <a:buAutoNum type="alphaLcPeriod"/>
            </a:pPr>
            <a:r>
              <a:rPr b="0" lang="en" sz="1500">
                <a:latin typeface="Arimo"/>
                <a:ea typeface="Arimo"/>
                <a:cs typeface="Arimo"/>
                <a:sym typeface="Arimo"/>
              </a:rPr>
              <a:t>AR IsoMetric </a:t>
            </a:r>
            <a:endParaRPr b="0" sz="1500">
              <a:latin typeface="Arimo"/>
              <a:ea typeface="Arimo"/>
              <a:cs typeface="Arimo"/>
              <a:sym typeface="Arimo"/>
            </a:endParaRPr>
          </a:p>
          <a:p>
            <a:pPr indent="-209550" lvl="2" marL="1371600" rtl="0" algn="l">
              <a:spcBef>
                <a:spcPts val="0"/>
              </a:spcBef>
              <a:spcAft>
                <a:spcPts val="0"/>
              </a:spcAft>
              <a:buSzPts val="1500"/>
              <a:buFont typeface="Arimo"/>
              <a:buAutoNum type="romanLcPeriod"/>
            </a:pPr>
            <a:r>
              <a:rPr b="0" lang="en" sz="1500">
                <a:latin typeface="Arimo"/>
                <a:ea typeface="Arimo"/>
                <a:cs typeface="Arimo"/>
                <a:sym typeface="Arimo"/>
              </a:rPr>
              <a:t>Max contraction to increase strength</a:t>
            </a:r>
            <a:endParaRPr b="0" sz="1500">
              <a:latin typeface="Arimo"/>
              <a:ea typeface="Arimo"/>
              <a:cs typeface="Arimo"/>
              <a:sym typeface="Arimo"/>
            </a:endParaRPr>
          </a:p>
          <a:p>
            <a:pPr indent="-209550" lvl="2" marL="1371600" rtl="0" algn="l">
              <a:spcBef>
                <a:spcPts val="0"/>
              </a:spcBef>
              <a:spcAft>
                <a:spcPts val="0"/>
              </a:spcAft>
              <a:buSzPts val="1500"/>
              <a:buFont typeface="Arimo"/>
              <a:buAutoNum type="romanLcPeriod"/>
            </a:pPr>
            <a:r>
              <a:rPr b="0" lang="en" sz="1500">
                <a:latin typeface="Arimo"/>
                <a:ea typeface="Arimo"/>
                <a:cs typeface="Arimo"/>
                <a:sym typeface="Arimo"/>
              </a:rPr>
              <a:t>Once strength has increased and C feels confident, can progress to AR IsoTONic</a:t>
            </a:r>
            <a:endParaRPr b="0" sz="1500">
              <a:latin typeface="Arimo"/>
              <a:ea typeface="Arimo"/>
              <a:cs typeface="Arimo"/>
              <a:sym typeface="Arimo"/>
            </a:endParaRPr>
          </a:p>
          <a:p>
            <a:pPr indent="-323850" lvl="1" marL="914400" rtl="0" algn="l">
              <a:spcBef>
                <a:spcPts val="0"/>
              </a:spcBef>
              <a:spcAft>
                <a:spcPts val="0"/>
              </a:spcAft>
              <a:buSzPts val="1500"/>
              <a:buFont typeface="Arimo"/>
              <a:buAutoNum type="alphaLcPeriod"/>
            </a:pPr>
            <a:r>
              <a:rPr b="0" lang="en" sz="1500">
                <a:latin typeface="Arimo"/>
                <a:ea typeface="Arimo"/>
                <a:cs typeface="Arimo"/>
                <a:sym typeface="Arimo"/>
              </a:rPr>
              <a:t> AR IsoTonic</a:t>
            </a:r>
            <a:endParaRPr b="0" sz="1500">
              <a:latin typeface="Arimo"/>
              <a:ea typeface="Arimo"/>
              <a:cs typeface="Arimo"/>
              <a:sym typeface="Arimo"/>
            </a:endParaRPr>
          </a:p>
          <a:p>
            <a:pPr indent="-209550" lvl="2" marL="1371600" rtl="0" algn="l">
              <a:spcBef>
                <a:spcPts val="0"/>
              </a:spcBef>
              <a:spcAft>
                <a:spcPts val="0"/>
              </a:spcAft>
              <a:buSzPts val="1500"/>
              <a:buFont typeface="Arimo"/>
              <a:buAutoNum type="romanLcPeriod"/>
            </a:pPr>
            <a:r>
              <a:rPr b="0" lang="en" sz="1500">
                <a:latin typeface="Arimo"/>
                <a:ea typeface="Arimo"/>
                <a:cs typeface="Arimo"/>
                <a:sym typeface="Arimo"/>
              </a:rPr>
              <a:t>Used to increase strength once joint ROM has been regained</a:t>
            </a:r>
            <a:endParaRPr b="0" sz="1500">
              <a:latin typeface="Arimo"/>
              <a:ea typeface="Arimo"/>
              <a:cs typeface="Arimo"/>
              <a:sym typeface="Arimo"/>
            </a:endParaRPr>
          </a:p>
          <a:p>
            <a:pPr indent="0" lvl="0" marL="0" rtl="0" algn="ctr">
              <a:spcBef>
                <a:spcPts val="0"/>
              </a:spcBef>
              <a:spcAft>
                <a:spcPts val="0"/>
              </a:spcAft>
              <a:buNone/>
            </a:pPr>
            <a:r>
              <a:t/>
            </a:r>
            <a:endParaRPr sz="51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57"/>
          <p:cNvSpPr txBox="1"/>
          <p:nvPr>
            <p:ph type="title"/>
          </p:nvPr>
        </p:nvSpPr>
        <p:spPr>
          <a:xfrm>
            <a:off x="1241550" y="2010150"/>
            <a:ext cx="6660900" cy="215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0" lang="en" sz="2000">
                <a:latin typeface="Arimo"/>
                <a:ea typeface="Arimo"/>
                <a:cs typeface="Arimo"/>
                <a:sym typeface="Arimo"/>
              </a:rPr>
              <a:t>Remedial Exercise as Self-Care</a:t>
            </a:r>
            <a:endParaRPr b="0" sz="2000">
              <a:latin typeface="Arimo"/>
              <a:ea typeface="Arimo"/>
              <a:cs typeface="Arimo"/>
              <a:sym typeface="Arimo"/>
            </a:endParaRPr>
          </a:p>
          <a:p>
            <a:pPr indent="0" lvl="0" marL="0" rtl="0" algn="l">
              <a:spcBef>
                <a:spcPts val="0"/>
              </a:spcBef>
              <a:spcAft>
                <a:spcPts val="0"/>
              </a:spcAft>
              <a:buClr>
                <a:schemeClr val="dk1"/>
              </a:buClr>
              <a:buSzPts val="1100"/>
              <a:buFont typeface="Arial"/>
              <a:buNone/>
            </a:pPr>
            <a:r>
              <a:rPr b="0" lang="en" sz="2000">
                <a:latin typeface="Arimo"/>
                <a:ea typeface="Arimo"/>
                <a:cs typeface="Arimo"/>
                <a:sym typeface="Arimo"/>
              </a:rPr>
              <a:t>- desired ROM, number of reps, and amount of resistance given for each exercise will depend on the client’s</a:t>
            </a:r>
            <a:endParaRPr b="0" sz="2000">
              <a:latin typeface="Arimo"/>
              <a:ea typeface="Arimo"/>
              <a:cs typeface="Arimo"/>
              <a:sym typeface="Arimo"/>
            </a:endParaRPr>
          </a:p>
          <a:p>
            <a:pPr indent="0" lvl="0" marL="0" rtl="0" algn="l">
              <a:spcBef>
                <a:spcPts val="0"/>
              </a:spcBef>
              <a:spcAft>
                <a:spcPts val="0"/>
              </a:spcAft>
              <a:buClr>
                <a:schemeClr val="dk1"/>
              </a:buClr>
              <a:buSzPts val="1100"/>
              <a:buFont typeface="Arial"/>
              <a:buNone/>
            </a:pPr>
            <a:r>
              <a:rPr b="0" lang="en" sz="2000">
                <a:latin typeface="Arimo"/>
                <a:ea typeface="Arimo"/>
                <a:cs typeface="Arimo"/>
                <a:sym typeface="Arimo"/>
              </a:rPr>
              <a:t>	a.  </a:t>
            </a:r>
            <a:r>
              <a:rPr b="0" lang="en" sz="2000">
                <a:solidFill>
                  <a:srgbClr val="FF0000"/>
                </a:solidFill>
                <a:latin typeface="Arimo"/>
                <a:ea typeface="Arimo"/>
                <a:cs typeface="Arimo"/>
                <a:sym typeface="Arimo"/>
              </a:rPr>
              <a:t>degree of injury</a:t>
            </a:r>
            <a:endParaRPr b="0" sz="2000">
              <a:solidFill>
                <a:srgbClr val="FF0000"/>
              </a:solidFill>
              <a:latin typeface="Arimo"/>
              <a:ea typeface="Arimo"/>
              <a:cs typeface="Arimo"/>
              <a:sym typeface="Arimo"/>
            </a:endParaRPr>
          </a:p>
          <a:p>
            <a:pPr indent="0" lvl="0" marL="0" rtl="0" algn="l">
              <a:spcBef>
                <a:spcPts val="0"/>
              </a:spcBef>
              <a:spcAft>
                <a:spcPts val="0"/>
              </a:spcAft>
              <a:buClr>
                <a:schemeClr val="dk1"/>
              </a:buClr>
              <a:buSzPts val="1100"/>
              <a:buFont typeface="Arial"/>
              <a:buNone/>
            </a:pPr>
            <a:r>
              <a:rPr b="0" lang="en" sz="2000">
                <a:latin typeface="Arimo"/>
                <a:ea typeface="Arimo"/>
                <a:cs typeface="Arimo"/>
                <a:sym typeface="Arimo"/>
              </a:rPr>
              <a:t>	b. </a:t>
            </a:r>
            <a:r>
              <a:rPr b="0" lang="en" sz="2000">
                <a:solidFill>
                  <a:srgbClr val="FF0000"/>
                </a:solidFill>
                <a:latin typeface="Arimo"/>
                <a:ea typeface="Arimo"/>
                <a:cs typeface="Arimo"/>
                <a:sym typeface="Arimo"/>
              </a:rPr>
              <a:t>degree of postural dysfunction</a:t>
            </a:r>
            <a:endParaRPr b="0" sz="2000">
              <a:solidFill>
                <a:srgbClr val="FF0000"/>
              </a:solidFill>
              <a:latin typeface="Arimo"/>
              <a:ea typeface="Arimo"/>
              <a:cs typeface="Arimo"/>
              <a:sym typeface="Arimo"/>
            </a:endParaRPr>
          </a:p>
          <a:p>
            <a:pPr indent="0" lvl="0" marL="0" rtl="0" algn="l">
              <a:spcBef>
                <a:spcPts val="0"/>
              </a:spcBef>
              <a:spcAft>
                <a:spcPts val="0"/>
              </a:spcAft>
              <a:buClr>
                <a:schemeClr val="dk1"/>
              </a:buClr>
              <a:buSzPts val="1100"/>
              <a:buFont typeface="Arial"/>
              <a:buNone/>
            </a:pPr>
            <a:r>
              <a:rPr b="0" lang="en" sz="2000">
                <a:latin typeface="Arimo"/>
                <a:ea typeface="Arimo"/>
                <a:cs typeface="Arimo"/>
                <a:sym typeface="Arimo"/>
              </a:rPr>
              <a:t>		- mild, moderate, severe</a:t>
            </a:r>
            <a:endParaRPr b="0" sz="2000">
              <a:latin typeface="Arimo"/>
              <a:ea typeface="Arimo"/>
              <a:cs typeface="Arimo"/>
              <a:sym typeface="Arimo"/>
            </a:endParaRPr>
          </a:p>
          <a:p>
            <a:pPr indent="0" lvl="0" marL="0" rtl="0" algn="l">
              <a:spcBef>
                <a:spcPts val="0"/>
              </a:spcBef>
              <a:spcAft>
                <a:spcPts val="0"/>
              </a:spcAft>
              <a:buClr>
                <a:schemeClr val="dk1"/>
              </a:buClr>
              <a:buSzPts val="1100"/>
              <a:buFont typeface="Arial"/>
              <a:buNone/>
            </a:pPr>
            <a:r>
              <a:rPr b="0" lang="en" sz="2000">
                <a:latin typeface="Arimo"/>
                <a:ea typeface="Arimo"/>
                <a:cs typeface="Arimo"/>
                <a:sym typeface="Arimo"/>
              </a:rPr>
              <a:t>	c.</a:t>
            </a:r>
            <a:r>
              <a:rPr b="0" lang="en" sz="2000">
                <a:solidFill>
                  <a:srgbClr val="FF0000"/>
                </a:solidFill>
                <a:latin typeface="Arimo"/>
                <a:ea typeface="Arimo"/>
                <a:cs typeface="Arimo"/>
                <a:sym typeface="Arimo"/>
              </a:rPr>
              <a:t> presentation of the pathology or injury</a:t>
            </a:r>
            <a:endParaRPr b="0" sz="2000">
              <a:solidFill>
                <a:srgbClr val="FF0000"/>
              </a:solidFill>
              <a:latin typeface="Arimo"/>
              <a:ea typeface="Arimo"/>
              <a:cs typeface="Arimo"/>
              <a:sym typeface="Arimo"/>
            </a:endParaRPr>
          </a:p>
          <a:p>
            <a:pPr indent="0" lvl="0" marL="0" rtl="0" algn="l">
              <a:spcBef>
                <a:spcPts val="0"/>
              </a:spcBef>
              <a:spcAft>
                <a:spcPts val="0"/>
              </a:spcAft>
              <a:buClr>
                <a:schemeClr val="dk1"/>
              </a:buClr>
              <a:buSzPts val="1100"/>
              <a:buFont typeface="Arial"/>
              <a:buNone/>
            </a:pPr>
            <a:r>
              <a:rPr b="0" lang="en" sz="2000">
                <a:latin typeface="Arimo"/>
                <a:ea typeface="Arimo"/>
                <a:cs typeface="Arimo"/>
                <a:sym typeface="Arimo"/>
              </a:rPr>
              <a:t>		- acute, subacute, chronic</a:t>
            </a:r>
            <a:endParaRPr b="0" sz="2000">
              <a:latin typeface="Arimo"/>
              <a:ea typeface="Arimo"/>
              <a:cs typeface="Arimo"/>
              <a:sym typeface="Arimo"/>
            </a:endParaRPr>
          </a:p>
          <a:p>
            <a:pPr indent="0" lvl="0" marL="0" rtl="0" algn="ctr">
              <a:spcBef>
                <a:spcPts val="0"/>
              </a:spcBef>
              <a:spcAft>
                <a:spcPts val="0"/>
              </a:spcAft>
              <a:buNone/>
            </a:pPr>
            <a:r>
              <a:t/>
            </a:r>
            <a:endParaRPr sz="56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58"/>
          <p:cNvSpPr txBox="1"/>
          <p:nvPr>
            <p:ph type="title"/>
          </p:nvPr>
        </p:nvSpPr>
        <p:spPr>
          <a:xfrm>
            <a:off x="1241550" y="2010150"/>
            <a:ext cx="6660900" cy="1123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0" lang="en" sz="2200">
                <a:latin typeface="Arimo"/>
                <a:ea typeface="Arimo"/>
                <a:cs typeface="Arimo"/>
                <a:sym typeface="Arimo"/>
              </a:rPr>
              <a:t>- ROM and strengthening exercises should progress </a:t>
            </a:r>
            <a:endParaRPr b="0" sz="2200">
              <a:latin typeface="Arimo"/>
              <a:ea typeface="Arimo"/>
              <a:cs typeface="Arimo"/>
              <a:sym typeface="Arimo"/>
            </a:endParaRPr>
          </a:p>
          <a:p>
            <a:pPr indent="0" lvl="0" marL="0" rtl="0" algn="l">
              <a:spcBef>
                <a:spcPts val="0"/>
              </a:spcBef>
              <a:spcAft>
                <a:spcPts val="0"/>
              </a:spcAft>
              <a:buClr>
                <a:schemeClr val="dk1"/>
              </a:buClr>
              <a:buSzPts val="1100"/>
              <a:buFont typeface="Arial"/>
              <a:buNone/>
            </a:pPr>
            <a:r>
              <a:rPr b="0" lang="en" sz="2200">
                <a:latin typeface="Arimo"/>
                <a:ea typeface="Arimo"/>
                <a:cs typeface="Arimo"/>
                <a:sym typeface="Arimo"/>
              </a:rPr>
              <a:t>- MT should use a positive and motivating approach to follow up on the exercise and self-care program</a:t>
            </a:r>
            <a:endParaRPr b="0" sz="2200">
              <a:latin typeface="Arimo"/>
              <a:ea typeface="Arimo"/>
              <a:cs typeface="Arimo"/>
              <a:sym typeface="Arimo"/>
            </a:endParaRPr>
          </a:p>
          <a:p>
            <a:pPr indent="0" lvl="0" marL="0" rtl="0" algn="l">
              <a:spcBef>
                <a:spcPts val="0"/>
              </a:spcBef>
              <a:spcAft>
                <a:spcPts val="0"/>
              </a:spcAft>
              <a:buClr>
                <a:schemeClr val="dk1"/>
              </a:buClr>
              <a:buSzPts val="1100"/>
              <a:buFont typeface="Arial"/>
              <a:buNone/>
            </a:pPr>
            <a:r>
              <a:rPr b="0" lang="en" sz="2200">
                <a:latin typeface="Arimo"/>
                <a:ea typeface="Arimo"/>
                <a:cs typeface="Arimo"/>
                <a:sym typeface="Arimo"/>
              </a:rPr>
              <a:t>	-</a:t>
            </a:r>
            <a:r>
              <a:rPr b="0" lang="en" sz="2200">
                <a:solidFill>
                  <a:srgbClr val="FF0000"/>
                </a:solidFill>
                <a:latin typeface="Arimo"/>
                <a:ea typeface="Arimo"/>
                <a:cs typeface="Arimo"/>
                <a:sym typeface="Arimo"/>
              </a:rPr>
              <a:t> </a:t>
            </a:r>
            <a:r>
              <a:rPr i="1" lang="en" sz="2200" u="sng">
                <a:solidFill>
                  <a:srgbClr val="FF0000"/>
                </a:solidFill>
                <a:latin typeface="Arimo"/>
                <a:ea typeface="Arimo"/>
                <a:cs typeface="Arimo"/>
                <a:sym typeface="Arimo"/>
              </a:rPr>
              <a:t>DO NOT USE GUILT</a:t>
            </a:r>
            <a:endParaRPr i="1" sz="2200" u="sng">
              <a:solidFill>
                <a:srgbClr val="FF0000"/>
              </a:solidFill>
              <a:latin typeface="Arimo"/>
              <a:ea typeface="Arimo"/>
              <a:cs typeface="Arimo"/>
              <a:sym typeface="Arimo"/>
            </a:endParaRPr>
          </a:p>
          <a:p>
            <a:pPr indent="0" lvl="0" marL="0" rtl="0" algn="l">
              <a:spcBef>
                <a:spcPts val="0"/>
              </a:spcBef>
              <a:spcAft>
                <a:spcPts val="0"/>
              </a:spcAft>
              <a:buClr>
                <a:schemeClr val="dk1"/>
              </a:buClr>
              <a:buSzPts val="1100"/>
              <a:buFont typeface="Arial"/>
              <a:buNone/>
            </a:pPr>
            <a:r>
              <a:rPr b="0" lang="en" sz="2200">
                <a:latin typeface="Arimo"/>
                <a:ea typeface="Arimo"/>
                <a:cs typeface="Arimo"/>
                <a:sym typeface="Arimo"/>
              </a:rPr>
              <a:t>	- “Did you do the exercises I told you to do?”</a:t>
            </a:r>
            <a:endParaRPr b="0" sz="2200">
              <a:latin typeface="Arimo"/>
              <a:ea typeface="Arimo"/>
              <a:cs typeface="Arimo"/>
              <a:sym typeface="Arimo"/>
            </a:endParaRPr>
          </a:p>
          <a:p>
            <a:pPr indent="0" lvl="0" marL="0" rtl="0" algn="l">
              <a:spcBef>
                <a:spcPts val="0"/>
              </a:spcBef>
              <a:spcAft>
                <a:spcPts val="0"/>
              </a:spcAft>
              <a:buClr>
                <a:schemeClr val="dk1"/>
              </a:buClr>
              <a:buSzPts val="1100"/>
              <a:buFont typeface="Arial"/>
              <a:buNone/>
            </a:pPr>
            <a:r>
              <a:rPr b="0" lang="en" sz="2200">
                <a:latin typeface="Arimo"/>
                <a:ea typeface="Arimo"/>
                <a:cs typeface="Arimo"/>
                <a:sym typeface="Arimo"/>
              </a:rPr>
              <a:t>	- Remind the client of the usefulness of the exercise</a:t>
            </a:r>
            <a:endParaRPr b="0" sz="2200">
              <a:latin typeface="Arimo"/>
              <a:ea typeface="Arimo"/>
              <a:cs typeface="Arimo"/>
              <a:sym typeface="Arimo"/>
            </a:endParaRPr>
          </a:p>
          <a:p>
            <a:pPr indent="0" lvl="0" marL="0" rtl="0" algn="l">
              <a:spcBef>
                <a:spcPts val="0"/>
              </a:spcBef>
              <a:spcAft>
                <a:spcPts val="0"/>
              </a:spcAft>
              <a:buClr>
                <a:schemeClr val="dk1"/>
              </a:buClr>
              <a:buSzPts val="1100"/>
              <a:buFont typeface="Arial"/>
              <a:buNone/>
            </a:pPr>
            <a:r>
              <a:rPr b="0" lang="en" sz="2200">
                <a:latin typeface="Arimo"/>
                <a:ea typeface="Arimo"/>
                <a:cs typeface="Arimo"/>
                <a:sym typeface="Arimo"/>
              </a:rPr>
              <a:t>	- “If we you can get your strength up, you may experience less pain.”</a:t>
            </a:r>
            <a:endParaRPr b="0" sz="2200">
              <a:latin typeface="Arimo"/>
              <a:ea typeface="Arimo"/>
              <a:cs typeface="Arimo"/>
              <a:sym typeface="Arimo"/>
            </a:endParaRPr>
          </a:p>
          <a:p>
            <a:pPr indent="0" lvl="0" marL="0" rtl="0" algn="l">
              <a:spcBef>
                <a:spcPts val="0"/>
              </a:spcBef>
              <a:spcAft>
                <a:spcPts val="0"/>
              </a:spcAft>
              <a:buClr>
                <a:schemeClr val="dk1"/>
              </a:buClr>
              <a:buSzPts val="1100"/>
              <a:buFont typeface="Arial"/>
              <a:buNone/>
            </a:pPr>
            <a:r>
              <a:t/>
            </a:r>
            <a:endParaRPr b="0" sz="2200">
              <a:latin typeface="Arimo"/>
              <a:ea typeface="Arimo"/>
              <a:cs typeface="Arimo"/>
              <a:sym typeface="Arim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ssignment #2">
  <a:themeElements>
    <a:clrScheme name="Simple Light">
      <a:dk1>
        <a:srgbClr val="000000"/>
      </a:dk1>
      <a:lt1>
        <a:srgbClr val="FCF9F6"/>
      </a:lt1>
      <a:dk2>
        <a:srgbClr val="DE7E5D"/>
      </a:dk2>
      <a:lt2>
        <a:srgbClr val="FFB185"/>
      </a:lt2>
      <a:accent1>
        <a:srgbClr val="FFE5D6"/>
      </a:accent1>
      <a:accent2>
        <a:srgbClr val="FFCCAF"/>
      </a:accent2>
      <a:accent3>
        <a:srgbClr val="CAF0F8"/>
      </a:accent3>
      <a:accent4>
        <a:srgbClr val="00B4D8"/>
      </a:accent4>
      <a:accent5>
        <a:srgbClr val="0077B6"/>
      </a:accent5>
      <a:accent6>
        <a:srgbClr val="03045E"/>
      </a:accent6>
      <a:hlink>
        <a:srgbClr val="001D3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