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3"/>
  </p:notesMasterIdLst>
  <p:handoutMasterIdLst>
    <p:handoutMasterId r:id="rId14"/>
  </p:handoutMasterIdLst>
  <p:sldIdLst>
    <p:sldId id="279" r:id="rId2"/>
    <p:sldId id="1423" r:id="rId3"/>
    <p:sldId id="1341" r:id="rId4"/>
    <p:sldId id="1588" r:id="rId5"/>
    <p:sldId id="1594" r:id="rId6"/>
    <p:sldId id="1604" r:id="rId7"/>
    <p:sldId id="1587" r:id="rId8"/>
    <p:sldId id="1590" r:id="rId9"/>
    <p:sldId id="1605" r:id="rId10"/>
    <p:sldId id="1606" r:id="rId11"/>
    <p:sldId id="1607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62" autoAdjust="0"/>
    <p:restoredTop sz="73634" autoAdjust="0"/>
  </p:normalViewPr>
  <p:slideViewPr>
    <p:cSldViewPr snapToGrid="0">
      <p:cViewPr varScale="1">
        <p:scale>
          <a:sx n="90" d="100"/>
          <a:sy n="90" d="100"/>
        </p:scale>
        <p:origin x="19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7" d="100"/>
        <a:sy n="77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792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45A2BD-1962-30C3-D7B0-C219F7846C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C4930-0450-2C43-EF5F-CF04D2509F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75F9CD-C226-C21E-D4A4-FE0876CFCC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C91BD-23E8-40A2-B9E5-CFDBD4537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27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4C355B14-F2D3-4B4F-BE0A-4F2FFA69A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73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83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F39F6-73E0-309A-DA17-DF73BA8B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2496F-0458-3314-898E-9566F1316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EA4F5-896D-181D-2DD9-13D6DCADC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C085B-F1B3-2379-70F0-4EA037BA60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47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8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1BD86-73E3-5544-F0C0-BF6525595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74EF18-683B-E161-75DC-17515114D1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4533AE-0606-25E4-2E19-6117F8E04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1C615-94DD-5D83-D187-74376D1F4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95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B0ECD-D375-0F85-6434-F3EF3C99F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B0F847-9219-8665-1A66-9867E8562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7A7BBD-320F-09C4-EC5C-26DDBAD31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1BDE8-449C-4A89-2815-E63AB105D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0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9D293-3D12-643A-CEA4-5D2136307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D4E3DB-AABA-B186-DB8C-4F4794D18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B7A13-51DD-4219-8B8B-C7CEB9814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620A4-5D42-3B74-8998-6CE976345C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96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BB81E-039B-D922-E615-829E80DA6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249D3A-6AC3-D8F0-9D0A-1357A0B50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2C188-A769-9A31-EAD2-A799C991C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20.2: Lymphatic Capillaries and Blood Capillaries.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0C936-99D6-FC77-C620-12DF6ED282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23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F0E2F-7E03-A438-2906-F3C087567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67FC75-7AC2-4B03-92CC-1B3E0BC57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05FCE5-DAD9-C6B1-8AFD-2F5717EA5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E8FD7-8804-4E1C-12DF-6FFF82E27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85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65C23-708B-7FCB-363F-32FEEF9EF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F4ED78-049A-3BBD-88D4-99A5DA6DC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C3132A-A22E-DCC4-18F4-C6F19F215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5D7FD-6A62-8717-3CA3-61D419477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144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BC856-386D-AECB-0B9C-5E64DF2FB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583EE6-C9A7-5BFA-7AA8-AD8624B659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DE9C8-CB82-F3B4-4737-45AA01426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95940-0069-60A6-137C-7F2CA382E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8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86DFC-5F6E-70EC-27DE-8DF3EA168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D367D7-4BDB-DB6D-DABD-B14CAF40F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3AA152-8600-2421-D540-E8CCE4885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20.6: Location of Lymphatic Tissue. (A) Lymphatic organs. (B) Distribution of lymph nodes. (C) Tonsils.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C8E7B-F03E-6786-0B9C-5A373DBBDD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08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5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line.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65859"/>
            <a:ext cx="7772400" cy="4454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499C81-7B81-6519-4602-A9926351F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10" y="6677013"/>
            <a:ext cx="7554379" cy="1714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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pitchFamily="18" charset="2"/>
        <a:buChar char="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dirty="0"/>
              <a:t>The Human Body in Health and Illness, 8th ed.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Herlihy,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BSN, MA, PhD (Physiology), RN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6848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C1E0-FC65-FB0A-D5F8-8C65CABE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5909-0488-D3C4-0AC2-57EA8B35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3600" dirty="0"/>
              <a:t>Chapter 20</a:t>
            </a:r>
            <a:br>
              <a:rPr lang="en-US" sz="3200" dirty="0"/>
            </a:br>
            <a:br>
              <a:rPr lang="en-US" sz="4000" dirty="0"/>
            </a:br>
            <a:r>
              <a:rPr lang="en-US" sz="4000" dirty="0"/>
              <a:t>Lymphatic System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i="1" dirty="0"/>
              <a:t>The Human Body in Health and Illness,</a:t>
            </a:r>
            <a:br>
              <a:rPr lang="en-US" sz="2800" i="1" dirty="0"/>
            </a:br>
            <a:r>
              <a:rPr lang="en-US" sz="2800" i="1" dirty="0"/>
              <a:t>8th ed.</a:t>
            </a:r>
            <a:b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2604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9DF8-3547-CC30-B4B4-C1AABFB7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Lesson 20.1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3D83-64FF-7DFA-F744-995874E97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3925061"/>
          </a:xfrm>
        </p:spPr>
        <p:txBody>
          <a:bodyPr numCol="1"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List three functions of the lymphatic system.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Describe the composition and flow of lymph.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List the lymphatic organs and lymphatic nodules.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Describe the lymph nodes and state the location of the cervical nodes, axillary nodes, and inguinal nodes.</a:t>
            </a:r>
          </a:p>
        </p:txBody>
      </p:sp>
    </p:spTree>
    <p:extLst>
      <p:ext uri="{BB962C8B-B14F-4D97-AF65-F5344CB8AC3E}">
        <p14:creationId xmlns:p14="http://schemas.microsoft.com/office/powerpoint/2010/main" val="176184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00EFC-FBA8-3ACE-9774-0B915E6DC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B7BC-3C9D-768E-4D2B-1F89730F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The Lymphatic System 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E75F3-DA63-5B85-E797-9C966DC2E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Three main functions:</a:t>
            </a:r>
          </a:p>
          <a:p>
            <a:pPr lvl="1"/>
            <a:r>
              <a:rPr lang="en-US" dirty="0"/>
              <a:t>The lymphatic vessels absorb fluid and protein from the tissue spaces and return it to the blood.</a:t>
            </a:r>
          </a:p>
          <a:p>
            <a:pPr lvl="1"/>
            <a:r>
              <a:rPr lang="en-US" dirty="0"/>
              <a:t>Specialized lymphatic vessels play an important role in the intestinal absorption of fats and fat-soluble vitamins.</a:t>
            </a:r>
          </a:p>
          <a:p>
            <a:pPr lvl="1"/>
            <a:r>
              <a:rPr lang="en-US" dirty="0"/>
              <a:t>Lymphatic tissue helps the body to defend itself against disease.</a:t>
            </a:r>
          </a:p>
        </p:txBody>
      </p:sp>
    </p:spTree>
    <p:extLst>
      <p:ext uri="{BB962C8B-B14F-4D97-AF65-F5344CB8AC3E}">
        <p14:creationId xmlns:p14="http://schemas.microsoft.com/office/powerpoint/2010/main" val="2109881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328EB-CC09-1314-4AC4-41BEDD486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7052C-6005-8C37-048D-17F0D67A9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Lymph and Lymphatic Circulation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E9077-2008-02ED-FE8B-1BEEAD9B6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What Is Lymph? </a:t>
            </a:r>
          </a:p>
          <a:p>
            <a:pPr lvl="1"/>
            <a:r>
              <a:rPr lang="en-US" dirty="0"/>
              <a:t>A clear pale-yellow fluid that resembles plasma</a:t>
            </a:r>
          </a:p>
          <a:p>
            <a:pPr lvl="1"/>
            <a:r>
              <a:rPr lang="en-US" dirty="0"/>
              <a:t>Composed primarily of water, electrolytes, waste from metabolizing cells, and protein that has leaked out of the capillaries and into the tissue space</a:t>
            </a:r>
          </a:p>
          <a:p>
            <a:pPr lvl="1"/>
            <a:r>
              <a:rPr lang="en-US" dirty="0"/>
              <a:t>Tissue fluid that is not reabsorbed into the blood capillaries is drained by the lymphatic capillaries forming lymph</a:t>
            </a:r>
          </a:p>
        </p:txBody>
      </p:sp>
    </p:spTree>
    <p:extLst>
      <p:ext uri="{BB962C8B-B14F-4D97-AF65-F5344CB8AC3E}">
        <p14:creationId xmlns:p14="http://schemas.microsoft.com/office/powerpoint/2010/main" val="865268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AD89D-D88A-28EF-8DE1-C533024C4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E538-2B46-CA18-A39F-D17E17A94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Lymph and Lymphatic Circulation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3367C-165E-F025-95EC-734906552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Lymphatic vessels</a:t>
            </a:r>
          </a:p>
          <a:p>
            <a:pPr lvl="1"/>
            <a:r>
              <a:rPr lang="en-US" dirty="0"/>
              <a:t>Lymphatic capillaries</a:t>
            </a:r>
          </a:p>
          <a:p>
            <a:pPr lvl="1"/>
            <a:r>
              <a:rPr lang="en-US" dirty="0"/>
              <a:t>Larger lymphatic vessels</a:t>
            </a:r>
          </a:p>
        </p:txBody>
      </p:sp>
    </p:spTree>
    <p:extLst>
      <p:ext uri="{BB962C8B-B14F-4D97-AF65-F5344CB8AC3E}">
        <p14:creationId xmlns:p14="http://schemas.microsoft.com/office/powerpoint/2010/main" val="212347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8267F-2AC1-F972-90F4-887D1B014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7545-D19C-36C8-EE42-E14CEEFD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Lymphatic Capillaries and Blood Capillaries</a:t>
            </a:r>
            <a:endParaRPr lang="en-US" sz="1400" dirty="0"/>
          </a:p>
        </p:txBody>
      </p:sp>
      <p:pic>
        <p:nvPicPr>
          <p:cNvPr id="13" name="Picture 12" descr="Figure 20.2: Lymphatic Capillaries and Blood Capillaries. Illustration showing a cross-section of tissue with lymphatic and blood capillaries labeled.">
            <a:extLst>
              <a:ext uri="{FF2B5EF4-FFF2-40B4-BE49-F238E27FC236}">
                <a16:creationId xmlns:a16="http://schemas.microsoft.com/office/drawing/2014/main" id="{DEED582B-1C0F-E9FB-F0C6-F89C54944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5"/>
          <a:stretch/>
        </p:blipFill>
        <p:spPr>
          <a:xfrm>
            <a:off x="457200" y="1683064"/>
            <a:ext cx="8229600" cy="491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2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723A2-A0F5-91F7-AE4D-C8D053897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C2BEF-1F20-A381-B202-31B0605BA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Lymphatic Tissue</a:t>
            </a:r>
            <a:br>
              <a:rPr lang="en-US" dirty="0"/>
            </a:br>
            <a:r>
              <a:rPr lang="en-US" sz="1400" dirty="0"/>
              <a:t>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157D0-CE88-A8C0-E958-AE05E5104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Lymphatic organs</a:t>
            </a:r>
          </a:p>
          <a:p>
            <a:pPr lvl="1"/>
            <a:r>
              <a:rPr lang="en-US" dirty="0"/>
              <a:t>Lymph nodes</a:t>
            </a:r>
          </a:p>
          <a:p>
            <a:pPr lvl="2"/>
            <a:r>
              <a:rPr lang="en-US" dirty="0"/>
              <a:t>Pea-shaped patches of lymphatic tissue </a:t>
            </a:r>
          </a:p>
          <a:p>
            <a:pPr lvl="2"/>
            <a:r>
              <a:rPr lang="en-US" dirty="0"/>
              <a:t>Located to filter the lymph as it flows through the lymphatic vessels</a:t>
            </a:r>
          </a:p>
          <a:p>
            <a:pPr lvl="1"/>
            <a:r>
              <a:rPr lang="en-US" dirty="0"/>
              <a:t>Thymus gland</a:t>
            </a:r>
          </a:p>
          <a:p>
            <a:pPr lvl="2"/>
            <a:r>
              <a:rPr lang="en-US" dirty="0"/>
              <a:t>Located in the mediastinum of the thoracic cavity</a:t>
            </a:r>
          </a:p>
          <a:p>
            <a:pPr lvl="2"/>
            <a:r>
              <a:rPr lang="en-US" dirty="0"/>
              <a:t>Home of many lymphocytes</a:t>
            </a:r>
          </a:p>
          <a:p>
            <a:pPr lvl="2"/>
            <a:r>
              <a:rPr lang="en-US" dirty="0"/>
              <a:t>Secretes hormones called </a:t>
            </a:r>
            <a:r>
              <a:rPr lang="en-US" dirty="0" err="1"/>
              <a:t>thymosins</a:t>
            </a:r>
            <a:endParaRPr lang="en-US" dirty="0"/>
          </a:p>
          <a:p>
            <a:pPr lvl="3"/>
            <a:r>
              <a:rPr lang="en-US" dirty="0" err="1"/>
              <a:t>Thymosins</a:t>
            </a:r>
            <a:r>
              <a:rPr lang="en-US" dirty="0"/>
              <a:t> promote the proliferation and maturation of lymphocytes in lymphatic tissue throughout the body</a:t>
            </a:r>
          </a:p>
          <a:p>
            <a:pPr lvl="1">
              <a:tabLst>
                <a:tab pos="3433763" algn="l"/>
              </a:tabLst>
            </a:pPr>
            <a:r>
              <a:rPr lang="en-US" dirty="0"/>
              <a:t>Spleen</a:t>
            </a:r>
          </a:p>
        </p:txBody>
      </p:sp>
    </p:spTree>
    <p:extLst>
      <p:ext uri="{BB962C8B-B14F-4D97-AF65-F5344CB8AC3E}">
        <p14:creationId xmlns:p14="http://schemas.microsoft.com/office/powerpoint/2010/main" val="2016584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F933-04AC-7DFC-9E64-1886FFAE5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3CCD-1291-F189-D717-987A22628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Lymphatic Tissue</a:t>
            </a:r>
            <a:br>
              <a:rPr lang="en-US" dirty="0"/>
            </a:br>
            <a:r>
              <a:rPr lang="en-US" sz="1400" dirty="0"/>
              <a:t>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249A-F9F2-8776-00B2-CC350E81D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Lymphatic organs</a:t>
            </a:r>
          </a:p>
          <a:p>
            <a:pPr lvl="1"/>
            <a:r>
              <a:rPr lang="en-US" dirty="0"/>
              <a:t>The spleen: </a:t>
            </a:r>
          </a:p>
          <a:p>
            <a:pPr lvl="2"/>
            <a:r>
              <a:rPr lang="en-US" dirty="0"/>
              <a:t>Is the largest lymphatic organ in the body</a:t>
            </a:r>
          </a:p>
          <a:p>
            <a:pPr lvl="2"/>
            <a:r>
              <a:rPr lang="en-US" dirty="0"/>
              <a:t>Contains white pulp and red pulp</a:t>
            </a:r>
          </a:p>
          <a:p>
            <a:pPr lvl="2"/>
            <a:r>
              <a:rPr lang="en-US" dirty="0"/>
              <a:t>Filters blood rather than lymph</a:t>
            </a:r>
          </a:p>
          <a:p>
            <a:pPr lvl="2"/>
            <a:r>
              <a:rPr lang="en-US" dirty="0"/>
              <a:t>Acts as a storage or reservoir of blood  </a:t>
            </a:r>
          </a:p>
          <a:p>
            <a:pPr lvl="2"/>
            <a:r>
              <a:rPr lang="en-US" dirty="0"/>
              <a:t>Stores platelets and removes malformed platelets from the circulation</a:t>
            </a:r>
          </a:p>
          <a:p>
            <a:pPr lvl="2"/>
            <a:r>
              <a:rPr lang="en-US" dirty="0"/>
              <a:t>Removes and dismantles old worn-out red blood cells (RBCs)</a:t>
            </a:r>
          </a:p>
          <a:p>
            <a:pPr lvl="2"/>
            <a:r>
              <a:rPr lang="en-US" dirty="0"/>
              <a:t>Is the site of fetal erythropoiesis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80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1C72B-B5F5-D0F9-2075-EEB472890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2E23B-54AD-5705-DDA2-7407CB342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Lymphatic Tissue</a:t>
            </a:r>
            <a:br>
              <a:rPr lang="en-US" dirty="0"/>
            </a:br>
            <a:r>
              <a:rPr lang="en-US" sz="1400" dirty="0"/>
              <a:t>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FD107-304D-386E-0126-3C5C107BB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Lymphatic nodules</a:t>
            </a:r>
          </a:p>
          <a:p>
            <a:pPr lvl="1"/>
            <a:r>
              <a:rPr lang="en-US" dirty="0"/>
              <a:t>Tonsils</a:t>
            </a:r>
          </a:p>
          <a:p>
            <a:pPr lvl="2"/>
            <a:r>
              <a:rPr lang="en-US" dirty="0"/>
              <a:t>Palatine, pharyngeal, lingual</a:t>
            </a:r>
          </a:p>
          <a:p>
            <a:pPr lvl="1"/>
            <a:r>
              <a:rPr lang="en-US" dirty="0"/>
              <a:t>Mucosa-associated lymphatic tissue (MALT)</a:t>
            </a:r>
          </a:p>
          <a:p>
            <a:pPr lvl="2"/>
            <a:r>
              <a:rPr lang="en-US" dirty="0"/>
              <a:t>Scattered throughout the body within its mucous membranes</a:t>
            </a:r>
          </a:p>
          <a:p>
            <a:pPr lvl="1"/>
            <a:r>
              <a:rPr lang="en-US" dirty="0"/>
              <a:t>Peyer patches</a:t>
            </a:r>
          </a:p>
          <a:p>
            <a:pPr lvl="2"/>
            <a:r>
              <a:rPr lang="en-US" dirty="0"/>
              <a:t>Found in the lower part of the small intestine  </a:t>
            </a:r>
          </a:p>
          <a:p>
            <a:pPr lvl="1"/>
            <a:r>
              <a:rPr lang="en-US" dirty="0"/>
              <a:t>Appendix</a:t>
            </a:r>
          </a:p>
          <a:p>
            <a:pPr lvl="2"/>
            <a:r>
              <a:rPr lang="en-US" dirty="0"/>
              <a:t>An outpouching located within the large intestine</a:t>
            </a:r>
          </a:p>
          <a:p>
            <a:pPr lvl="2"/>
            <a:r>
              <a:rPr lang="en-US" dirty="0"/>
              <a:t>Contains lymphatic nodules</a:t>
            </a:r>
          </a:p>
        </p:txBody>
      </p:sp>
    </p:spTree>
    <p:extLst>
      <p:ext uri="{BB962C8B-B14F-4D97-AF65-F5344CB8AC3E}">
        <p14:creationId xmlns:p14="http://schemas.microsoft.com/office/powerpoint/2010/main" val="3132760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C2498-797F-AE81-3162-9D1DEF407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0CA76-624B-81BF-C81F-468FDEA5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Location of Lymphatic Tissue</a:t>
            </a:r>
            <a:endParaRPr lang="en-US" sz="1400" dirty="0"/>
          </a:p>
        </p:txBody>
      </p:sp>
      <p:grpSp>
        <p:nvGrpSpPr>
          <p:cNvPr id="7" name="Group 6" descr="Figure 20.6: Location of Lymphatic Tissue. (A) Lymphatic organs. (B) Distribution of lymph nodes. (C) Tonsils. Three illustrations showing the locations of lymphatic tissue with the anatomy labeled.">
            <a:extLst>
              <a:ext uri="{FF2B5EF4-FFF2-40B4-BE49-F238E27FC236}">
                <a16:creationId xmlns:a16="http://schemas.microsoft.com/office/drawing/2014/main" id="{4190E1F0-D018-E1C6-9070-6E6F231B4ED4}"/>
              </a:ext>
            </a:extLst>
          </p:cNvPr>
          <p:cNvGrpSpPr/>
          <p:nvPr/>
        </p:nvGrpSpPr>
        <p:grpSpPr>
          <a:xfrm>
            <a:off x="166093" y="1295400"/>
            <a:ext cx="8825933" cy="5199018"/>
            <a:chOff x="228723" y="1340644"/>
            <a:chExt cx="8825933" cy="5199018"/>
          </a:xfrm>
        </p:grpSpPr>
        <p:pic>
          <p:nvPicPr>
            <p:cNvPr id="8" name="Picture 7" descr="Diagram&#10;&#10;Description automatically generated">
              <a:extLst>
                <a:ext uri="{FF2B5EF4-FFF2-40B4-BE49-F238E27FC236}">
                  <a16:creationId xmlns:a16="http://schemas.microsoft.com/office/drawing/2014/main" id="{1E6A6FF7-605A-1F46-D4E9-6FC90A73A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11"/>
            <a:stretch/>
          </p:blipFill>
          <p:spPr>
            <a:xfrm>
              <a:off x="2933167" y="1340644"/>
              <a:ext cx="2477033" cy="5120481"/>
            </a:xfrm>
            <a:prstGeom prst="rect">
              <a:avLst/>
            </a:prstGeom>
          </p:spPr>
        </p:pic>
        <p:pic>
          <p:nvPicPr>
            <p:cNvPr id="9" name="Picture 8" descr="Diagram&#10;&#10;Description automatically generated">
              <a:extLst>
                <a:ext uri="{FF2B5EF4-FFF2-40B4-BE49-F238E27FC236}">
                  <a16:creationId xmlns:a16="http://schemas.microsoft.com/office/drawing/2014/main" id="{5148C0EA-4F1E-E00D-B353-51BE0DE1F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21"/>
            <a:stretch/>
          </p:blipFill>
          <p:spPr>
            <a:xfrm>
              <a:off x="5547080" y="1783930"/>
              <a:ext cx="3507576" cy="3726508"/>
            </a:xfrm>
            <a:prstGeom prst="rect">
              <a:avLst/>
            </a:prstGeom>
          </p:spPr>
        </p:pic>
        <p:pic>
          <p:nvPicPr>
            <p:cNvPr id="10" name="Picture 9" descr="A picture containing text, clothing, swimsuit&#10;&#10;Description automatically generated">
              <a:extLst>
                <a:ext uri="{FF2B5EF4-FFF2-40B4-BE49-F238E27FC236}">
                  <a16:creationId xmlns:a16="http://schemas.microsoft.com/office/drawing/2014/main" id="{649F3F96-80C9-4942-5E23-D668F883A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07"/>
            <a:stretch/>
          </p:blipFill>
          <p:spPr>
            <a:xfrm>
              <a:off x="228723" y="1417638"/>
              <a:ext cx="2599428" cy="5122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9717414"/>
      </p:ext>
    </p:extLst>
  </p:cSld>
  <p:clrMapOvr>
    <a:masterClrMapping/>
  </p:clrMapOvr>
</p:sld>
</file>

<file path=ppt/theme/theme1.xml><?xml version="1.0" encoding="utf-8"?>
<a:theme xmlns:a="http://schemas.openxmlformats.org/drawingml/2006/main" name="TEACH 2.0 Lecture Slides Template 2011_1207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 2.0 Lecture Slides Template 2011_1207</Template>
  <TotalTime>48731</TotalTime>
  <Words>478</Words>
  <Application>Microsoft Office PowerPoint</Application>
  <PresentationFormat>On-screen Show (4:3)</PresentationFormat>
  <Paragraphs>68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Helvetica Neue</vt:lpstr>
      <vt:lpstr>Times New Roman</vt:lpstr>
      <vt:lpstr>Wingdings</vt:lpstr>
      <vt:lpstr>Wingdings 2</vt:lpstr>
      <vt:lpstr>Wingdings 3</vt:lpstr>
      <vt:lpstr>TEACH 2.0 Lecture Slides Template 2011_1207</vt:lpstr>
      <vt:lpstr>    The Human Body in Health and Illness, 8th ed.  Barbara Herlihy, BSN, MA, PhD (Physiology), RN </vt:lpstr>
      <vt:lpstr>    Chapter 20  Lymphatic System  The Human Body in Health and Illness, 8th ed. Barbara Herlihy </vt:lpstr>
      <vt:lpstr>Lesson 20.1</vt:lpstr>
      <vt:lpstr>The Lymphatic System </vt:lpstr>
      <vt:lpstr>Lymph and Lymphatic Circulation (1 of 2)</vt:lpstr>
      <vt:lpstr>Lymph and Lymphatic Circulation (2 of 2)</vt:lpstr>
      <vt:lpstr>Lymphatic Capillaries and Blood Capillaries</vt:lpstr>
      <vt:lpstr>Lymphatic Tissue (1 of 3)</vt:lpstr>
      <vt:lpstr>Lymphatic Tissue (2 of 3)</vt:lpstr>
      <vt:lpstr>Lymphatic Tissue (3 of 3)</vt:lpstr>
      <vt:lpstr>Location of Lymphatic Tissue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Sushant Nayal (IL-IN)</cp:lastModifiedBy>
  <cp:revision>116</cp:revision>
  <cp:lastPrinted>2025-05-06T20:09:59Z</cp:lastPrinted>
  <dcterms:created xsi:type="dcterms:W3CDTF">2017-07-18T01:49:35Z</dcterms:created>
  <dcterms:modified xsi:type="dcterms:W3CDTF">2025-07-02T04:31:43Z</dcterms:modified>
</cp:coreProperties>
</file>