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Lst>
  <p:notesMasterIdLst>
    <p:notesMasterId r:id="rId21"/>
  </p:notesMasterIdLst>
  <p:handoutMasterIdLst>
    <p:handoutMasterId r:id="rId22"/>
  </p:handoutMasterIdLst>
  <p:sldIdLst>
    <p:sldId id="279" r:id="rId2"/>
    <p:sldId id="1423" r:id="rId3"/>
    <p:sldId id="1341" r:id="rId4"/>
    <p:sldId id="1586" r:id="rId5"/>
    <p:sldId id="1457" r:id="rId6"/>
    <p:sldId id="1588" r:id="rId7"/>
    <p:sldId id="1594" r:id="rId8"/>
    <p:sldId id="1595" r:id="rId9"/>
    <p:sldId id="1534" r:id="rId10"/>
    <p:sldId id="1587" r:id="rId11"/>
    <p:sldId id="1596" r:id="rId12"/>
    <p:sldId id="1589" r:id="rId13"/>
    <p:sldId id="1597" r:id="rId14"/>
    <p:sldId id="1590" r:id="rId15"/>
    <p:sldId id="1554" r:id="rId16"/>
    <p:sldId id="1591" r:id="rId17"/>
    <p:sldId id="1598" r:id="rId18"/>
    <p:sldId id="1567" r:id="rId19"/>
    <p:sldId id="1599" r:id="rId20"/>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09B30F2-C74A-46CE-A37C-DC06B5FF2588}" v="6" dt="2025-03-25T19:47:07.5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62" autoAdjust="0"/>
    <p:restoredTop sz="73634" autoAdjust="0"/>
  </p:normalViewPr>
  <p:slideViewPr>
    <p:cSldViewPr snapToGrid="0">
      <p:cViewPr varScale="1">
        <p:scale>
          <a:sx n="90" d="100"/>
          <a:sy n="90" d="100"/>
        </p:scale>
        <p:origin x="1998" y="78"/>
      </p:cViewPr>
      <p:guideLst>
        <p:guide orient="horz" pos="2160"/>
        <p:guide pos="2880"/>
      </p:guideLst>
    </p:cSldViewPr>
  </p:slideViewPr>
  <p:outlineViewPr>
    <p:cViewPr>
      <p:scale>
        <a:sx n="33" d="100"/>
        <a:sy n="33" d="100"/>
      </p:scale>
      <p:origin x="0" y="0"/>
    </p:cViewPr>
  </p:outlineViewPr>
  <p:notesTextViewPr>
    <p:cViewPr>
      <p:scale>
        <a:sx n="77" d="100"/>
        <a:sy n="77" d="100"/>
      </p:scale>
      <p:origin x="0" y="0"/>
    </p:cViewPr>
  </p:notesTextViewPr>
  <p:sorterViewPr>
    <p:cViewPr>
      <p:scale>
        <a:sx n="66" d="100"/>
        <a:sy n="66" d="100"/>
      </p:scale>
      <p:origin x="0" y="0"/>
    </p:cViewPr>
  </p:sorterViewPr>
  <p:notesViewPr>
    <p:cSldViewPr snapToGrid="0">
      <p:cViewPr varScale="1">
        <p:scale>
          <a:sx n="59" d="100"/>
          <a:sy n="59" d="100"/>
        </p:scale>
        <p:origin x="792" y="7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E6C0982-5EF3-BE8F-0B31-A213F42233B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E2FD0691-EC58-933C-6892-3FA720E5036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85197E9-7137-F93E-05D8-AC0A3D0314B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A50D569-66B4-454A-8B3B-361C190EA0B5}" type="slidenum">
              <a:rPr lang="en-US" smtClean="0"/>
              <a:t>‹#›</a:t>
            </a:fld>
            <a:endParaRPr lang="en-US"/>
          </a:p>
        </p:txBody>
      </p:sp>
    </p:spTree>
    <p:extLst>
      <p:ext uri="{BB962C8B-B14F-4D97-AF65-F5344CB8AC3E}">
        <p14:creationId xmlns:p14="http://schemas.microsoft.com/office/powerpoint/2010/main" val="24654215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atin typeface="Arial" charset="0"/>
              </a:defRPr>
            </a:lvl1pPr>
          </a:lstStyle>
          <a:p>
            <a:pPr>
              <a:defRPr/>
            </a:pPr>
            <a:endParaRPr lang="en-US"/>
          </a:p>
        </p:txBody>
      </p:sp>
      <p:sp>
        <p:nvSpPr>
          <p:cNvPr id="819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atin typeface="Arial" charset="0"/>
              </a:defRPr>
            </a:lvl1pPr>
          </a:lstStyle>
          <a:p>
            <a:pPr>
              <a:defRPr/>
            </a:pPr>
            <a:endParaRPr lang="en-US"/>
          </a:p>
        </p:txBody>
      </p:sp>
      <p:sp>
        <p:nvSpPr>
          <p:cNvPr id="4608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819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19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atin typeface="Arial" charset="0"/>
              </a:defRPr>
            </a:lvl1pPr>
          </a:lstStyle>
          <a:p>
            <a:pPr>
              <a:defRPr/>
            </a:pPr>
            <a:endParaRPr lang="en-US"/>
          </a:p>
        </p:txBody>
      </p:sp>
      <p:sp>
        <p:nvSpPr>
          <p:cNvPr id="819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atin typeface="Arial" charset="0"/>
              </a:defRPr>
            </a:lvl1pPr>
          </a:lstStyle>
          <a:p>
            <a:pPr>
              <a:defRPr/>
            </a:pPr>
            <a:fld id="{4C355B14-F2D3-4B4F-BE0A-4F2FFA69AAAF}" type="slidenum">
              <a:rPr lang="en-US"/>
              <a:pPr>
                <a:defRPr/>
              </a:pPr>
              <a:t>‹#›</a:t>
            </a:fld>
            <a:endParaRPr lang="en-US"/>
          </a:p>
        </p:txBody>
      </p:sp>
    </p:spTree>
    <p:extLst>
      <p:ext uri="{BB962C8B-B14F-4D97-AF65-F5344CB8AC3E}">
        <p14:creationId xmlns:p14="http://schemas.microsoft.com/office/powerpoint/2010/main" val="213217392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altLang="en-US" dirty="0">
              <a:latin typeface="Arial" panose="020B0604020202020204" pitchFamily="34" charset="0"/>
            </a:endParaRPr>
          </a:p>
        </p:txBody>
      </p:sp>
      <p:sp>
        <p:nvSpPr>
          <p:cNvPr id="4" name="Slide Number Placeholder 3"/>
          <p:cNvSpPr>
            <a:spLocks noGrp="1"/>
          </p:cNvSpPr>
          <p:nvPr>
            <p:ph type="sldNum" sz="quarter" idx="10"/>
          </p:nvPr>
        </p:nvSpPr>
        <p:spPr/>
        <p:txBody>
          <a:bodyPr/>
          <a:lstStyle/>
          <a:p>
            <a:fld id="{D8486738-2023-42EA-8DA0-4BDB42F1E313}" type="slidenum">
              <a:rPr lang="en-US" smtClean="0"/>
              <a:t>1</a:t>
            </a:fld>
            <a:endParaRPr lang="en-US" dirty="0"/>
          </a:p>
        </p:txBody>
      </p:sp>
    </p:spTree>
    <p:extLst>
      <p:ext uri="{BB962C8B-B14F-4D97-AF65-F5344CB8AC3E}">
        <p14:creationId xmlns:p14="http://schemas.microsoft.com/office/powerpoint/2010/main" val="21974832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DF39F6-73E0-309A-DA17-DF73BA8B1F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92496F-0458-3314-898E-9566F13168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9EA4F5-896D-181D-2DD9-13D6DCADC136}"/>
              </a:ext>
            </a:extLst>
          </p:cNvPr>
          <p:cNvSpPr>
            <a:spLocks noGrp="1"/>
          </p:cNvSpPr>
          <p:nvPr>
            <p:ph type="body" idx="1"/>
          </p:nvPr>
        </p:nvSpPr>
        <p:spPr/>
        <p:txBody>
          <a:bodyPr/>
          <a:lstStyle/>
          <a:p>
            <a:pPr marL="171450" indent="-171450">
              <a:buFont typeface="Arial" panose="020B0604020202020204" pitchFamily="34" charset="0"/>
              <a:buChar char="•"/>
            </a:pPr>
            <a:endParaRPr lang="en-US" altLang="en-US" dirty="0">
              <a:latin typeface="Arial" panose="020B0604020202020204" pitchFamily="34" charset="0"/>
            </a:endParaRPr>
          </a:p>
        </p:txBody>
      </p:sp>
      <p:sp>
        <p:nvSpPr>
          <p:cNvPr id="4" name="Slide Number Placeholder 3">
            <a:extLst>
              <a:ext uri="{FF2B5EF4-FFF2-40B4-BE49-F238E27FC236}">
                <a16:creationId xmlns:a16="http://schemas.microsoft.com/office/drawing/2014/main" id="{01FC085B-F1B3-2379-70F0-4EA037BA60A7}"/>
              </a:ext>
            </a:extLst>
          </p:cNvPr>
          <p:cNvSpPr>
            <a:spLocks noGrp="1"/>
          </p:cNvSpPr>
          <p:nvPr>
            <p:ph type="sldNum" sz="quarter" idx="10"/>
          </p:nvPr>
        </p:nvSpPr>
        <p:spPr/>
        <p:txBody>
          <a:bodyPr/>
          <a:lstStyle/>
          <a:p>
            <a:fld id="{D8486738-2023-42EA-8DA0-4BDB42F1E313}" type="slidenum">
              <a:rPr lang="en-US" smtClean="0"/>
              <a:t>2</a:t>
            </a:fld>
            <a:endParaRPr lang="en-US" dirty="0"/>
          </a:p>
        </p:txBody>
      </p:sp>
    </p:spTree>
    <p:extLst>
      <p:ext uri="{BB962C8B-B14F-4D97-AF65-F5344CB8AC3E}">
        <p14:creationId xmlns:p14="http://schemas.microsoft.com/office/powerpoint/2010/main" val="38620473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Arial" panose="020B0604020202020204" pitchFamily="34" charset="0"/>
              <a:buChar char="•"/>
            </a:pPr>
            <a:endParaRPr lang="en-US" sz="1200" kern="1200" dirty="0">
              <a:solidFill>
                <a:schemeClr val="tx1"/>
              </a:solidFill>
              <a:effectLst/>
              <a:latin typeface="Arial" charset="0"/>
              <a:ea typeface="ＭＳ Ｐゴシック" charset="0"/>
              <a:cs typeface="ＭＳ Ｐゴシック" charset="0"/>
            </a:endParaRPr>
          </a:p>
        </p:txBody>
      </p:sp>
      <p:sp>
        <p:nvSpPr>
          <p:cNvPr id="4" name="Slide Number Placeholder 3"/>
          <p:cNvSpPr>
            <a:spLocks noGrp="1"/>
          </p:cNvSpPr>
          <p:nvPr>
            <p:ph type="sldNum" sz="quarter" idx="5"/>
          </p:nvPr>
        </p:nvSpPr>
        <p:spPr/>
        <p:txBody>
          <a:bodyPr/>
          <a:lstStyle/>
          <a:p>
            <a:pPr>
              <a:defRPr/>
            </a:pPr>
            <a:fld id="{4C355B14-F2D3-4B4F-BE0A-4F2FFA69AAAF}" type="slidenum">
              <a:rPr lang="en-US" smtClean="0"/>
              <a:pPr>
                <a:defRPr/>
              </a:pPr>
              <a:t>3</a:t>
            </a:fld>
            <a:endParaRPr lang="en-US"/>
          </a:p>
        </p:txBody>
      </p:sp>
    </p:spTree>
    <p:extLst>
      <p:ext uri="{BB962C8B-B14F-4D97-AF65-F5344CB8AC3E}">
        <p14:creationId xmlns:p14="http://schemas.microsoft.com/office/powerpoint/2010/main" val="26444580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EC7433-7796-D82B-3DAA-2C9CB667B4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B8F520-F50F-C24F-C8E5-3D3E19A46B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1466F6-6E75-22E8-A151-2645FF576BCC}"/>
              </a:ext>
            </a:extLst>
          </p:cNvPr>
          <p:cNvSpPr>
            <a:spLocks noGrp="1"/>
          </p:cNvSpPr>
          <p:nvPr>
            <p:ph type="body" idx="1"/>
          </p:nvPr>
        </p:nvSpPr>
        <p:spPr/>
        <p:txBody>
          <a:bodyPr/>
          <a:lstStyle/>
          <a:p>
            <a:pPr marL="228600" indent="-228600">
              <a:buFont typeface="Arial" panose="020B0604020202020204" pitchFamily="34" charset="0"/>
              <a:buChar char="•"/>
            </a:pPr>
            <a:endParaRPr lang="en-US" sz="1200" kern="1200" dirty="0">
              <a:solidFill>
                <a:schemeClr val="tx1"/>
              </a:solidFill>
              <a:effectLst/>
              <a:latin typeface="Arial" charset="0"/>
              <a:ea typeface="ＭＳ Ｐゴシック" charset="0"/>
              <a:cs typeface="ＭＳ Ｐゴシック" charset="0"/>
            </a:endParaRPr>
          </a:p>
        </p:txBody>
      </p:sp>
      <p:sp>
        <p:nvSpPr>
          <p:cNvPr id="4" name="Slide Number Placeholder 3">
            <a:extLst>
              <a:ext uri="{FF2B5EF4-FFF2-40B4-BE49-F238E27FC236}">
                <a16:creationId xmlns:a16="http://schemas.microsoft.com/office/drawing/2014/main" id="{FFA2A2E3-63F6-EA53-9947-2AFC6E93C64D}"/>
              </a:ext>
            </a:extLst>
          </p:cNvPr>
          <p:cNvSpPr>
            <a:spLocks noGrp="1"/>
          </p:cNvSpPr>
          <p:nvPr>
            <p:ph type="sldNum" sz="quarter" idx="5"/>
          </p:nvPr>
        </p:nvSpPr>
        <p:spPr/>
        <p:txBody>
          <a:bodyPr/>
          <a:lstStyle/>
          <a:p>
            <a:pPr>
              <a:defRPr/>
            </a:pPr>
            <a:fld id="{4C355B14-F2D3-4B4F-BE0A-4F2FFA69AAAF}" type="slidenum">
              <a:rPr lang="en-US" smtClean="0"/>
              <a:pPr>
                <a:defRPr/>
              </a:pPr>
              <a:t>4</a:t>
            </a:fld>
            <a:endParaRPr lang="en-US"/>
          </a:p>
        </p:txBody>
      </p:sp>
    </p:spTree>
    <p:extLst>
      <p:ext uri="{BB962C8B-B14F-4D97-AF65-F5344CB8AC3E}">
        <p14:creationId xmlns:p14="http://schemas.microsoft.com/office/powerpoint/2010/main" val="39137886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516BD-534F-388D-23FE-B9442B026B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46C9DA-6A7D-99C9-804C-9D8C53192A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5AED2C-2E3A-27D0-4008-F4B9E1A7C912}"/>
              </a:ext>
            </a:extLst>
          </p:cNvPr>
          <p:cNvSpPr>
            <a:spLocks noGrp="1"/>
          </p:cNvSpPr>
          <p:nvPr>
            <p:ph type="body" idx="1"/>
          </p:nvPr>
        </p:nvSpPr>
        <p:spPr/>
        <p:txBody>
          <a:bodyPr/>
          <a:lstStyle/>
          <a:p>
            <a:r>
              <a:rPr lang="en-US" dirty="0"/>
              <a:t>Textbook Figure 18.1: A Circuit or Route: The Circulatory System.</a:t>
            </a:r>
          </a:p>
        </p:txBody>
      </p:sp>
      <p:sp>
        <p:nvSpPr>
          <p:cNvPr id="4" name="Slide Number Placeholder 3">
            <a:extLst>
              <a:ext uri="{FF2B5EF4-FFF2-40B4-BE49-F238E27FC236}">
                <a16:creationId xmlns:a16="http://schemas.microsoft.com/office/drawing/2014/main" id="{DA2856D6-B71C-7428-8F55-3C9CB5FE5AFA}"/>
              </a:ext>
            </a:extLst>
          </p:cNvPr>
          <p:cNvSpPr>
            <a:spLocks noGrp="1"/>
          </p:cNvSpPr>
          <p:nvPr>
            <p:ph type="sldNum" sz="quarter" idx="5"/>
          </p:nvPr>
        </p:nvSpPr>
        <p:spPr/>
        <p:txBody>
          <a:bodyPr/>
          <a:lstStyle/>
          <a:p>
            <a:pPr>
              <a:defRPr/>
            </a:pPr>
            <a:fld id="{4C355B14-F2D3-4B4F-BE0A-4F2FFA69AAAF}" type="slidenum">
              <a:rPr lang="en-US" smtClean="0"/>
              <a:pPr>
                <a:defRPr/>
              </a:pPr>
              <a:t>5</a:t>
            </a:fld>
            <a:endParaRPr lang="en-US"/>
          </a:p>
        </p:txBody>
      </p:sp>
    </p:spTree>
    <p:extLst>
      <p:ext uri="{BB962C8B-B14F-4D97-AF65-F5344CB8AC3E}">
        <p14:creationId xmlns:p14="http://schemas.microsoft.com/office/powerpoint/2010/main" val="36659843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1BD86-73E3-5544-F0C0-BF6525595F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74EF18-683B-E161-75DC-17515114D1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4533AE-0606-25E4-2E19-6117F8E043A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501C615-94DD-5D83-D187-74376D1F4345}"/>
              </a:ext>
            </a:extLst>
          </p:cNvPr>
          <p:cNvSpPr>
            <a:spLocks noGrp="1"/>
          </p:cNvSpPr>
          <p:nvPr>
            <p:ph type="sldNum" sz="quarter" idx="5"/>
          </p:nvPr>
        </p:nvSpPr>
        <p:spPr/>
        <p:txBody>
          <a:bodyPr/>
          <a:lstStyle/>
          <a:p>
            <a:pPr>
              <a:defRPr/>
            </a:pPr>
            <a:fld id="{4C355B14-F2D3-4B4F-BE0A-4F2FFA69AAAF}" type="slidenum">
              <a:rPr lang="en-US" smtClean="0"/>
              <a:pPr>
                <a:defRPr/>
              </a:pPr>
              <a:t>6</a:t>
            </a:fld>
            <a:endParaRPr lang="en-US"/>
          </a:p>
        </p:txBody>
      </p:sp>
    </p:spTree>
    <p:extLst>
      <p:ext uri="{BB962C8B-B14F-4D97-AF65-F5344CB8AC3E}">
        <p14:creationId xmlns:p14="http://schemas.microsoft.com/office/powerpoint/2010/main" val="9360953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0B0ECD-D375-0F85-6434-F3EF3C99F3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B0F847-9219-8665-1A66-9867E8562F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7A7BBD-320F-09C4-EC5C-26DDBAD3124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621BDE8-449C-4A89-2815-E63AB105D5D3}"/>
              </a:ext>
            </a:extLst>
          </p:cNvPr>
          <p:cNvSpPr>
            <a:spLocks noGrp="1"/>
          </p:cNvSpPr>
          <p:nvPr>
            <p:ph type="sldNum" sz="quarter" idx="5"/>
          </p:nvPr>
        </p:nvSpPr>
        <p:spPr/>
        <p:txBody>
          <a:bodyPr/>
          <a:lstStyle/>
          <a:p>
            <a:pPr>
              <a:defRPr/>
            </a:pPr>
            <a:fld id="{4C355B14-F2D3-4B4F-BE0A-4F2FFA69AAAF}" type="slidenum">
              <a:rPr lang="en-US" smtClean="0"/>
              <a:pPr>
                <a:defRPr/>
              </a:pPr>
              <a:t>7</a:t>
            </a:fld>
            <a:endParaRPr lang="en-US"/>
          </a:p>
        </p:txBody>
      </p:sp>
    </p:spTree>
    <p:extLst>
      <p:ext uri="{BB962C8B-B14F-4D97-AF65-F5344CB8AC3E}">
        <p14:creationId xmlns:p14="http://schemas.microsoft.com/office/powerpoint/2010/main" val="31733507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877986-F65B-414F-07DB-F47705292B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676458-E63A-422A-2FC5-9A9479D31A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700778-5105-3725-2551-C8ACEA14CE3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600B150-1D51-51C7-CD14-18D603B70779}"/>
              </a:ext>
            </a:extLst>
          </p:cNvPr>
          <p:cNvSpPr>
            <a:spLocks noGrp="1"/>
          </p:cNvSpPr>
          <p:nvPr>
            <p:ph type="sldNum" sz="quarter" idx="5"/>
          </p:nvPr>
        </p:nvSpPr>
        <p:spPr/>
        <p:txBody>
          <a:bodyPr/>
          <a:lstStyle/>
          <a:p>
            <a:pPr>
              <a:defRPr/>
            </a:pPr>
            <a:fld id="{4C355B14-F2D3-4B4F-BE0A-4F2FFA69AAAF}" type="slidenum">
              <a:rPr lang="en-US" smtClean="0"/>
              <a:pPr>
                <a:defRPr/>
              </a:pPr>
              <a:t>8</a:t>
            </a:fld>
            <a:endParaRPr lang="en-US"/>
          </a:p>
        </p:txBody>
      </p:sp>
    </p:spTree>
    <p:extLst>
      <p:ext uri="{BB962C8B-B14F-4D97-AF65-F5344CB8AC3E}">
        <p14:creationId xmlns:p14="http://schemas.microsoft.com/office/powerpoint/2010/main" val="5680156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E73739-0AA9-77DF-404D-04BC5B76A4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3037A2-D153-51C3-BA25-2CD80CE8F5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951577-5FE1-8941-0601-F24D02AA6CB1}"/>
              </a:ext>
            </a:extLst>
          </p:cNvPr>
          <p:cNvSpPr>
            <a:spLocks noGrp="1"/>
          </p:cNvSpPr>
          <p:nvPr>
            <p:ph type="body" idx="1"/>
          </p:nvPr>
        </p:nvSpPr>
        <p:spPr/>
        <p:txBody>
          <a:bodyPr/>
          <a:lstStyle/>
          <a:p>
            <a:pPr marL="171450" lvl="0" indent="-171450">
              <a:buFont typeface="Arial" pitchFamily="34" charset="0"/>
              <a:buChar char="•"/>
            </a:pPr>
            <a:endParaRPr lang="en-US" dirty="0">
              <a:cs typeface="+mn-cs"/>
            </a:endParaRPr>
          </a:p>
        </p:txBody>
      </p:sp>
      <p:sp>
        <p:nvSpPr>
          <p:cNvPr id="4" name="Slide Number Placeholder 3">
            <a:extLst>
              <a:ext uri="{FF2B5EF4-FFF2-40B4-BE49-F238E27FC236}">
                <a16:creationId xmlns:a16="http://schemas.microsoft.com/office/drawing/2014/main" id="{BB5DBAD9-C531-7FB7-3E76-0C792404D74D}"/>
              </a:ext>
            </a:extLst>
          </p:cNvPr>
          <p:cNvSpPr>
            <a:spLocks noGrp="1"/>
          </p:cNvSpPr>
          <p:nvPr>
            <p:ph type="sldNum" sz="quarter" idx="5"/>
          </p:nvPr>
        </p:nvSpPr>
        <p:spPr/>
        <p:txBody>
          <a:bodyPr/>
          <a:lstStyle/>
          <a:p>
            <a:pPr>
              <a:defRPr/>
            </a:pPr>
            <a:fld id="{4C355B14-F2D3-4B4F-BE0A-4F2FFA69AAAF}" type="slidenum">
              <a:rPr lang="en-US" smtClean="0"/>
              <a:pPr>
                <a:defRPr/>
              </a:pPr>
              <a:t>9</a:t>
            </a:fld>
            <a:endParaRPr lang="en-US"/>
          </a:p>
        </p:txBody>
      </p:sp>
    </p:spTree>
    <p:extLst>
      <p:ext uri="{BB962C8B-B14F-4D97-AF65-F5344CB8AC3E}">
        <p14:creationId xmlns:p14="http://schemas.microsoft.com/office/powerpoint/2010/main" val="24661696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ABB81E-039B-D922-E615-829E80DA66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249D3A-6AC3-D8F0-9D0A-1357A0B50B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32C188-A769-9A31-EAD2-A799C991CEC3}"/>
              </a:ext>
            </a:extLst>
          </p:cNvPr>
          <p:cNvSpPr>
            <a:spLocks noGrp="1"/>
          </p:cNvSpPr>
          <p:nvPr>
            <p:ph type="body" idx="1"/>
          </p:nvPr>
        </p:nvSpPr>
        <p:spPr/>
        <p:txBody>
          <a:bodyPr/>
          <a:lstStyle/>
          <a:p>
            <a:r>
              <a:rPr lang="en-US" dirty="0"/>
              <a:t>Textbook Figure 18.5: Major Arteries.</a:t>
            </a:r>
          </a:p>
        </p:txBody>
      </p:sp>
      <p:sp>
        <p:nvSpPr>
          <p:cNvPr id="4" name="Slide Number Placeholder 3">
            <a:extLst>
              <a:ext uri="{FF2B5EF4-FFF2-40B4-BE49-F238E27FC236}">
                <a16:creationId xmlns:a16="http://schemas.microsoft.com/office/drawing/2014/main" id="{4920C936-99D6-FC77-C620-12DF6ED2822C}"/>
              </a:ext>
            </a:extLst>
          </p:cNvPr>
          <p:cNvSpPr>
            <a:spLocks noGrp="1"/>
          </p:cNvSpPr>
          <p:nvPr>
            <p:ph type="sldNum" sz="quarter" idx="5"/>
          </p:nvPr>
        </p:nvSpPr>
        <p:spPr/>
        <p:txBody>
          <a:bodyPr/>
          <a:lstStyle/>
          <a:p>
            <a:pPr>
              <a:defRPr/>
            </a:pPr>
            <a:fld id="{4C355B14-F2D3-4B4F-BE0A-4F2FFA69AAAF}" type="slidenum">
              <a:rPr lang="en-US" smtClean="0"/>
              <a:pPr>
                <a:defRPr/>
              </a:pPr>
              <a:t>10</a:t>
            </a:fld>
            <a:endParaRPr lang="en-US"/>
          </a:p>
        </p:txBody>
      </p:sp>
    </p:spTree>
    <p:extLst>
      <p:ext uri="{BB962C8B-B14F-4D97-AF65-F5344CB8AC3E}">
        <p14:creationId xmlns:p14="http://schemas.microsoft.com/office/powerpoint/2010/main" val="7722230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D85F7A-D994-0E9A-AC10-570225AD18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207E6E-D0A7-31FC-DD77-B8870FB382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62CF82-BD0C-E748-C185-0EE405AE1DF4}"/>
              </a:ext>
            </a:extLst>
          </p:cNvPr>
          <p:cNvSpPr>
            <a:spLocks noGrp="1"/>
          </p:cNvSpPr>
          <p:nvPr>
            <p:ph type="body" idx="1"/>
          </p:nvPr>
        </p:nvSpPr>
        <p:spPr/>
        <p:txBody>
          <a:bodyPr/>
          <a:lstStyle/>
          <a:p>
            <a:pPr marL="171450" lvl="0" indent="-171450">
              <a:buFont typeface="Arial" pitchFamily="34" charset="0"/>
              <a:buChar char="•"/>
            </a:pPr>
            <a:endParaRPr lang="en-US" dirty="0">
              <a:cs typeface="+mn-cs"/>
            </a:endParaRPr>
          </a:p>
        </p:txBody>
      </p:sp>
      <p:sp>
        <p:nvSpPr>
          <p:cNvPr id="4" name="Slide Number Placeholder 3">
            <a:extLst>
              <a:ext uri="{FF2B5EF4-FFF2-40B4-BE49-F238E27FC236}">
                <a16:creationId xmlns:a16="http://schemas.microsoft.com/office/drawing/2014/main" id="{F6C0C7EF-3BB5-9058-ED88-3B67715EFBD2}"/>
              </a:ext>
            </a:extLst>
          </p:cNvPr>
          <p:cNvSpPr>
            <a:spLocks noGrp="1"/>
          </p:cNvSpPr>
          <p:nvPr>
            <p:ph type="sldNum" sz="quarter" idx="5"/>
          </p:nvPr>
        </p:nvSpPr>
        <p:spPr/>
        <p:txBody>
          <a:bodyPr/>
          <a:lstStyle/>
          <a:p>
            <a:pPr>
              <a:defRPr/>
            </a:pPr>
            <a:fld id="{4C355B14-F2D3-4B4F-BE0A-4F2FFA69AAAF}" type="slidenum">
              <a:rPr lang="en-US" smtClean="0"/>
              <a:pPr>
                <a:defRPr/>
              </a:pPr>
              <a:t>11</a:t>
            </a:fld>
            <a:endParaRPr lang="en-US"/>
          </a:p>
        </p:txBody>
      </p:sp>
    </p:spTree>
    <p:extLst>
      <p:ext uri="{BB962C8B-B14F-4D97-AF65-F5344CB8AC3E}">
        <p14:creationId xmlns:p14="http://schemas.microsoft.com/office/powerpoint/2010/main" val="36611461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C4FCB5-AB99-D781-605D-DAA33B823D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54B951-4A8C-EB25-81C1-479D8F7054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9F03ED-C06D-5A82-B690-343FDAD9A11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170C840-23AC-7BB3-BCE1-969C35551E7A}"/>
              </a:ext>
            </a:extLst>
          </p:cNvPr>
          <p:cNvSpPr>
            <a:spLocks noGrp="1"/>
          </p:cNvSpPr>
          <p:nvPr>
            <p:ph type="sldNum" sz="quarter" idx="5"/>
          </p:nvPr>
        </p:nvSpPr>
        <p:spPr/>
        <p:txBody>
          <a:bodyPr/>
          <a:lstStyle/>
          <a:p>
            <a:pPr>
              <a:defRPr/>
            </a:pPr>
            <a:fld id="{4C355B14-F2D3-4B4F-BE0A-4F2FFA69AAAF}" type="slidenum">
              <a:rPr lang="en-US" smtClean="0"/>
              <a:pPr>
                <a:defRPr/>
              </a:pPr>
              <a:t>12</a:t>
            </a:fld>
            <a:endParaRPr lang="en-US"/>
          </a:p>
        </p:txBody>
      </p:sp>
    </p:spTree>
    <p:extLst>
      <p:ext uri="{BB962C8B-B14F-4D97-AF65-F5344CB8AC3E}">
        <p14:creationId xmlns:p14="http://schemas.microsoft.com/office/powerpoint/2010/main" val="18008590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4F424E-6B9D-33C3-7049-D611003981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F4BCE3-9DC9-1B55-2DB7-8DE12C68B6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40488A-94E2-3FD1-D485-32D6396AFF2E}"/>
              </a:ext>
            </a:extLst>
          </p:cNvPr>
          <p:cNvSpPr>
            <a:spLocks noGrp="1"/>
          </p:cNvSpPr>
          <p:nvPr>
            <p:ph type="body" idx="1"/>
          </p:nvPr>
        </p:nvSpPr>
        <p:spPr/>
        <p:txBody>
          <a:bodyPr/>
          <a:lstStyle/>
          <a:p>
            <a:r>
              <a:rPr lang="en-US" dirty="0"/>
              <a:t>Textbook Figure 18.7:  Blood Supply to the Head and the Brain. (A) The head is supplied by the common carotid and the vertebral arteries. (B) The circle of Willis. (C) Venous drainage of the brain and head.</a:t>
            </a:r>
          </a:p>
        </p:txBody>
      </p:sp>
      <p:sp>
        <p:nvSpPr>
          <p:cNvPr id="4" name="Slide Number Placeholder 3">
            <a:extLst>
              <a:ext uri="{FF2B5EF4-FFF2-40B4-BE49-F238E27FC236}">
                <a16:creationId xmlns:a16="http://schemas.microsoft.com/office/drawing/2014/main" id="{765A8ED3-D7E9-1C84-5721-3A9ED63BE22B}"/>
              </a:ext>
            </a:extLst>
          </p:cNvPr>
          <p:cNvSpPr>
            <a:spLocks noGrp="1"/>
          </p:cNvSpPr>
          <p:nvPr>
            <p:ph type="sldNum" sz="quarter" idx="5"/>
          </p:nvPr>
        </p:nvSpPr>
        <p:spPr/>
        <p:txBody>
          <a:bodyPr/>
          <a:lstStyle/>
          <a:p>
            <a:pPr>
              <a:defRPr/>
            </a:pPr>
            <a:fld id="{4C355B14-F2D3-4B4F-BE0A-4F2FFA69AAAF}" type="slidenum">
              <a:rPr lang="en-US" smtClean="0"/>
              <a:pPr>
                <a:defRPr/>
              </a:pPr>
              <a:t>13</a:t>
            </a:fld>
            <a:endParaRPr lang="en-US"/>
          </a:p>
        </p:txBody>
      </p:sp>
    </p:spTree>
    <p:extLst>
      <p:ext uri="{BB962C8B-B14F-4D97-AF65-F5344CB8AC3E}">
        <p14:creationId xmlns:p14="http://schemas.microsoft.com/office/powerpoint/2010/main" val="22970955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AF0E2F-7E03-A438-2906-F3C0875671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67FC75-7AC2-4B03-92CC-1B3E0BC57F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05FCE5-DAD9-C6B1-8AFD-2F5717EA5FB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24E8FD7-8804-4E1C-12DF-6FFF82E271AF}"/>
              </a:ext>
            </a:extLst>
          </p:cNvPr>
          <p:cNvSpPr>
            <a:spLocks noGrp="1"/>
          </p:cNvSpPr>
          <p:nvPr>
            <p:ph type="sldNum" sz="quarter" idx="5"/>
          </p:nvPr>
        </p:nvSpPr>
        <p:spPr/>
        <p:txBody>
          <a:bodyPr/>
          <a:lstStyle/>
          <a:p>
            <a:pPr>
              <a:defRPr/>
            </a:pPr>
            <a:fld id="{4C355B14-F2D3-4B4F-BE0A-4F2FFA69AAAF}" type="slidenum">
              <a:rPr lang="en-US" smtClean="0"/>
              <a:pPr>
                <a:defRPr/>
              </a:pPr>
              <a:t>14</a:t>
            </a:fld>
            <a:endParaRPr lang="en-US"/>
          </a:p>
        </p:txBody>
      </p:sp>
    </p:spTree>
    <p:extLst>
      <p:ext uri="{BB962C8B-B14F-4D97-AF65-F5344CB8AC3E}">
        <p14:creationId xmlns:p14="http://schemas.microsoft.com/office/powerpoint/2010/main" val="24947853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59EA80-4998-6633-0773-B9758A638F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112560-CB2F-F611-1BED-0CB90042AC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394460-51C4-AB84-0E44-133C3C7D21D7}"/>
              </a:ext>
            </a:extLst>
          </p:cNvPr>
          <p:cNvSpPr>
            <a:spLocks noGrp="1"/>
          </p:cNvSpPr>
          <p:nvPr>
            <p:ph type="body" idx="1"/>
          </p:nvPr>
        </p:nvSpPr>
        <p:spPr/>
        <p:txBody>
          <a:bodyPr/>
          <a:lstStyle/>
          <a:p>
            <a:r>
              <a:rPr lang="en-US" dirty="0"/>
              <a:t>Textbook Figure 18.8: Hepatic Portal Circulation.</a:t>
            </a:r>
          </a:p>
        </p:txBody>
      </p:sp>
      <p:sp>
        <p:nvSpPr>
          <p:cNvPr id="4" name="Slide Number Placeholder 3">
            <a:extLst>
              <a:ext uri="{FF2B5EF4-FFF2-40B4-BE49-F238E27FC236}">
                <a16:creationId xmlns:a16="http://schemas.microsoft.com/office/drawing/2014/main" id="{832F38BC-29C7-0AFC-18BA-9658B41BC0B6}"/>
              </a:ext>
            </a:extLst>
          </p:cNvPr>
          <p:cNvSpPr>
            <a:spLocks noGrp="1"/>
          </p:cNvSpPr>
          <p:nvPr>
            <p:ph type="sldNum" sz="quarter" idx="5"/>
          </p:nvPr>
        </p:nvSpPr>
        <p:spPr/>
        <p:txBody>
          <a:bodyPr/>
          <a:lstStyle/>
          <a:p>
            <a:pPr>
              <a:defRPr/>
            </a:pPr>
            <a:fld id="{4C355B14-F2D3-4B4F-BE0A-4F2FFA69AAAF}" type="slidenum">
              <a:rPr lang="en-US" smtClean="0"/>
              <a:pPr>
                <a:defRPr/>
              </a:pPr>
              <a:t>15</a:t>
            </a:fld>
            <a:endParaRPr lang="en-US"/>
          </a:p>
        </p:txBody>
      </p:sp>
    </p:spTree>
    <p:extLst>
      <p:ext uri="{BB962C8B-B14F-4D97-AF65-F5344CB8AC3E}">
        <p14:creationId xmlns:p14="http://schemas.microsoft.com/office/powerpoint/2010/main" val="21479523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A75065-5D48-CB95-8C07-9392F4F739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478F02-F6BF-F92A-8123-8973F504AC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E35132-4484-32BF-EE7A-8D1674C92603}"/>
              </a:ext>
            </a:extLst>
          </p:cNvPr>
          <p:cNvSpPr>
            <a:spLocks noGrp="1"/>
          </p:cNvSpPr>
          <p:nvPr>
            <p:ph type="body" idx="1"/>
          </p:nvPr>
        </p:nvSpPr>
        <p:spPr/>
        <p:txBody>
          <a:bodyPr/>
          <a:lstStyle/>
          <a:p>
            <a:pPr marL="228600" indent="-228600">
              <a:buFont typeface="Arial" panose="020B0604020202020204" pitchFamily="34" charset="0"/>
              <a:buChar char="•"/>
            </a:pPr>
            <a:endParaRPr lang="en-US" sz="1200" kern="1200" dirty="0">
              <a:solidFill>
                <a:schemeClr val="tx1"/>
              </a:solidFill>
              <a:effectLst/>
              <a:latin typeface="Arial" charset="0"/>
              <a:ea typeface="ＭＳ Ｐゴシック" charset="0"/>
              <a:cs typeface="ＭＳ Ｐゴシック" charset="0"/>
            </a:endParaRPr>
          </a:p>
        </p:txBody>
      </p:sp>
      <p:sp>
        <p:nvSpPr>
          <p:cNvPr id="4" name="Slide Number Placeholder 3">
            <a:extLst>
              <a:ext uri="{FF2B5EF4-FFF2-40B4-BE49-F238E27FC236}">
                <a16:creationId xmlns:a16="http://schemas.microsoft.com/office/drawing/2014/main" id="{9A326BAA-D1EC-25A7-4152-997E8319B44E}"/>
              </a:ext>
            </a:extLst>
          </p:cNvPr>
          <p:cNvSpPr>
            <a:spLocks noGrp="1"/>
          </p:cNvSpPr>
          <p:nvPr>
            <p:ph type="sldNum" sz="quarter" idx="5"/>
          </p:nvPr>
        </p:nvSpPr>
        <p:spPr/>
        <p:txBody>
          <a:bodyPr/>
          <a:lstStyle/>
          <a:p>
            <a:pPr>
              <a:defRPr/>
            </a:pPr>
            <a:fld id="{4C355B14-F2D3-4B4F-BE0A-4F2FFA69AAAF}" type="slidenum">
              <a:rPr lang="en-US" smtClean="0"/>
              <a:pPr>
                <a:defRPr/>
              </a:pPr>
              <a:t>16</a:t>
            </a:fld>
            <a:endParaRPr lang="en-US"/>
          </a:p>
        </p:txBody>
      </p:sp>
    </p:spTree>
    <p:extLst>
      <p:ext uri="{BB962C8B-B14F-4D97-AF65-F5344CB8AC3E}">
        <p14:creationId xmlns:p14="http://schemas.microsoft.com/office/powerpoint/2010/main" val="42355235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CC9340-B828-4822-0891-D6095A22A3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58241C-9B7E-4B18-A595-81A2F54A02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508C36-932E-1DED-60D2-6B954F0057C9}"/>
              </a:ext>
            </a:extLst>
          </p:cNvPr>
          <p:cNvSpPr>
            <a:spLocks noGrp="1"/>
          </p:cNvSpPr>
          <p:nvPr>
            <p:ph type="body" idx="1"/>
          </p:nvPr>
        </p:nvSpPr>
        <p:spPr/>
        <p:txBody>
          <a:bodyPr/>
          <a:lstStyle/>
          <a:p>
            <a:r>
              <a:rPr lang="en-US" sz="1200" b="0" i="0" u="none" strike="noStrike" baseline="0" dirty="0">
                <a:solidFill>
                  <a:srgbClr val="007B91"/>
                </a:solidFill>
                <a:latin typeface="Helvetica Neue LT Std"/>
              </a:rPr>
              <a:t>Textbook Figure 18.9: </a:t>
            </a:r>
            <a:r>
              <a:rPr lang="en-US" sz="1200" b="0" i="0" u="none" strike="noStrike" baseline="0" dirty="0">
                <a:solidFill>
                  <a:srgbClr val="211D1E"/>
                </a:solidFill>
                <a:latin typeface="Helvetica Neue LT Std"/>
              </a:rPr>
              <a:t>Fetal Circulation. Locate the ductus arteriosus, foramen </a:t>
            </a:r>
            <a:r>
              <a:rPr lang="en-US" sz="1200" b="0" i="0" u="none" strike="noStrike" baseline="0" dirty="0" err="1">
                <a:solidFill>
                  <a:srgbClr val="211D1E"/>
                </a:solidFill>
                <a:latin typeface="Helvetica Neue LT Std"/>
              </a:rPr>
              <a:t>ovale</a:t>
            </a:r>
            <a:r>
              <a:rPr lang="en-US" sz="1200" b="0" i="0" u="none" strike="noStrike" baseline="0" dirty="0">
                <a:solidFill>
                  <a:srgbClr val="211D1E"/>
                </a:solidFill>
                <a:latin typeface="Helvetica Neue LT Std"/>
              </a:rPr>
              <a:t>, and ductus venosus. </a:t>
            </a:r>
            <a:endParaRPr lang="en-US" dirty="0"/>
          </a:p>
        </p:txBody>
      </p:sp>
      <p:sp>
        <p:nvSpPr>
          <p:cNvPr id="4" name="Slide Number Placeholder 3">
            <a:extLst>
              <a:ext uri="{FF2B5EF4-FFF2-40B4-BE49-F238E27FC236}">
                <a16:creationId xmlns:a16="http://schemas.microsoft.com/office/drawing/2014/main" id="{7D17AAE0-D97C-6C14-F1CF-1FDCBB966866}"/>
              </a:ext>
            </a:extLst>
          </p:cNvPr>
          <p:cNvSpPr>
            <a:spLocks noGrp="1"/>
          </p:cNvSpPr>
          <p:nvPr>
            <p:ph type="sldNum" sz="quarter" idx="5"/>
          </p:nvPr>
        </p:nvSpPr>
        <p:spPr/>
        <p:txBody>
          <a:bodyPr/>
          <a:lstStyle/>
          <a:p>
            <a:pPr>
              <a:defRPr/>
            </a:pPr>
            <a:fld id="{4C355B14-F2D3-4B4F-BE0A-4F2FFA69AAAF}" type="slidenum">
              <a:rPr lang="en-US" smtClean="0"/>
              <a:pPr>
                <a:defRPr/>
              </a:pPr>
              <a:t>17</a:t>
            </a:fld>
            <a:endParaRPr lang="en-US"/>
          </a:p>
        </p:txBody>
      </p:sp>
    </p:spTree>
    <p:extLst>
      <p:ext uri="{BB962C8B-B14F-4D97-AF65-F5344CB8AC3E}">
        <p14:creationId xmlns:p14="http://schemas.microsoft.com/office/powerpoint/2010/main" val="31033690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D4947-AA4F-3242-C1D0-69B7A689A9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E0B8E5-CE4A-1B40-14C5-55E1B0BFFE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F07A32-137F-B010-4395-E65CD243FB7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1F020E5-6736-1500-FF5A-4625BBDFBF5B}"/>
              </a:ext>
            </a:extLst>
          </p:cNvPr>
          <p:cNvSpPr>
            <a:spLocks noGrp="1"/>
          </p:cNvSpPr>
          <p:nvPr>
            <p:ph type="sldNum" sz="quarter" idx="5"/>
          </p:nvPr>
        </p:nvSpPr>
        <p:spPr/>
        <p:txBody>
          <a:bodyPr/>
          <a:lstStyle/>
          <a:p>
            <a:pPr>
              <a:defRPr/>
            </a:pPr>
            <a:fld id="{4C355B14-F2D3-4B4F-BE0A-4F2FFA69AAAF}" type="slidenum">
              <a:rPr lang="en-US" smtClean="0"/>
              <a:pPr>
                <a:defRPr/>
              </a:pPr>
              <a:t>18</a:t>
            </a:fld>
            <a:endParaRPr lang="en-US"/>
          </a:p>
        </p:txBody>
      </p:sp>
    </p:spTree>
    <p:extLst>
      <p:ext uri="{BB962C8B-B14F-4D97-AF65-F5344CB8AC3E}">
        <p14:creationId xmlns:p14="http://schemas.microsoft.com/office/powerpoint/2010/main" val="18460438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B1B1F6-445E-2479-861A-1887978B55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D00750-1179-C8BB-A126-ED20910B8B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83BF6C-8D0A-46E4-0D96-0E1A56D6D661}"/>
              </a:ext>
            </a:extLst>
          </p:cNvPr>
          <p:cNvSpPr>
            <a:spLocks noGrp="1"/>
          </p:cNvSpPr>
          <p:nvPr>
            <p:ph type="body" idx="1"/>
          </p:nvPr>
        </p:nvSpPr>
        <p:spPr/>
        <p:txBody>
          <a:bodyPr/>
          <a:lstStyle/>
          <a:p>
            <a:r>
              <a:rPr lang="en-US" dirty="0"/>
              <a:t>Textbook Figure 18.10 Pulse Points. Radial pulse is most commonly used site.</a:t>
            </a:r>
          </a:p>
        </p:txBody>
      </p:sp>
      <p:sp>
        <p:nvSpPr>
          <p:cNvPr id="4" name="Slide Number Placeholder 3">
            <a:extLst>
              <a:ext uri="{FF2B5EF4-FFF2-40B4-BE49-F238E27FC236}">
                <a16:creationId xmlns:a16="http://schemas.microsoft.com/office/drawing/2014/main" id="{6A606836-C8CD-F962-E6C4-41090DDA048F}"/>
              </a:ext>
            </a:extLst>
          </p:cNvPr>
          <p:cNvSpPr>
            <a:spLocks noGrp="1"/>
          </p:cNvSpPr>
          <p:nvPr>
            <p:ph type="sldNum" sz="quarter" idx="5"/>
          </p:nvPr>
        </p:nvSpPr>
        <p:spPr/>
        <p:txBody>
          <a:bodyPr/>
          <a:lstStyle/>
          <a:p>
            <a:pPr>
              <a:defRPr/>
            </a:pPr>
            <a:fld id="{4C355B14-F2D3-4B4F-BE0A-4F2FFA69AAAF}" type="slidenum">
              <a:rPr lang="en-US" smtClean="0"/>
              <a:pPr>
                <a:defRPr/>
              </a:pPr>
              <a:t>19</a:t>
            </a:fld>
            <a:endParaRPr lang="en-US"/>
          </a:p>
        </p:txBody>
      </p:sp>
    </p:spTree>
    <p:extLst>
      <p:ext uri="{BB962C8B-B14F-4D97-AF65-F5344CB8AC3E}">
        <p14:creationId xmlns:p14="http://schemas.microsoft.com/office/powerpoint/2010/main" val="12970345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85351" name="Rectangle 7"/>
          <p:cNvSpPr>
            <a:spLocks noGrp="1" noChangeArrowheads="1"/>
          </p:cNvSpPr>
          <p:nvPr>
            <p:ph type="ctrTitle" sz="quarter"/>
          </p:nvPr>
        </p:nvSpPr>
        <p:spPr>
          <a:xfrm>
            <a:off x="685800" y="1143000"/>
            <a:ext cx="7772400" cy="1143000"/>
          </a:xfrm>
        </p:spPr>
        <p:txBody>
          <a:bodyPr/>
          <a:lstStyle>
            <a:lvl1pPr>
              <a:defRPr/>
            </a:lvl1pPr>
          </a:lstStyle>
          <a:p>
            <a:r>
              <a:rPr lang="en-US"/>
              <a:t>Click to edit Master title style</a:t>
            </a:r>
            <a:endParaRPr lang="en-GB"/>
          </a:p>
        </p:txBody>
      </p:sp>
      <p:sp>
        <p:nvSpPr>
          <p:cNvPr id="185352" name="Rectangle 8"/>
          <p:cNvSpPr>
            <a:spLocks noGrp="1" noChangeArrowheads="1"/>
          </p:cNvSpPr>
          <p:nvPr>
            <p:ph type="subTitle" sz="quarter" idx="1"/>
          </p:nvPr>
        </p:nvSpPr>
        <p:spPr>
          <a:xfrm>
            <a:off x="1371600" y="2819400"/>
            <a:ext cx="6400800" cy="1752600"/>
          </a:xfrm>
          <a:ln w="9525">
            <a:headEnd/>
            <a:tailEnd/>
          </a:ln>
        </p:spPr>
        <p:txBody>
          <a:bodyPr lIns="92075" tIns="46038" rIns="92075" bIns="46038"/>
          <a:lstStyle>
            <a:lvl1pPr marL="0" indent="0" algn="ctr">
              <a:buFont typeface="Wingdings 2" pitchFamily="18" charset="2"/>
              <a:buNone/>
              <a:defRPr/>
            </a:lvl1pPr>
          </a:lstStyle>
          <a:p>
            <a:r>
              <a:rPr lang="en-US"/>
              <a:t>Click to edit Master subtitle style</a:t>
            </a:r>
            <a:endParaRPr lang="en-GB"/>
          </a:p>
        </p:txBody>
      </p:sp>
      <p:sp>
        <p:nvSpPr>
          <p:cNvPr id="4" name="Rectangle 18"/>
          <p:cNvSpPr>
            <a:spLocks noGrp="1" noChangeArrowheads="1"/>
          </p:cNvSpPr>
          <p:nvPr>
            <p:ph type="ftr" sz="quarter" idx="10"/>
          </p:nvPr>
        </p:nvSpPr>
        <p:spPr>
          <a:xfrm>
            <a:off x="2667000" y="6477000"/>
            <a:ext cx="3810000" cy="381000"/>
          </a:xfrm>
          <a:prstGeom prst="rect">
            <a:avLst/>
          </a:prstGeom>
        </p:spPr>
        <p:txBody>
          <a:bodyPr/>
          <a:lstStyle>
            <a:lvl1pPr>
              <a:defRPr smtClean="0"/>
            </a:lvl1pPr>
          </a:lstStyle>
          <a:p>
            <a:pPr>
              <a:defRPr/>
            </a:pPr>
            <a:r>
              <a:rPr lang="en-US" b="0" i="0" dirty="0">
                <a:solidFill>
                  <a:srgbClr val="000000"/>
                </a:solidFill>
                <a:effectLst/>
                <a:latin typeface="Helvetica Neue"/>
              </a:rPr>
              <a:t>Copyright © 2023, Elsevier Inc. All rights reserved.</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9"/>
          <p:cNvSpPr>
            <a:spLocks noGrp="1" noChangeArrowheads="1"/>
          </p:cNvSpPr>
          <p:nvPr>
            <p:ph type="ftr" sz="quarter" idx="10"/>
          </p:nvPr>
        </p:nvSpPr>
        <p:spPr>
          <a:xfrm>
            <a:off x="2667000" y="6477000"/>
            <a:ext cx="3810000" cy="381000"/>
          </a:xfrm>
          <a:prstGeom prst="rect">
            <a:avLst/>
          </a:prstGeom>
          <a:ln/>
        </p:spPr>
        <p:txBody>
          <a:bodyPr/>
          <a:lstStyle>
            <a:lvl1pPr>
              <a:defRPr/>
            </a:lvl1pPr>
          </a:lstStyle>
          <a:p>
            <a:pPr>
              <a:defRPr/>
            </a:pPr>
            <a:r>
              <a:rPr lang="en-US"/>
              <a:t>Copyright line.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9"/>
          <p:cNvSpPr>
            <a:spLocks noGrp="1" noChangeArrowheads="1"/>
          </p:cNvSpPr>
          <p:nvPr>
            <p:ph type="ftr" sz="quarter" idx="10"/>
          </p:nvPr>
        </p:nvSpPr>
        <p:spPr>
          <a:xfrm>
            <a:off x="2667000" y="6477000"/>
            <a:ext cx="3810000" cy="381000"/>
          </a:xfrm>
          <a:prstGeom prst="rect">
            <a:avLst/>
          </a:prstGeom>
          <a:ln/>
        </p:spPr>
        <p:txBody>
          <a:bodyPr/>
          <a:lstStyle>
            <a:lvl1pPr>
              <a:defRPr/>
            </a:lvl1pPr>
          </a:lstStyle>
          <a:p>
            <a:pPr>
              <a:defRPr/>
            </a:pPr>
            <a:r>
              <a:rPr lang="en-US" b="0" i="0" dirty="0">
                <a:solidFill>
                  <a:srgbClr val="000000"/>
                </a:solidFill>
                <a:effectLst/>
                <a:latin typeface="Helvetica Neue"/>
              </a:rPr>
              <a:t>Copyright © 2023, Elsevier Inc. All rights reserved.</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641475"/>
            <a:ext cx="3810000" cy="4454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41475"/>
            <a:ext cx="3810000" cy="4454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9"/>
          <p:cNvSpPr>
            <a:spLocks noGrp="1" noChangeArrowheads="1"/>
          </p:cNvSpPr>
          <p:nvPr>
            <p:ph type="ftr" sz="quarter" idx="10"/>
          </p:nvPr>
        </p:nvSpPr>
        <p:spPr>
          <a:xfrm>
            <a:off x="2667000" y="6477000"/>
            <a:ext cx="3810000" cy="381000"/>
          </a:xfrm>
          <a:prstGeom prst="rect">
            <a:avLst/>
          </a:prstGeom>
          <a:ln/>
        </p:spPr>
        <p:txBody>
          <a:bodyPr/>
          <a:lstStyle>
            <a:lvl1pPr>
              <a:defRPr/>
            </a:lvl1pPr>
          </a:lstStyle>
          <a:p>
            <a:pPr>
              <a:defRPr/>
            </a:pPr>
            <a:r>
              <a:rPr lang="en-US" b="0" i="0" dirty="0">
                <a:solidFill>
                  <a:srgbClr val="000000"/>
                </a:solidFill>
                <a:effectLst/>
                <a:latin typeface="Helvetica Neue"/>
              </a:rPr>
              <a:t>Copyright © 2023, Elsevier Inc. All rights reserved.</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9"/>
          <p:cNvSpPr>
            <a:spLocks noGrp="1" noChangeArrowheads="1"/>
          </p:cNvSpPr>
          <p:nvPr>
            <p:ph type="ftr" sz="quarter" idx="10"/>
          </p:nvPr>
        </p:nvSpPr>
        <p:spPr>
          <a:xfrm>
            <a:off x="2667000" y="6477000"/>
            <a:ext cx="3810000" cy="381000"/>
          </a:xfrm>
          <a:prstGeom prst="rect">
            <a:avLst/>
          </a:prstGeom>
          <a:ln/>
        </p:spPr>
        <p:txBody>
          <a:bodyPr/>
          <a:lstStyle>
            <a:lvl1pPr>
              <a:defRPr/>
            </a:lvl1pPr>
          </a:lstStyle>
          <a:p>
            <a:pPr>
              <a:defRPr/>
            </a:pPr>
            <a:r>
              <a:rPr lang="en-US" b="0" i="0" dirty="0">
                <a:solidFill>
                  <a:srgbClr val="000000"/>
                </a:solidFill>
                <a:effectLst/>
                <a:latin typeface="Helvetica Neue"/>
              </a:rPr>
              <a:t>Copyright © 2023, Elsevier Inc. All rights reserved.</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9"/>
          <p:cNvSpPr>
            <a:spLocks noGrp="1" noChangeArrowheads="1"/>
          </p:cNvSpPr>
          <p:nvPr>
            <p:ph type="ftr" sz="quarter" idx="10"/>
          </p:nvPr>
        </p:nvSpPr>
        <p:spPr>
          <a:xfrm>
            <a:off x="2667000" y="6477000"/>
            <a:ext cx="3810000" cy="381000"/>
          </a:xfrm>
          <a:prstGeom prst="rect">
            <a:avLst/>
          </a:prstGeom>
          <a:ln/>
        </p:spPr>
        <p:txBody>
          <a:bodyPr/>
          <a:lstStyle>
            <a:lvl1pPr>
              <a:defRPr/>
            </a:lvl1pPr>
          </a:lstStyle>
          <a:p>
            <a:pPr>
              <a:defRPr/>
            </a:pPr>
            <a:r>
              <a:rPr lang="en-US" b="0" i="0" dirty="0">
                <a:solidFill>
                  <a:srgbClr val="000000"/>
                </a:solidFill>
                <a:effectLst/>
                <a:latin typeface="Helvetica Neue"/>
              </a:rPr>
              <a:t>Copyright © 2023, Elsevier Inc. All rights reserved.</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9"/>
          <p:cNvSpPr>
            <a:spLocks noGrp="1" noChangeArrowheads="1"/>
          </p:cNvSpPr>
          <p:nvPr>
            <p:ph type="ftr" sz="quarter" idx="10"/>
          </p:nvPr>
        </p:nvSpPr>
        <p:spPr>
          <a:xfrm>
            <a:off x="2667000" y="6477000"/>
            <a:ext cx="3810000" cy="381000"/>
          </a:xfrm>
          <a:prstGeom prst="rect">
            <a:avLst/>
          </a:prstGeom>
          <a:ln/>
        </p:spPr>
        <p:txBody>
          <a:bodyPr/>
          <a:lstStyle>
            <a:lvl1pPr>
              <a:defRPr/>
            </a:lvl1pPr>
          </a:lstStyle>
          <a:p>
            <a:pPr>
              <a:defRPr/>
            </a:pPr>
            <a:r>
              <a:rPr lang="en-US" b="0" i="0" dirty="0">
                <a:solidFill>
                  <a:srgbClr val="000000"/>
                </a:solidFill>
                <a:effectLst/>
                <a:latin typeface="Helvetica Neue"/>
              </a:rPr>
              <a:t>Copyright © 2023, Elsevier Inc. All rights reserved.</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9"/>
          <p:cNvSpPr>
            <a:spLocks noGrp="1" noChangeArrowheads="1"/>
          </p:cNvSpPr>
          <p:nvPr>
            <p:ph type="ftr" sz="quarter" idx="10"/>
          </p:nvPr>
        </p:nvSpPr>
        <p:spPr>
          <a:xfrm>
            <a:off x="2667000" y="6477000"/>
            <a:ext cx="3810000" cy="381000"/>
          </a:xfrm>
          <a:prstGeom prst="rect">
            <a:avLst/>
          </a:prstGeom>
          <a:ln/>
        </p:spPr>
        <p:txBody>
          <a:bodyPr/>
          <a:lstStyle>
            <a:lvl1pPr>
              <a:defRPr/>
            </a:lvl1pPr>
          </a:lstStyle>
          <a:p>
            <a:pPr>
              <a:defRPr/>
            </a:pPr>
            <a:r>
              <a:rPr lang="en-US" b="0" i="0" dirty="0">
                <a:solidFill>
                  <a:srgbClr val="000000"/>
                </a:solidFill>
                <a:effectLst/>
                <a:latin typeface="Helvetica Neue"/>
              </a:rPr>
              <a:t>Copyright © 2023, Elsevier Inc. All rights reserved.</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9"/>
          <p:cNvSpPr>
            <a:spLocks noGrp="1" noChangeArrowheads="1"/>
          </p:cNvSpPr>
          <p:nvPr>
            <p:ph type="ftr" sz="quarter" idx="10"/>
          </p:nvPr>
        </p:nvSpPr>
        <p:spPr>
          <a:xfrm>
            <a:off x="2667000" y="6477000"/>
            <a:ext cx="3810000" cy="381000"/>
          </a:xfrm>
          <a:prstGeom prst="rect">
            <a:avLst/>
          </a:prstGeom>
          <a:ln/>
        </p:spPr>
        <p:txBody>
          <a:bodyPr/>
          <a:lstStyle>
            <a:lvl1pPr>
              <a:defRPr/>
            </a:lvl1pPr>
          </a:lstStyle>
          <a:p>
            <a:pPr>
              <a:defRPr/>
            </a:pPr>
            <a:r>
              <a:rPr lang="en-US" b="0" i="0" dirty="0">
                <a:solidFill>
                  <a:srgbClr val="000000"/>
                </a:solidFill>
                <a:effectLst/>
                <a:latin typeface="Helvetica Neue"/>
              </a:rPr>
              <a:t>Copyright © 2023, Elsevier Inc. All rights reserved.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685800" y="1665859"/>
            <a:ext cx="7772400" cy="4454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9"/>
          <p:cNvSpPr>
            <a:spLocks noGrp="1" noChangeArrowheads="1"/>
          </p:cNvSpPr>
          <p:nvPr>
            <p:ph type="ftr" sz="quarter" idx="10"/>
          </p:nvPr>
        </p:nvSpPr>
        <p:spPr>
          <a:xfrm>
            <a:off x="2667000" y="6477000"/>
            <a:ext cx="3810000" cy="381000"/>
          </a:xfrm>
          <a:prstGeom prst="rect">
            <a:avLst/>
          </a:prstGeom>
          <a:ln/>
        </p:spPr>
        <p:txBody>
          <a:bodyPr/>
          <a:lstStyle>
            <a:lvl1pPr>
              <a:defRPr/>
            </a:lvl1pPr>
          </a:lstStyle>
          <a:p>
            <a:pPr>
              <a:defRPr/>
            </a:pPr>
            <a:r>
              <a:rPr lang="en-US" b="0" i="0" dirty="0">
                <a:solidFill>
                  <a:srgbClr val="000000"/>
                </a:solidFill>
                <a:effectLst/>
                <a:latin typeface="Helvetica Neue"/>
              </a:rPr>
              <a:t>Copyright © 2023, Elsevier Inc. All rights reserved.</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228600"/>
            <a:ext cx="1943100" cy="5867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228600"/>
            <a:ext cx="56769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9"/>
          <p:cNvSpPr>
            <a:spLocks noGrp="1" noChangeArrowheads="1"/>
          </p:cNvSpPr>
          <p:nvPr>
            <p:ph type="ftr" sz="quarter" idx="10"/>
          </p:nvPr>
        </p:nvSpPr>
        <p:spPr>
          <a:xfrm>
            <a:off x="2667000" y="6477000"/>
            <a:ext cx="3810000" cy="381000"/>
          </a:xfrm>
          <a:prstGeom prst="rect">
            <a:avLst/>
          </a:prstGeom>
          <a:ln/>
        </p:spPr>
        <p:txBody>
          <a:bodyPr/>
          <a:lstStyle>
            <a:lvl1pPr>
              <a:defRPr/>
            </a:lvl1pPr>
          </a:lstStyle>
          <a:p>
            <a:pPr>
              <a:defRPr/>
            </a:pPr>
            <a:r>
              <a:rPr lang="en-US" b="0" i="0" dirty="0">
                <a:solidFill>
                  <a:srgbClr val="000000"/>
                </a:solidFill>
                <a:effectLst/>
                <a:latin typeface="Helvetica Neue"/>
              </a:rPr>
              <a:t>Copyright © 2023, Elsevier Inc. All rights reserved.</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219200"/>
          </a:xfrm>
        </p:spPr>
        <p:txBody>
          <a:bodyPr/>
          <a:lstStyle/>
          <a:p>
            <a:r>
              <a:rPr lang="en-US"/>
              <a:t>Click to edit Master title style</a:t>
            </a:r>
          </a:p>
        </p:txBody>
      </p:sp>
      <p:sp>
        <p:nvSpPr>
          <p:cNvPr id="3" name="Text Placeholder 2"/>
          <p:cNvSpPr>
            <a:spLocks noGrp="1"/>
          </p:cNvSpPr>
          <p:nvPr>
            <p:ph type="body" sz="half" idx="1"/>
          </p:nvPr>
        </p:nvSpPr>
        <p:spPr>
          <a:xfrm>
            <a:off x="685800" y="1641475"/>
            <a:ext cx="3810000" cy="4454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41475"/>
            <a:ext cx="3810000" cy="4454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9"/>
          <p:cNvSpPr>
            <a:spLocks noGrp="1" noChangeArrowheads="1"/>
          </p:cNvSpPr>
          <p:nvPr>
            <p:ph type="ftr" sz="quarter" idx="10"/>
          </p:nvPr>
        </p:nvSpPr>
        <p:spPr>
          <a:xfrm>
            <a:off x="2667000" y="6477000"/>
            <a:ext cx="3810000" cy="381000"/>
          </a:xfrm>
          <a:prstGeom prst="rect">
            <a:avLst/>
          </a:prstGeom>
          <a:ln/>
        </p:spPr>
        <p:txBody>
          <a:bodyPr/>
          <a:lstStyle>
            <a:lvl1pPr>
              <a:defRPr/>
            </a:lvl1pPr>
          </a:lstStyle>
          <a:p>
            <a:pPr>
              <a:defRPr/>
            </a:pPr>
            <a:r>
              <a:rPr lang="en-US" b="0" i="0" dirty="0">
                <a:solidFill>
                  <a:srgbClr val="000000"/>
                </a:solidFill>
                <a:effectLst/>
                <a:latin typeface="Helvetica Neue"/>
              </a:rPr>
              <a:t>Copyright © 2023, Elsevier Inc. All rights reserved.</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685800" y="228600"/>
            <a:ext cx="7772400" cy="1219200"/>
          </a:xfrm>
          <a:prstGeom prst="rect">
            <a:avLst/>
          </a:prstGeom>
          <a:noFill/>
          <a:ln w="9525">
            <a:noFill/>
            <a:miter lim="800000"/>
            <a:headEnd/>
            <a:tailEnd/>
          </a:ln>
        </p:spPr>
        <p:txBody>
          <a:bodyPr vert="horz" wrap="square" lIns="92075" tIns="46038" rIns="92075" bIns="46038" numCol="1" anchor="ctr" anchorCtr="0" compatLnSpc="1">
            <a:prstTxWarp prst="textNoShape">
              <a:avLst/>
            </a:prstTxWarp>
          </a:bodyPr>
          <a:lstStyle/>
          <a:p>
            <a:pPr lvl="0"/>
            <a:r>
              <a:rPr lang="en-US"/>
              <a:t>Click to edit Master title style</a:t>
            </a:r>
            <a:endParaRPr lang="en-GB"/>
          </a:p>
        </p:txBody>
      </p:sp>
      <p:sp>
        <p:nvSpPr>
          <p:cNvPr id="1027" name="Rectangle 11"/>
          <p:cNvSpPr>
            <a:spLocks noGrp="1" noChangeArrowheads="1"/>
          </p:cNvSpPr>
          <p:nvPr>
            <p:ph type="body" idx="1"/>
          </p:nvPr>
        </p:nvSpPr>
        <p:spPr bwMode="auto">
          <a:xfrm>
            <a:off x="685800" y="1641475"/>
            <a:ext cx="7772400" cy="4454525"/>
          </a:xfrm>
          <a:prstGeom prst="rect">
            <a:avLst/>
          </a:prstGeom>
          <a:noFill/>
          <a:ln w="12700" cap="sq">
            <a:noFill/>
            <a:miter lim="800000"/>
            <a:headEnd type="none" w="sm" len="sm"/>
            <a:tailEnd type="none" w="sm" len="sm"/>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 name="Picture 1">
            <a:extLst>
              <a:ext uri="{FF2B5EF4-FFF2-40B4-BE49-F238E27FC236}">
                <a16:creationId xmlns:a16="http://schemas.microsoft.com/office/drawing/2014/main" id="{29976DB8-0BDE-428B-9C92-4263572548A5}"/>
              </a:ext>
              <a:ext uri="{C183D7F6-B498-43B3-948B-1728B52AA6E4}">
                <adec:decorative xmlns:adec="http://schemas.microsoft.com/office/drawing/2017/decorative" val="1"/>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794810" y="6677013"/>
            <a:ext cx="7554379" cy="171474"/>
          </a:xfrm>
          <a:prstGeom prst="rect">
            <a:avLst/>
          </a:prstGeom>
        </p:spPr>
      </p:pic>
    </p:spTree>
  </p:cSld>
  <p:clrMap bg1="lt1" tx1="dk1" bg2="lt2" tx2="dk2" accent1="accent1" accent2="accent2" accent3="accent3" accent4="accent4" accent5="accent5" accent6="accent6" hlink="hlink" folHlink="folHlink"/>
  <p:sldLayoutIdLst>
    <p:sldLayoutId id="2147483688"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Lst>
  <p:hf hdr="0" dt="0"/>
  <p:txStyles>
    <p:titleStyle>
      <a:lvl1pPr algn="ctr" rtl="0" eaLnBrk="1" fontAlgn="base" hangingPunct="1">
        <a:spcBef>
          <a:spcPct val="0"/>
        </a:spcBef>
        <a:spcAft>
          <a:spcPct val="0"/>
        </a:spcAft>
        <a:defRPr sz="4000">
          <a:solidFill>
            <a:schemeClr val="tx1"/>
          </a:solidFill>
          <a:latin typeface="+mj-lt"/>
          <a:ea typeface="+mj-ea"/>
          <a:cs typeface="+mj-cs"/>
        </a:defRPr>
      </a:lvl1pPr>
      <a:lvl2pPr algn="ctr" rtl="0" eaLnBrk="1" fontAlgn="base" hangingPunct="1">
        <a:spcBef>
          <a:spcPct val="0"/>
        </a:spcBef>
        <a:spcAft>
          <a:spcPct val="0"/>
        </a:spcAft>
        <a:defRPr sz="4000">
          <a:solidFill>
            <a:schemeClr val="tx1"/>
          </a:solidFill>
          <a:effectLst>
            <a:outerShdw blurRad="38100" dist="38100" dir="2700000" algn="tl">
              <a:srgbClr val="000000"/>
            </a:outerShdw>
          </a:effectLst>
          <a:latin typeface="Arial" charset="0"/>
        </a:defRPr>
      </a:lvl2pPr>
      <a:lvl3pPr algn="ctr" rtl="0" eaLnBrk="1" fontAlgn="base" hangingPunct="1">
        <a:spcBef>
          <a:spcPct val="0"/>
        </a:spcBef>
        <a:spcAft>
          <a:spcPct val="0"/>
        </a:spcAft>
        <a:defRPr sz="4000">
          <a:solidFill>
            <a:schemeClr val="tx1"/>
          </a:solidFill>
          <a:effectLst>
            <a:outerShdw blurRad="38100" dist="38100" dir="2700000" algn="tl">
              <a:srgbClr val="000000"/>
            </a:outerShdw>
          </a:effectLst>
          <a:latin typeface="Arial" charset="0"/>
        </a:defRPr>
      </a:lvl3pPr>
      <a:lvl4pPr algn="ctr" rtl="0" eaLnBrk="1" fontAlgn="base" hangingPunct="1">
        <a:spcBef>
          <a:spcPct val="0"/>
        </a:spcBef>
        <a:spcAft>
          <a:spcPct val="0"/>
        </a:spcAft>
        <a:defRPr sz="4000">
          <a:solidFill>
            <a:schemeClr val="tx1"/>
          </a:solidFill>
          <a:effectLst>
            <a:outerShdw blurRad="38100" dist="38100" dir="2700000" algn="tl">
              <a:srgbClr val="000000"/>
            </a:outerShdw>
          </a:effectLst>
          <a:latin typeface="Arial" charset="0"/>
        </a:defRPr>
      </a:lvl4pPr>
      <a:lvl5pPr algn="ctr" rtl="0" eaLnBrk="1" fontAlgn="base" hangingPunct="1">
        <a:spcBef>
          <a:spcPct val="0"/>
        </a:spcBef>
        <a:spcAft>
          <a:spcPct val="0"/>
        </a:spcAft>
        <a:defRPr sz="4000">
          <a:solidFill>
            <a:schemeClr val="tx1"/>
          </a:solidFill>
          <a:effectLst>
            <a:outerShdw blurRad="38100" dist="38100" dir="2700000" algn="tl">
              <a:srgbClr val="000000"/>
            </a:outerShdw>
          </a:effectLst>
          <a:latin typeface="Arial" charset="0"/>
        </a:defRPr>
      </a:lvl5pPr>
      <a:lvl6pPr marL="457200" algn="ctr" rtl="0" eaLnBrk="1" fontAlgn="base" hangingPunct="1">
        <a:spcBef>
          <a:spcPct val="0"/>
        </a:spcBef>
        <a:spcAft>
          <a:spcPct val="0"/>
        </a:spcAft>
        <a:defRPr sz="4000">
          <a:solidFill>
            <a:schemeClr val="tx2"/>
          </a:solidFill>
          <a:effectLst>
            <a:outerShdw blurRad="38100" dist="38100" dir="2700000" algn="tl">
              <a:srgbClr val="000000"/>
            </a:outerShdw>
          </a:effectLst>
          <a:latin typeface="Arial" charset="0"/>
        </a:defRPr>
      </a:lvl6pPr>
      <a:lvl7pPr marL="914400" algn="ctr" rtl="0" eaLnBrk="1" fontAlgn="base" hangingPunct="1">
        <a:spcBef>
          <a:spcPct val="0"/>
        </a:spcBef>
        <a:spcAft>
          <a:spcPct val="0"/>
        </a:spcAft>
        <a:defRPr sz="4000">
          <a:solidFill>
            <a:schemeClr val="tx2"/>
          </a:solidFill>
          <a:effectLst>
            <a:outerShdw blurRad="38100" dist="38100" dir="2700000" algn="tl">
              <a:srgbClr val="000000"/>
            </a:outerShdw>
          </a:effectLst>
          <a:latin typeface="Arial" charset="0"/>
        </a:defRPr>
      </a:lvl7pPr>
      <a:lvl8pPr marL="1371600" algn="ctr" rtl="0" eaLnBrk="1" fontAlgn="base" hangingPunct="1">
        <a:spcBef>
          <a:spcPct val="0"/>
        </a:spcBef>
        <a:spcAft>
          <a:spcPct val="0"/>
        </a:spcAft>
        <a:defRPr sz="4000">
          <a:solidFill>
            <a:schemeClr val="tx2"/>
          </a:solidFill>
          <a:effectLst>
            <a:outerShdw blurRad="38100" dist="38100" dir="2700000" algn="tl">
              <a:srgbClr val="000000"/>
            </a:outerShdw>
          </a:effectLst>
          <a:latin typeface="Arial" charset="0"/>
        </a:defRPr>
      </a:lvl8pPr>
      <a:lvl9pPr marL="1828800" algn="ctr" rtl="0" eaLnBrk="1" fontAlgn="base" hangingPunct="1">
        <a:spcBef>
          <a:spcPct val="0"/>
        </a:spcBef>
        <a:spcAft>
          <a:spcPct val="0"/>
        </a:spcAft>
        <a:defRPr sz="4000">
          <a:solidFill>
            <a:schemeClr val="tx2"/>
          </a:solidFill>
          <a:effectLst>
            <a:outerShdw blurRad="38100" dist="38100" dir="2700000" algn="tl">
              <a:srgbClr val="000000"/>
            </a:outerShdw>
          </a:effectLst>
          <a:latin typeface="Arial" charset="0"/>
        </a:defRPr>
      </a:lvl9pPr>
    </p:titleStyle>
    <p:bodyStyle>
      <a:lvl1pPr marL="342900" indent="-342900" algn="l" rtl="0" eaLnBrk="1" fontAlgn="base" hangingPunct="1">
        <a:spcBef>
          <a:spcPct val="20000"/>
        </a:spcBef>
        <a:spcAft>
          <a:spcPct val="0"/>
        </a:spcAft>
        <a:buClr>
          <a:schemeClr val="tx2"/>
        </a:buClr>
        <a:buSzPct val="60000"/>
        <a:buFont typeface="Wingdings 2" pitchFamily="18" charset="2"/>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lr>
          <a:schemeClr val="tx2"/>
        </a:buClr>
        <a:buSzPct val="80000"/>
        <a:buFont typeface="Wingdings" pitchFamily="2" charset="2"/>
        <a:buChar char="Ø"/>
        <a:defRPr sz="2400">
          <a:solidFill>
            <a:schemeClr val="tx1"/>
          </a:solidFill>
          <a:latin typeface="+mn-lt"/>
        </a:defRPr>
      </a:lvl2pPr>
      <a:lvl3pPr marL="1143000" indent="-228600" algn="l" rtl="0" eaLnBrk="1" fontAlgn="base" hangingPunct="1">
        <a:spcBef>
          <a:spcPct val="20000"/>
        </a:spcBef>
        <a:spcAft>
          <a:spcPct val="0"/>
        </a:spcAft>
        <a:buClr>
          <a:schemeClr val="tx2"/>
        </a:buClr>
        <a:buSzPct val="115000"/>
        <a:buChar char="•"/>
        <a:defRPr sz="2000">
          <a:solidFill>
            <a:schemeClr val="tx1"/>
          </a:solidFill>
          <a:latin typeface="+mn-lt"/>
        </a:defRPr>
      </a:lvl3pPr>
      <a:lvl4pPr marL="1600200" indent="-228600" algn="l" rtl="0" eaLnBrk="1" fontAlgn="base" hangingPunct="1">
        <a:spcBef>
          <a:spcPct val="20000"/>
        </a:spcBef>
        <a:spcAft>
          <a:spcPct val="0"/>
        </a:spcAft>
        <a:buClr>
          <a:schemeClr val="tx2"/>
        </a:buClr>
        <a:buSzPct val="75000"/>
        <a:buFont typeface="Wingdings 3" pitchFamily="18" charset="2"/>
        <a:buChar char=""/>
        <a:defRPr>
          <a:solidFill>
            <a:schemeClr val="tx1"/>
          </a:solidFill>
          <a:latin typeface="+mn-lt"/>
        </a:defRPr>
      </a:lvl4pPr>
      <a:lvl5pPr marL="2057400" indent="-228600" algn="l" rtl="0" eaLnBrk="1" fontAlgn="base" hangingPunct="1">
        <a:spcBef>
          <a:spcPct val="20000"/>
        </a:spcBef>
        <a:spcAft>
          <a:spcPct val="0"/>
        </a:spcAft>
        <a:buClr>
          <a:schemeClr val="tx1"/>
        </a:buClr>
        <a:buChar char="–"/>
        <a:defRPr sz="1600">
          <a:solidFill>
            <a:schemeClr val="tx1"/>
          </a:solidFill>
          <a:latin typeface="+mn-lt"/>
        </a:defRPr>
      </a:lvl5pPr>
      <a:lvl6pPr marL="2514600" indent="-228600" algn="l" rtl="0" eaLnBrk="1" fontAlgn="base" hangingPunct="1">
        <a:spcBef>
          <a:spcPct val="20000"/>
        </a:spcBef>
        <a:spcAft>
          <a:spcPct val="0"/>
        </a:spcAft>
        <a:buClr>
          <a:schemeClr val="tx1"/>
        </a:buClr>
        <a:buChar char="–"/>
        <a:defRPr sz="1600">
          <a:solidFill>
            <a:schemeClr val="tx1"/>
          </a:solidFill>
          <a:effectLst>
            <a:outerShdw blurRad="38100" dist="38100" dir="2700000" algn="tl">
              <a:srgbClr val="000000"/>
            </a:outerShdw>
          </a:effectLst>
          <a:latin typeface="+mn-lt"/>
        </a:defRPr>
      </a:lvl6pPr>
      <a:lvl7pPr marL="2971800" indent="-228600" algn="l" rtl="0" eaLnBrk="1" fontAlgn="base" hangingPunct="1">
        <a:spcBef>
          <a:spcPct val="20000"/>
        </a:spcBef>
        <a:spcAft>
          <a:spcPct val="0"/>
        </a:spcAft>
        <a:buClr>
          <a:schemeClr val="tx1"/>
        </a:buClr>
        <a:buChar char="–"/>
        <a:defRPr sz="1600">
          <a:solidFill>
            <a:schemeClr val="tx1"/>
          </a:solidFill>
          <a:effectLst>
            <a:outerShdw blurRad="38100" dist="38100" dir="2700000" algn="tl">
              <a:srgbClr val="000000"/>
            </a:outerShdw>
          </a:effectLst>
          <a:latin typeface="+mn-lt"/>
        </a:defRPr>
      </a:lvl7pPr>
      <a:lvl8pPr marL="3429000" indent="-228600" algn="l" rtl="0" eaLnBrk="1" fontAlgn="base" hangingPunct="1">
        <a:spcBef>
          <a:spcPct val="20000"/>
        </a:spcBef>
        <a:spcAft>
          <a:spcPct val="0"/>
        </a:spcAft>
        <a:buClr>
          <a:schemeClr val="tx1"/>
        </a:buClr>
        <a:buChar char="–"/>
        <a:defRPr sz="1600">
          <a:solidFill>
            <a:schemeClr val="tx1"/>
          </a:solidFill>
          <a:effectLst>
            <a:outerShdw blurRad="38100" dist="38100" dir="2700000" algn="tl">
              <a:srgbClr val="000000"/>
            </a:outerShdw>
          </a:effectLst>
          <a:latin typeface="+mn-lt"/>
        </a:defRPr>
      </a:lvl8pPr>
      <a:lvl9pPr marL="3886200" indent="-228600" algn="l" rtl="0" eaLnBrk="1" fontAlgn="base" hangingPunct="1">
        <a:spcBef>
          <a:spcPct val="20000"/>
        </a:spcBef>
        <a:spcAft>
          <a:spcPct val="0"/>
        </a:spcAft>
        <a:buClr>
          <a:schemeClr val="tx1"/>
        </a:buClr>
        <a:buChar char="–"/>
        <a:defRPr sz="16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5.jp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7700" y="1073426"/>
            <a:ext cx="7772400" cy="3193774"/>
          </a:xfrm>
        </p:spPr>
        <p:txBody>
          <a:bodyPr/>
          <a:lstStyle/>
          <a:p>
            <a:br>
              <a:rPr lang="en-US" sz="4000" dirty="0"/>
            </a:br>
            <a:br>
              <a:rPr lang="en-US" sz="4000" dirty="0"/>
            </a:br>
            <a:br>
              <a:rPr lang="en-US" sz="4000" dirty="0"/>
            </a:br>
            <a:br>
              <a:rPr lang="en-US" sz="4000" dirty="0"/>
            </a:br>
            <a:r>
              <a:rPr lang="en-US" dirty="0"/>
              <a:t>The Human Body in Health and Illness, 8th ed.</a:t>
            </a:r>
            <a:br>
              <a:rPr lang="en-US" altLang="en-US" sz="4000" dirty="0">
                <a:latin typeface="Arial" charset="0"/>
                <a:cs typeface="Arial" charset="0"/>
              </a:rPr>
            </a:br>
            <a:br>
              <a:rPr lang="en-US" altLang="en-US" sz="4000" dirty="0"/>
            </a:br>
            <a:r>
              <a:rPr lang="en-US" sz="2800" dirty="0">
                <a:latin typeface="Arial" panose="020B0604020202020204" pitchFamily="34" charset="0"/>
                <a:ea typeface="Calibri" panose="020F0502020204030204" pitchFamily="34" charset="0"/>
                <a:cs typeface="Arial" panose="020B0604020202020204" pitchFamily="34" charset="0"/>
              </a:rPr>
              <a:t>Barbara Herlihy,</a:t>
            </a:r>
            <a:br>
              <a:rPr lang="en-US" sz="2800" dirty="0">
                <a:latin typeface="Arial" panose="020B0604020202020204" pitchFamily="34" charset="0"/>
                <a:ea typeface="Calibri" panose="020F0502020204030204" pitchFamily="34" charset="0"/>
                <a:cs typeface="Arial" panose="020B0604020202020204" pitchFamily="34" charset="0"/>
              </a:rPr>
            </a:br>
            <a:r>
              <a:rPr lang="en-US" sz="2800" dirty="0">
                <a:latin typeface="Arial" panose="020B0604020202020204" pitchFamily="34" charset="0"/>
                <a:ea typeface="Calibri" panose="020F0502020204030204" pitchFamily="34" charset="0"/>
                <a:cs typeface="Arial" panose="020B0604020202020204" pitchFamily="34" charset="0"/>
              </a:rPr>
              <a:t>BSN, MA, PhD (Physiology), RN</a:t>
            </a:r>
            <a:br>
              <a:rPr lang="en-US" sz="2800" dirty="0">
                <a:latin typeface="Arial" panose="020B0604020202020204" pitchFamily="34" charset="0"/>
                <a:ea typeface="Calibri" panose="020F0502020204030204" pitchFamily="34" charset="0"/>
                <a:cs typeface="Arial" panose="020B0604020202020204" pitchFamily="34" charset="0"/>
              </a:rPr>
            </a:br>
            <a:endParaRPr lang="en-US" sz="4000" dirty="0"/>
          </a:p>
        </p:txBody>
      </p:sp>
    </p:spTree>
    <p:extLst>
      <p:ext uri="{BB962C8B-B14F-4D97-AF65-F5344CB8AC3E}">
        <p14:creationId xmlns:p14="http://schemas.microsoft.com/office/powerpoint/2010/main" val="27684845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0C1E0-FC65-FB0A-D5F8-8C65CABEDE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645909-0488-D3C4-0AC2-57EA8B35EAAE}"/>
              </a:ext>
            </a:extLst>
          </p:cNvPr>
          <p:cNvSpPr>
            <a:spLocks noGrp="1"/>
          </p:cNvSpPr>
          <p:nvPr>
            <p:ph type="title"/>
          </p:nvPr>
        </p:nvSpPr>
        <p:spPr>
          <a:xfrm>
            <a:off x="647700" y="1073426"/>
            <a:ext cx="7772400" cy="3193774"/>
          </a:xfrm>
        </p:spPr>
        <p:txBody>
          <a:bodyPr/>
          <a:lstStyle/>
          <a:p>
            <a:br>
              <a:rPr lang="en-US" sz="4000" dirty="0"/>
            </a:br>
            <a:br>
              <a:rPr lang="en-US" sz="4000" dirty="0"/>
            </a:br>
            <a:br>
              <a:rPr lang="en-US" sz="4000" dirty="0"/>
            </a:br>
            <a:br>
              <a:rPr lang="en-US" sz="4000" dirty="0"/>
            </a:br>
            <a:r>
              <a:rPr lang="en-US" sz="3600" dirty="0"/>
              <a:t>Chapter 18</a:t>
            </a:r>
            <a:br>
              <a:rPr lang="en-US" sz="3200" dirty="0"/>
            </a:br>
            <a:br>
              <a:rPr lang="en-US" sz="4000" dirty="0"/>
            </a:br>
            <a:r>
              <a:rPr lang="en-US" sz="4000" dirty="0"/>
              <a:t>Anatomy of the Blood Vessels and Special Circulations</a:t>
            </a:r>
            <a:br>
              <a:rPr lang="en-US" altLang="en-US" sz="4000" dirty="0">
                <a:latin typeface="Arial" charset="0"/>
                <a:cs typeface="Arial" charset="0"/>
              </a:rPr>
            </a:br>
            <a:br>
              <a:rPr lang="en-US" altLang="en-US" sz="4000" dirty="0"/>
            </a:br>
            <a:r>
              <a:rPr lang="en-US" sz="2800" i="1" dirty="0"/>
              <a:t>The Human Body in Health and Illness,</a:t>
            </a:r>
            <a:br>
              <a:rPr lang="en-US" sz="2800" i="1" dirty="0"/>
            </a:br>
            <a:r>
              <a:rPr lang="en-US" sz="2800" i="1" dirty="0"/>
              <a:t>8th ed.</a:t>
            </a:r>
            <a:br>
              <a:rPr lang="en-US" sz="2800" dirty="0">
                <a:effectLst/>
                <a:latin typeface="Arial" panose="020B0604020202020204" pitchFamily="34" charset="0"/>
                <a:ea typeface="Calibri" panose="020F0502020204030204" pitchFamily="34" charset="0"/>
                <a:cs typeface="Arial" panose="020B0604020202020204" pitchFamily="34" charset="0"/>
              </a:rPr>
            </a:br>
            <a:r>
              <a:rPr lang="en-US" sz="2800" dirty="0">
                <a:latin typeface="Arial" panose="020B0604020202020204" pitchFamily="34" charset="0"/>
                <a:ea typeface="Calibri" panose="020F0502020204030204" pitchFamily="34" charset="0"/>
                <a:cs typeface="Arial" panose="020B0604020202020204" pitchFamily="34" charset="0"/>
              </a:rPr>
              <a:t>Barbara Herlihy</a:t>
            </a:r>
            <a:br>
              <a:rPr lang="en-US" sz="2800" dirty="0">
                <a:latin typeface="Arial" panose="020B0604020202020204" pitchFamily="34" charset="0"/>
                <a:ea typeface="Calibri" panose="020F0502020204030204" pitchFamily="34" charset="0"/>
                <a:cs typeface="Arial" panose="020B0604020202020204" pitchFamily="34" charset="0"/>
              </a:rPr>
            </a:br>
            <a:endParaRPr lang="en-US" sz="4000" dirty="0"/>
          </a:p>
        </p:txBody>
      </p:sp>
    </p:spTree>
    <p:extLst>
      <p:ext uri="{BB962C8B-B14F-4D97-AF65-F5344CB8AC3E}">
        <p14:creationId xmlns:p14="http://schemas.microsoft.com/office/powerpoint/2010/main" val="34260478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09DF8-3547-CC30-B4B4-C1AABFB79A3A}"/>
              </a:ext>
            </a:extLst>
          </p:cNvPr>
          <p:cNvSpPr>
            <a:spLocks noGrp="1"/>
          </p:cNvSpPr>
          <p:nvPr>
            <p:ph type="title"/>
          </p:nvPr>
        </p:nvSpPr>
        <p:spPr>
          <a:xfrm>
            <a:off x="685800" y="277368"/>
            <a:ext cx="7772400" cy="862500"/>
          </a:xfrm>
        </p:spPr>
        <p:txBody>
          <a:bodyPr/>
          <a:lstStyle/>
          <a:p>
            <a:r>
              <a:rPr lang="en-US" dirty="0"/>
              <a:t>Lesson 18.1</a:t>
            </a:r>
            <a:br>
              <a:rPr lang="en-US" dirty="0"/>
            </a:br>
            <a:r>
              <a:rPr lang="en-US" sz="1600" dirty="0"/>
              <a:t>(1 of 2)</a:t>
            </a:r>
          </a:p>
        </p:txBody>
      </p:sp>
      <p:sp>
        <p:nvSpPr>
          <p:cNvPr id="3" name="Content Placeholder 2">
            <a:extLst>
              <a:ext uri="{FF2B5EF4-FFF2-40B4-BE49-F238E27FC236}">
                <a16:creationId xmlns:a16="http://schemas.microsoft.com/office/drawing/2014/main" id="{2DB23D83-64FF-7DFA-F744-995874E9783D}"/>
              </a:ext>
            </a:extLst>
          </p:cNvPr>
          <p:cNvSpPr>
            <a:spLocks noGrp="1"/>
          </p:cNvSpPr>
          <p:nvPr>
            <p:ph idx="1"/>
          </p:nvPr>
        </p:nvSpPr>
        <p:spPr>
          <a:xfrm>
            <a:off x="685800" y="1373449"/>
            <a:ext cx="7772400" cy="3925061"/>
          </a:xfrm>
        </p:spPr>
        <p:txBody>
          <a:bodyPr numCol="1"/>
          <a:lstStyle/>
          <a:p>
            <a:pPr marL="457200" indent="-457200">
              <a:buFont typeface="+mj-lt"/>
              <a:buAutoNum type="arabicPeriod"/>
            </a:pPr>
            <a:r>
              <a:rPr lang="en-US" sz="2400" dirty="0"/>
              <a:t>Describe the pulmonary and systemic circulations.</a:t>
            </a:r>
          </a:p>
          <a:p>
            <a:pPr marL="457200" indent="-457200">
              <a:buFont typeface="+mj-lt"/>
              <a:buAutoNum type="arabicPeriod"/>
            </a:pPr>
            <a:r>
              <a:rPr lang="en-US" sz="2400" dirty="0"/>
              <a:t>Describe the structure and function of arteries, capillaries, and veins, including the following:</a:t>
            </a:r>
          </a:p>
          <a:p>
            <a:pPr lvl="1"/>
            <a:r>
              <a:rPr lang="en-US" sz="2000" dirty="0"/>
              <a:t>List the three layers of tissue found in arteries and veins.</a:t>
            </a:r>
          </a:p>
          <a:p>
            <a:pPr lvl="1"/>
            <a:r>
              <a:rPr lang="en-US" sz="2000" dirty="0"/>
              <a:t>Explain the functions of conductance, resistance, exchange, and capacitance vessels.</a:t>
            </a:r>
          </a:p>
        </p:txBody>
      </p:sp>
    </p:spTree>
    <p:extLst>
      <p:ext uri="{BB962C8B-B14F-4D97-AF65-F5344CB8AC3E}">
        <p14:creationId xmlns:p14="http://schemas.microsoft.com/office/powerpoint/2010/main" val="17618470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3393BD-373E-A9C3-E6C4-696F88680D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8086D9-7764-4C2D-FF80-8C65AB8ED6B8}"/>
              </a:ext>
            </a:extLst>
          </p:cNvPr>
          <p:cNvSpPr>
            <a:spLocks noGrp="1"/>
          </p:cNvSpPr>
          <p:nvPr>
            <p:ph type="title"/>
          </p:nvPr>
        </p:nvSpPr>
        <p:spPr>
          <a:xfrm>
            <a:off x="685800" y="277368"/>
            <a:ext cx="7772400" cy="862500"/>
          </a:xfrm>
        </p:spPr>
        <p:txBody>
          <a:bodyPr/>
          <a:lstStyle/>
          <a:p>
            <a:r>
              <a:rPr lang="en-US" dirty="0"/>
              <a:t>Lesson 18.1</a:t>
            </a:r>
            <a:br>
              <a:rPr lang="en-US" dirty="0"/>
            </a:br>
            <a:r>
              <a:rPr lang="en-US" sz="1600" dirty="0"/>
              <a:t>(2 of 2)</a:t>
            </a:r>
          </a:p>
        </p:txBody>
      </p:sp>
      <p:sp>
        <p:nvSpPr>
          <p:cNvPr id="3" name="Content Placeholder 2">
            <a:extLst>
              <a:ext uri="{FF2B5EF4-FFF2-40B4-BE49-F238E27FC236}">
                <a16:creationId xmlns:a16="http://schemas.microsoft.com/office/drawing/2014/main" id="{13489F1E-9EAF-F148-42DE-C4CAD5ADEFC9}"/>
              </a:ext>
            </a:extLst>
          </p:cNvPr>
          <p:cNvSpPr>
            <a:spLocks noGrp="1"/>
          </p:cNvSpPr>
          <p:nvPr>
            <p:ph idx="1"/>
          </p:nvPr>
        </p:nvSpPr>
        <p:spPr>
          <a:xfrm>
            <a:off x="685800" y="1373449"/>
            <a:ext cx="7772400" cy="3925061"/>
          </a:xfrm>
        </p:spPr>
        <p:txBody>
          <a:bodyPr numCol="1"/>
          <a:lstStyle/>
          <a:p>
            <a:pPr marL="457200" indent="-457200">
              <a:buFont typeface="+mj-lt"/>
              <a:buAutoNum type="arabicPeriod" startAt="3"/>
            </a:pPr>
            <a:r>
              <a:rPr lang="en-US" sz="2400" dirty="0"/>
              <a:t>List the major arteries of the systemic circulation that are branches of the ascending aorta, aortic arch, and descending aorta.</a:t>
            </a:r>
          </a:p>
          <a:p>
            <a:pPr marL="457200" indent="-457200">
              <a:buFont typeface="+mj-lt"/>
              <a:buAutoNum type="arabicPeriod" startAt="3"/>
            </a:pPr>
            <a:r>
              <a:rPr lang="en-US" sz="2400" dirty="0"/>
              <a:t>List the major veins of the systemic circulation.</a:t>
            </a:r>
          </a:p>
          <a:p>
            <a:pPr marL="457200" indent="-457200">
              <a:buFont typeface="+mj-lt"/>
              <a:buAutoNum type="arabicPeriod" startAt="3"/>
            </a:pPr>
            <a:r>
              <a:rPr lang="en-US" sz="2400" dirty="0"/>
              <a:t>Describe the following special circulations: blood supply to the head and brain, hepatic circulation, and fetal circulation.</a:t>
            </a:r>
          </a:p>
          <a:p>
            <a:pPr marL="457200" indent="-457200">
              <a:buFont typeface="+mj-lt"/>
              <a:buAutoNum type="arabicPeriod" startAt="3"/>
            </a:pPr>
            <a:r>
              <a:rPr lang="en-US" sz="2400" dirty="0"/>
              <a:t>Explain pulse and its use as an assessment tool.</a:t>
            </a:r>
          </a:p>
        </p:txBody>
      </p:sp>
    </p:spTree>
    <p:extLst>
      <p:ext uri="{BB962C8B-B14F-4D97-AF65-F5344CB8AC3E}">
        <p14:creationId xmlns:p14="http://schemas.microsoft.com/office/powerpoint/2010/main" val="34451470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7B4F5F-B677-0538-470D-D0723BEB7E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7F3CAF-6724-945F-93D2-EAB1CC583788}"/>
              </a:ext>
            </a:extLst>
          </p:cNvPr>
          <p:cNvSpPr>
            <a:spLocks noGrp="1"/>
          </p:cNvSpPr>
          <p:nvPr>
            <p:ph type="title"/>
          </p:nvPr>
        </p:nvSpPr>
        <p:spPr>
          <a:xfrm>
            <a:off x="685800" y="277368"/>
            <a:ext cx="7772400" cy="862500"/>
          </a:xfrm>
        </p:spPr>
        <p:txBody>
          <a:bodyPr/>
          <a:lstStyle/>
          <a:p>
            <a:r>
              <a:rPr lang="en-US" dirty="0"/>
              <a:t>Circles, Circuits, and Circulations</a:t>
            </a:r>
            <a:endParaRPr lang="en-US" sz="1400" dirty="0"/>
          </a:p>
        </p:txBody>
      </p:sp>
      <p:pic>
        <p:nvPicPr>
          <p:cNvPr id="8" name="Picture 7" descr="Figure 18.1: A Circuit or Route: The Circulatory System. Illustration showing the circulatory system on the right and a similar system of roads on the left.">
            <a:extLst>
              <a:ext uri="{FF2B5EF4-FFF2-40B4-BE49-F238E27FC236}">
                <a16:creationId xmlns:a16="http://schemas.microsoft.com/office/drawing/2014/main" id="{2F615BA0-EFC4-240A-34A9-4AC63184283D}"/>
              </a:ext>
            </a:extLst>
          </p:cNvPr>
          <p:cNvPicPr>
            <a:picLocks noChangeAspect="1"/>
          </p:cNvPicPr>
          <p:nvPr/>
        </p:nvPicPr>
        <p:blipFill>
          <a:blip r:embed="rId3">
            <a:extLst>
              <a:ext uri="{28A0092B-C50C-407E-A947-70E740481C1C}">
                <a14:useLocalDpi xmlns:a14="http://schemas.microsoft.com/office/drawing/2010/main" val="0"/>
              </a:ext>
            </a:extLst>
          </a:blip>
          <a:srcRect b="2064"/>
          <a:stretch/>
        </p:blipFill>
        <p:spPr>
          <a:xfrm>
            <a:off x="571500" y="1295400"/>
            <a:ext cx="8001000" cy="5130641"/>
          </a:xfrm>
          <a:prstGeom prst="rect">
            <a:avLst/>
          </a:prstGeom>
        </p:spPr>
      </p:pic>
    </p:spTree>
    <p:extLst>
      <p:ext uri="{BB962C8B-B14F-4D97-AF65-F5344CB8AC3E}">
        <p14:creationId xmlns:p14="http://schemas.microsoft.com/office/powerpoint/2010/main" val="32141558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D00EFC-FBA8-3ACE-9774-0B915E6DCB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D6B7BC-3C9D-768E-4D2B-1F89730FD4C8}"/>
              </a:ext>
            </a:extLst>
          </p:cNvPr>
          <p:cNvSpPr>
            <a:spLocks noGrp="1"/>
          </p:cNvSpPr>
          <p:nvPr>
            <p:ph type="title"/>
          </p:nvPr>
        </p:nvSpPr>
        <p:spPr>
          <a:xfrm>
            <a:off x="685800" y="277368"/>
            <a:ext cx="7772400" cy="862500"/>
          </a:xfrm>
        </p:spPr>
        <p:txBody>
          <a:bodyPr/>
          <a:lstStyle/>
          <a:p>
            <a:r>
              <a:rPr lang="en-US" dirty="0"/>
              <a:t>Blood Vessels</a:t>
            </a:r>
            <a:br>
              <a:rPr lang="en-US" dirty="0"/>
            </a:br>
            <a:r>
              <a:rPr lang="en-US" sz="1400" dirty="0"/>
              <a:t>(1 of 3)</a:t>
            </a:r>
          </a:p>
        </p:txBody>
      </p:sp>
      <p:sp>
        <p:nvSpPr>
          <p:cNvPr id="3" name="Content Placeholder 2">
            <a:extLst>
              <a:ext uri="{FF2B5EF4-FFF2-40B4-BE49-F238E27FC236}">
                <a16:creationId xmlns:a16="http://schemas.microsoft.com/office/drawing/2014/main" id="{B28E75F3-DA63-5B85-E797-9C966DC2E7A1}"/>
              </a:ext>
            </a:extLst>
          </p:cNvPr>
          <p:cNvSpPr>
            <a:spLocks noGrp="1"/>
          </p:cNvSpPr>
          <p:nvPr>
            <p:ph idx="1"/>
          </p:nvPr>
        </p:nvSpPr>
        <p:spPr>
          <a:xfrm>
            <a:off x="685800" y="1373449"/>
            <a:ext cx="7772400" cy="4454525"/>
          </a:xfrm>
        </p:spPr>
        <p:txBody>
          <a:bodyPr/>
          <a:lstStyle/>
          <a:p>
            <a:r>
              <a:rPr lang="en-US" dirty="0"/>
              <a:t>Naming the blood vessels</a:t>
            </a:r>
          </a:p>
          <a:p>
            <a:pPr lvl="1"/>
            <a:r>
              <a:rPr lang="en-US" dirty="0"/>
              <a:t>Arteries</a:t>
            </a:r>
          </a:p>
          <a:p>
            <a:pPr lvl="2"/>
            <a:r>
              <a:rPr lang="en-US" dirty="0"/>
              <a:t>Blood vessels that carry blood away from the heart.</a:t>
            </a:r>
          </a:p>
          <a:p>
            <a:pPr lvl="1"/>
            <a:r>
              <a:rPr lang="en-US" dirty="0"/>
              <a:t>Capillaries</a:t>
            </a:r>
          </a:p>
          <a:p>
            <a:pPr lvl="2"/>
            <a:r>
              <a:rPr lang="en-US" dirty="0"/>
              <a:t>Smallest and most numerous of all the blood vessels</a:t>
            </a:r>
          </a:p>
          <a:p>
            <a:pPr lvl="1"/>
            <a:r>
              <a:rPr lang="en-US" dirty="0"/>
              <a:t>Veins</a:t>
            </a:r>
          </a:p>
          <a:p>
            <a:pPr lvl="2"/>
            <a:r>
              <a:rPr lang="en-US" dirty="0"/>
              <a:t>Blood vessels that carry blood back to the heart.</a:t>
            </a:r>
          </a:p>
          <a:p>
            <a:pPr lvl="2"/>
            <a:endParaRPr lang="en-US" dirty="0"/>
          </a:p>
        </p:txBody>
      </p:sp>
    </p:spTree>
    <p:extLst>
      <p:ext uri="{BB962C8B-B14F-4D97-AF65-F5344CB8AC3E}">
        <p14:creationId xmlns:p14="http://schemas.microsoft.com/office/powerpoint/2010/main" val="21098812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5328EB-CC09-1314-4AC4-41BEDD4862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E7052C-6005-8C37-048D-17F0D67A986F}"/>
              </a:ext>
            </a:extLst>
          </p:cNvPr>
          <p:cNvSpPr>
            <a:spLocks noGrp="1"/>
          </p:cNvSpPr>
          <p:nvPr>
            <p:ph type="title"/>
          </p:nvPr>
        </p:nvSpPr>
        <p:spPr>
          <a:xfrm>
            <a:off x="685800" y="277368"/>
            <a:ext cx="7772400" cy="862500"/>
          </a:xfrm>
        </p:spPr>
        <p:txBody>
          <a:bodyPr/>
          <a:lstStyle/>
          <a:p>
            <a:r>
              <a:rPr lang="en-US" dirty="0"/>
              <a:t>Blood Vessels</a:t>
            </a:r>
            <a:br>
              <a:rPr lang="en-US" dirty="0"/>
            </a:br>
            <a:r>
              <a:rPr lang="en-US" sz="1400" dirty="0"/>
              <a:t>(2 of 3)</a:t>
            </a:r>
          </a:p>
        </p:txBody>
      </p:sp>
      <p:sp>
        <p:nvSpPr>
          <p:cNvPr id="3" name="Content Placeholder 2">
            <a:extLst>
              <a:ext uri="{FF2B5EF4-FFF2-40B4-BE49-F238E27FC236}">
                <a16:creationId xmlns:a16="http://schemas.microsoft.com/office/drawing/2014/main" id="{432E9077-2008-02ED-FE8B-1BEEAD9B671A}"/>
              </a:ext>
            </a:extLst>
          </p:cNvPr>
          <p:cNvSpPr>
            <a:spLocks noGrp="1"/>
          </p:cNvSpPr>
          <p:nvPr>
            <p:ph idx="1"/>
          </p:nvPr>
        </p:nvSpPr>
        <p:spPr>
          <a:xfrm>
            <a:off x="685800" y="1373449"/>
            <a:ext cx="7772400" cy="4454525"/>
          </a:xfrm>
        </p:spPr>
        <p:txBody>
          <a:bodyPr/>
          <a:lstStyle/>
          <a:p>
            <a:r>
              <a:rPr lang="en-US" dirty="0"/>
              <a:t>Blood vessel walls: the layered look</a:t>
            </a:r>
          </a:p>
          <a:p>
            <a:pPr lvl="1"/>
            <a:r>
              <a:rPr lang="it-IT" dirty="0"/>
              <a:t>Tunica intima</a:t>
            </a:r>
          </a:p>
          <a:p>
            <a:pPr lvl="2"/>
            <a:r>
              <a:rPr lang="it-IT" dirty="0"/>
              <a:t>Innermost layer, an endothelium</a:t>
            </a:r>
          </a:p>
          <a:p>
            <a:pPr lvl="1"/>
            <a:r>
              <a:rPr lang="it-IT" dirty="0"/>
              <a:t>Tunica media</a:t>
            </a:r>
          </a:p>
          <a:p>
            <a:pPr lvl="2"/>
            <a:r>
              <a:rPr lang="it-IT" dirty="0"/>
              <a:t>Middle layer, </a:t>
            </a:r>
            <a:r>
              <a:rPr lang="en-US" dirty="0"/>
              <a:t>elastic tissue and smooth muscle</a:t>
            </a:r>
            <a:endParaRPr lang="it-IT" dirty="0"/>
          </a:p>
          <a:p>
            <a:pPr lvl="1"/>
            <a:r>
              <a:rPr lang="it-IT" dirty="0"/>
              <a:t>Tunica adventitia</a:t>
            </a:r>
          </a:p>
          <a:p>
            <a:pPr lvl="2"/>
            <a:r>
              <a:rPr lang="it-IT" dirty="0"/>
              <a:t>Outer layer, connective tissue</a:t>
            </a:r>
            <a:endParaRPr lang="en-US" dirty="0"/>
          </a:p>
        </p:txBody>
      </p:sp>
    </p:spTree>
    <p:extLst>
      <p:ext uri="{BB962C8B-B14F-4D97-AF65-F5344CB8AC3E}">
        <p14:creationId xmlns:p14="http://schemas.microsoft.com/office/powerpoint/2010/main" val="8652681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71A6D5-57C3-FEC2-39C6-98E7C53748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55F094-7C60-F24D-7C7F-A756B83CAE86}"/>
              </a:ext>
            </a:extLst>
          </p:cNvPr>
          <p:cNvSpPr>
            <a:spLocks noGrp="1"/>
          </p:cNvSpPr>
          <p:nvPr>
            <p:ph type="title"/>
          </p:nvPr>
        </p:nvSpPr>
        <p:spPr>
          <a:xfrm>
            <a:off x="685800" y="277368"/>
            <a:ext cx="7772400" cy="862500"/>
          </a:xfrm>
        </p:spPr>
        <p:txBody>
          <a:bodyPr/>
          <a:lstStyle/>
          <a:p>
            <a:r>
              <a:rPr lang="en-US" dirty="0"/>
              <a:t>Blood Vessels</a:t>
            </a:r>
            <a:br>
              <a:rPr lang="en-US" dirty="0"/>
            </a:br>
            <a:r>
              <a:rPr lang="en-US" sz="1400" dirty="0"/>
              <a:t>(3 of 3)</a:t>
            </a:r>
          </a:p>
        </p:txBody>
      </p:sp>
      <p:sp>
        <p:nvSpPr>
          <p:cNvPr id="3" name="Content Placeholder 2">
            <a:extLst>
              <a:ext uri="{FF2B5EF4-FFF2-40B4-BE49-F238E27FC236}">
                <a16:creationId xmlns:a16="http://schemas.microsoft.com/office/drawing/2014/main" id="{A769DCB6-C9DD-F26C-A705-FD70E57B220D}"/>
              </a:ext>
            </a:extLst>
          </p:cNvPr>
          <p:cNvSpPr>
            <a:spLocks noGrp="1"/>
          </p:cNvSpPr>
          <p:nvPr>
            <p:ph idx="1"/>
          </p:nvPr>
        </p:nvSpPr>
        <p:spPr>
          <a:xfrm>
            <a:off x="685800" y="1373449"/>
            <a:ext cx="7772400" cy="4454525"/>
          </a:xfrm>
        </p:spPr>
        <p:txBody>
          <a:bodyPr/>
          <a:lstStyle/>
          <a:p>
            <a:r>
              <a:rPr lang="en-US" dirty="0"/>
              <a:t>Blood vessels: what they do</a:t>
            </a:r>
          </a:p>
          <a:p>
            <a:pPr lvl="1"/>
            <a:r>
              <a:rPr lang="en-US" dirty="0"/>
              <a:t>Arteries: conductance vessels</a:t>
            </a:r>
          </a:p>
          <a:p>
            <a:pPr lvl="1"/>
            <a:r>
              <a:rPr lang="en-US" dirty="0"/>
              <a:t>Arterioles: resistance vessels</a:t>
            </a:r>
          </a:p>
          <a:p>
            <a:pPr lvl="1"/>
            <a:r>
              <a:rPr lang="en-US" dirty="0"/>
              <a:t>Capillaries: exchange vessels</a:t>
            </a:r>
          </a:p>
          <a:p>
            <a:pPr lvl="1"/>
            <a:r>
              <a:rPr lang="en-US" dirty="0"/>
              <a:t>Veins and venules: capacitance vessels</a:t>
            </a:r>
          </a:p>
          <a:p>
            <a:r>
              <a:rPr lang="en-US" dirty="0"/>
              <a:t>Skeletal muscle pump</a:t>
            </a:r>
          </a:p>
        </p:txBody>
      </p:sp>
    </p:spTree>
    <p:extLst>
      <p:ext uri="{BB962C8B-B14F-4D97-AF65-F5344CB8AC3E}">
        <p14:creationId xmlns:p14="http://schemas.microsoft.com/office/powerpoint/2010/main" val="17321527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2B10D6-7E6D-4E73-E5F3-ABD9236C4D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5F6B6C-C8CD-3C74-FD88-8336480D0C2E}"/>
              </a:ext>
            </a:extLst>
          </p:cNvPr>
          <p:cNvSpPr>
            <a:spLocks noGrp="1"/>
          </p:cNvSpPr>
          <p:nvPr>
            <p:ph type="title"/>
          </p:nvPr>
        </p:nvSpPr>
        <p:spPr>
          <a:xfrm>
            <a:off x="685800" y="277368"/>
            <a:ext cx="7772400" cy="1363542"/>
          </a:xfrm>
        </p:spPr>
        <p:txBody>
          <a:bodyPr/>
          <a:lstStyle/>
          <a:p>
            <a:r>
              <a:rPr lang="en-US" dirty="0"/>
              <a:t>Major Arteries of the Systemic</a:t>
            </a:r>
            <a:br>
              <a:rPr lang="en-US" dirty="0"/>
            </a:br>
            <a:r>
              <a:rPr lang="en-US" dirty="0"/>
              <a:t>Circulation</a:t>
            </a:r>
            <a:br>
              <a:rPr lang="en-US" dirty="0"/>
            </a:br>
            <a:r>
              <a:rPr lang="en-US" sz="1400" dirty="0"/>
              <a:t>(1 of 2)</a:t>
            </a:r>
          </a:p>
        </p:txBody>
      </p:sp>
      <p:sp>
        <p:nvSpPr>
          <p:cNvPr id="3" name="Content Placeholder 2">
            <a:extLst>
              <a:ext uri="{FF2B5EF4-FFF2-40B4-BE49-F238E27FC236}">
                <a16:creationId xmlns:a16="http://schemas.microsoft.com/office/drawing/2014/main" id="{36F8729C-AE9B-0DBE-0BCD-50D39003A441}"/>
              </a:ext>
            </a:extLst>
          </p:cNvPr>
          <p:cNvSpPr>
            <a:spLocks noGrp="1"/>
          </p:cNvSpPr>
          <p:nvPr>
            <p:ph idx="1"/>
          </p:nvPr>
        </p:nvSpPr>
        <p:spPr>
          <a:xfrm>
            <a:off x="685800" y="1924593"/>
            <a:ext cx="7772400" cy="4454525"/>
          </a:xfrm>
        </p:spPr>
        <p:txBody>
          <a:bodyPr/>
          <a:lstStyle/>
          <a:p>
            <a:r>
              <a:rPr lang="en-US" dirty="0"/>
              <a:t>Aorta</a:t>
            </a:r>
          </a:p>
          <a:p>
            <a:pPr lvl="1"/>
            <a:r>
              <a:rPr lang="en-US" dirty="0"/>
              <a:t>Mother of all arteries</a:t>
            </a:r>
          </a:p>
          <a:p>
            <a:r>
              <a:rPr lang="en-US" dirty="0"/>
              <a:t>Branches of the aorta</a:t>
            </a:r>
          </a:p>
          <a:p>
            <a:pPr lvl="1"/>
            <a:r>
              <a:rPr lang="en-US" dirty="0"/>
              <a:t>Branches of the ascending aorta</a:t>
            </a:r>
          </a:p>
          <a:p>
            <a:pPr lvl="1"/>
            <a:r>
              <a:rPr lang="en-US" dirty="0"/>
              <a:t>Branches of the aortic arch</a:t>
            </a:r>
          </a:p>
          <a:p>
            <a:pPr lvl="1"/>
            <a:r>
              <a:rPr lang="en-US" dirty="0"/>
              <a:t>Branches of the descending aorta (thoracic aorta)</a:t>
            </a:r>
          </a:p>
          <a:p>
            <a:pPr lvl="1"/>
            <a:r>
              <a:rPr lang="en-US" dirty="0"/>
              <a:t>Branches of the descending aorta (abdominal aorta)</a:t>
            </a:r>
          </a:p>
        </p:txBody>
      </p:sp>
    </p:spTree>
    <p:extLst>
      <p:ext uri="{BB962C8B-B14F-4D97-AF65-F5344CB8AC3E}">
        <p14:creationId xmlns:p14="http://schemas.microsoft.com/office/powerpoint/2010/main" val="8556882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8267F-2AC1-F972-90F4-887D1B0148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627545-D19C-36C8-EE42-E14CEEFD0C7E}"/>
              </a:ext>
            </a:extLst>
          </p:cNvPr>
          <p:cNvSpPr>
            <a:spLocks noGrp="1"/>
          </p:cNvSpPr>
          <p:nvPr>
            <p:ph type="title"/>
          </p:nvPr>
        </p:nvSpPr>
        <p:spPr>
          <a:xfrm>
            <a:off x="685800" y="277368"/>
            <a:ext cx="7772400" cy="1363542"/>
          </a:xfrm>
        </p:spPr>
        <p:txBody>
          <a:bodyPr/>
          <a:lstStyle/>
          <a:p>
            <a:r>
              <a:rPr lang="en-US" dirty="0"/>
              <a:t>Major Arteries of the Systemic</a:t>
            </a:r>
            <a:br>
              <a:rPr lang="en-US" dirty="0"/>
            </a:br>
            <a:r>
              <a:rPr lang="en-US" dirty="0"/>
              <a:t>Circulation</a:t>
            </a:r>
            <a:br>
              <a:rPr lang="en-US" dirty="0"/>
            </a:br>
            <a:r>
              <a:rPr lang="en-US" sz="1400" dirty="0"/>
              <a:t>(2 of 2)</a:t>
            </a:r>
          </a:p>
        </p:txBody>
      </p:sp>
      <p:pic>
        <p:nvPicPr>
          <p:cNvPr id="11" name="Picture 10" descr="Figure 18.5: Major Arteries. Illustration of a woman showing the major arteries of the body with the anatomy labeled.">
            <a:extLst>
              <a:ext uri="{FF2B5EF4-FFF2-40B4-BE49-F238E27FC236}">
                <a16:creationId xmlns:a16="http://schemas.microsoft.com/office/drawing/2014/main" id="{EC55EB7E-73FD-CF88-7AEC-3F2ADE6C7A63}"/>
              </a:ext>
            </a:extLst>
          </p:cNvPr>
          <p:cNvPicPr>
            <a:picLocks noChangeAspect="1"/>
          </p:cNvPicPr>
          <p:nvPr/>
        </p:nvPicPr>
        <p:blipFill>
          <a:blip r:embed="rId3">
            <a:extLst>
              <a:ext uri="{28A0092B-C50C-407E-A947-70E740481C1C}">
                <a14:useLocalDpi xmlns:a14="http://schemas.microsoft.com/office/drawing/2010/main" val="0"/>
              </a:ext>
            </a:extLst>
          </a:blip>
          <a:srcRect b="1328"/>
          <a:stretch/>
        </p:blipFill>
        <p:spPr>
          <a:xfrm>
            <a:off x="3058668" y="1795853"/>
            <a:ext cx="3026664" cy="4729163"/>
          </a:xfrm>
          <a:prstGeom prst="rect">
            <a:avLst/>
          </a:prstGeom>
        </p:spPr>
      </p:pic>
    </p:spTree>
    <p:extLst>
      <p:ext uri="{BB962C8B-B14F-4D97-AF65-F5344CB8AC3E}">
        <p14:creationId xmlns:p14="http://schemas.microsoft.com/office/powerpoint/2010/main" val="2271020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219FA4-96D4-7506-371B-F92147BEB8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296D81-21A3-A65E-5A3A-715005B6C688}"/>
              </a:ext>
            </a:extLst>
          </p:cNvPr>
          <p:cNvSpPr>
            <a:spLocks noGrp="1"/>
          </p:cNvSpPr>
          <p:nvPr>
            <p:ph type="title"/>
          </p:nvPr>
        </p:nvSpPr>
        <p:spPr>
          <a:xfrm>
            <a:off x="685800" y="277368"/>
            <a:ext cx="7772400" cy="1363542"/>
          </a:xfrm>
        </p:spPr>
        <p:txBody>
          <a:bodyPr/>
          <a:lstStyle/>
          <a:p>
            <a:r>
              <a:rPr lang="en-US" dirty="0"/>
              <a:t>Major Veins of the Systemic</a:t>
            </a:r>
            <a:br>
              <a:rPr lang="en-US" dirty="0"/>
            </a:br>
            <a:r>
              <a:rPr lang="en-US" dirty="0"/>
              <a:t>Circulation</a:t>
            </a:r>
            <a:endParaRPr lang="en-US" sz="1400" dirty="0"/>
          </a:p>
        </p:txBody>
      </p:sp>
      <p:sp>
        <p:nvSpPr>
          <p:cNvPr id="3" name="Content Placeholder 2">
            <a:extLst>
              <a:ext uri="{FF2B5EF4-FFF2-40B4-BE49-F238E27FC236}">
                <a16:creationId xmlns:a16="http://schemas.microsoft.com/office/drawing/2014/main" id="{30D5641F-2CF9-5F92-DAA7-BA76A004DFD4}"/>
              </a:ext>
            </a:extLst>
          </p:cNvPr>
          <p:cNvSpPr>
            <a:spLocks noGrp="1"/>
          </p:cNvSpPr>
          <p:nvPr>
            <p:ph idx="1"/>
          </p:nvPr>
        </p:nvSpPr>
        <p:spPr>
          <a:xfrm>
            <a:off x="685800" y="1924593"/>
            <a:ext cx="7772400" cy="4454525"/>
          </a:xfrm>
        </p:spPr>
        <p:txBody>
          <a:bodyPr/>
          <a:lstStyle/>
          <a:p>
            <a:r>
              <a:rPr lang="en-US" dirty="0"/>
              <a:t>Vena </a:t>
            </a:r>
            <a:r>
              <a:rPr lang="en-US" dirty="0" err="1"/>
              <a:t>cavae</a:t>
            </a:r>
            <a:endParaRPr lang="en-US" dirty="0"/>
          </a:p>
          <a:p>
            <a:pPr lvl="1"/>
            <a:r>
              <a:rPr lang="en-US" dirty="0"/>
              <a:t>Veins that empty into the superior vena cava</a:t>
            </a:r>
          </a:p>
          <a:p>
            <a:pPr lvl="2"/>
            <a:r>
              <a:rPr lang="en-US" dirty="0"/>
              <a:t>Cephalic, basilic, median cubital, axillary, subclavian, jugular, subclavian, azygos</a:t>
            </a:r>
          </a:p>
          <a:p>
            <a:pPr lvl="1"/>
            <a:r>
              <a:rPr lang="en-US" dirty="0"/>
              <a:t>Veins that empty into the inferior vena cava</a:t>
            </a:r>
          </a:p>
          <a:p>
            <a:pPr lvl="2"/>
            <a:r>
              <a:rPr lang="en-US" dirty="0"/>
              <a:t>Tibial, popliteal, femoral, iliac, great saphenous, renal, hepatic</a:t>
            </a:r>
          </a:p>
          <a:p>
            <a:pPr marL="914400" lvl="2" indent="0">
              <a:buNone/>
            </a:pPr>
            <a:endParaRPr lang="en-US" dirty="0"/>
          </a:p>
          <a:p>
            <a:pPr lvl="2"/>
            <a:endParaRPr lang="en-US" dirty="0"/>
          </a:p>
        </p:txBody>
      </p:sp>
    </p:spTree>
    <p:extLst>
      <p:ext uri="{BB962C8B-B14F-4D97-AF65-F5344CB8AC3E}">
        <p14:creationId xmlns:p14="http://schemas.microsoft.com/office/powerpoint/2010/main" val="7814117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6B651D-5161-3705-9440-D1347F697D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C208D9-88CF-0A9C-C5FE-A88A3D5F553D}"/>
              </a:ext>
            </a:extLst>
          </p:cNvPr>
          <p:cNvSpPr>
            <a:spLocks noGrp="1"/>
          </p:cNvSpPr>
          <p:nvPr>
            <p:ph type="title"/>
          </p:nvPr>
        </p:nvSpPr>
        <p:spPr>
          <a:xfrm>
            <a:off x="685800" y="277368"/>
            <a:ext cx="7772400" cy="862500"/>
          </a:xfrm>
        </p:spPr>
        <p:txBody>
          <a:bodyPr/>
          <a:lstStyle/>
          <a:p>
            <a:r>
              <a:rPr lang="en-US" dirty="0"/>
              <a:t>Special Circulations</a:t>
            </a:r>
            <a:br>
              <a:rPr lang="en-US" dirty="0"/>
            </a:br>
            <a:r>
              <a:rPr lang="en-US" sz="1400" dirty="0"/>
              <a:t>(1 of 3)</a:t>
            </a:r>
          </a:p>
        </p:txBody>
      </p:sp>
      <p:sp>
        <p:nvSpPr>
          <p:cNvPr id="3" name="Content Placeholder 2">
            <a:extLst>
              <a:ext uri="{FF2B5EF4-FFF2-40B4-BE49-F238E27FC236}">
                <a16:creationId xmlns:a16="http://schemas.microsoft.com/office/drawing/2014/main" id="{7793A774-2BDF-46A6-38D0-4950C84F9392}"/>
              </a:ext>
            </a:extLst>
          </p:cNvPr>
          <p:cNvSpPr>
            <a:spLocks noGrp="1"/>
          </p:cNvSpPr>
          <p:nvPr>
            <p:ph idx="1"/>
          </p:nvPr>
        </p:nvSpPr>
        <p:spPr>
          <a:xfrm>
            <a:off x="685800" y="1373449"/>
            <a:ext cx="7772400" cy="4454525"/>
          </a:xfrm>
        </p:spPr>
        <p:txBody>
          <a:bodyPr/>
          <a:lstStyle/>
          <a:p>
            <a:pPr lvl="0"/>
            <a:r>
              <a:rPr lang="en-US" dirty="0"/>
              <a:t>Blood supply to the head and brain</a:t>
            </a:r>
          </a:p>
          <a:p>
            <a:pPr lvl="1"/>
            <a:r>
              <a:rPr lang="en-US" dirty="0"/>
              <a:t>Arteries of the head and neck</a:t>
            </a:r>
          </a:p>
          <a:p>
            <a:pPr lvl="2"/>
            <a:r>
              <a:rPr lang="en-US" dirty="0"/>
              <a:t>Circle of Willis</a:t>
            </a:r>
          </a:p>
          <a:p>
            <a:pPr lvl="1"/>
            <a:r>
              <a:rPr lang="en-US" dirty="0"/>
              <a:t>Venous drainage of the head and neck</a:t>
            </a:r>
          </a:p>
          <a:p>
            <a:pPr marL="457200" lvl="1" indent="0">
              <a:buNone/>
            </a:pPr>
            <a:endParaRPr lang="en-US" dirty="0"/>
          </a:p>
          <a:p>
            <a:pPr marL="0" indent="0">
              <a:buNone/>
            </a:pPr>
            <a:endParaRPr lang="en-US" dirty="0"/>
          </a:p>
        </p:txBody>
      </p:sp>
    </p:spTree>
    <p:extLst>
      <p:ext uri="{BB962C8B-B14F-4D97-AF65-F5344CB8AC3E}">
        <p14:creationId xmlns:p14="http://schemas.microsoft.com/office/powerpoint/2010/main" val="41214621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61689D-FD31-3F45-6289-B7965E33D6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0D021E-2900-93D9-6BD9-25365D9A131F}"/>
              </a:ext>
            </a:extLst>
          </p:cNvPr>
          <p:cNvSpPr>
            <a:spLocks noGrp="1"/>
          </p:cNvSpPr>
          <p:nvPr>
            <p:ph type="title"/>
          </p:nvPr>
        </p:nvSpPr>
        <p:spPr>
          <a:xfrm>
            <a:off x="685800" y="277368"/>
            <a:ext cx="7772400" cy="1363542"/>
          </a:xfrm>
        </p:spPr>
        <p:txBody>
          <a:bodyPr/>
          <a:lstStyle/>
          <a:p>
            <a:r>
              <a:rPr lang="en-US" dirty="0"/>
              <a:t>Blood Supply to the Head and the Brain</a:t>
            </a:r>
            <a:endParaRPr lang="en-US" sz="1400" dirty="0"/>
          </a:p>
        </p:txBody>
      </p:sp>
      <p:grpSp>
        <p:nvGrpSpPr>
          <p:cNvPr id="3" name="Group 2" descr="Figure 18.7:  Blood Supply to the Head and the Brain.  Illustration showing the arteries (A), circle of Willis (B), and veins of the brain with the anatomy labeled.">
            <a:extLst>
              <a:ext uri="{FF2B5EF4-FFF2-40B4-BE49-F238E27FC236}">
                <a16:creationId xmlns:a16="http://schemas.microsoft.com/office/drawing/2014/main" id="{6682F189-474F-6764-7DF2-A215AA65A450}"/>
              </a:ext>
            </a:extLst>
          </p:cNvPr>
          <p:cNvGrpSpPr/>
          <p:nvPr/>
        </p:nvGrpSpPr>
        <p:grpSpPr>
          <a:xfrm>
            <a:off x="176408" y="2009504"/>
            <a:ext cx="8763000" cy="3506548"/>
            <a:chOff x="76200" y="2009504"/>
            <a:chExt cx="8763000" cy="3506548"/>
          </a:xfrm>
        </p:grpSpPr>
        <p:pic>
          <p:nvPicPr>
            <p:cNvPr id="4" name="Picture 3" descr="Diagram&#10;&#10;Description automatically generated">
              <a:extLst>
                <a:ext uri="{FF2B5EF4-FFF2-40B4-BE49-F238E27FC236}">
                  <a16:creationId xmlns:a16="http://schemas.microsoft.com/office/drawing/2014/main" id="{9D868226-3453-D4E2-421C-8094B20426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71800" y="2017654"/>
              <a:ext cx="2654513" cy="3492780"/>
            </a:xfrm>
            <a:prstGeom prst="rect">
              <a:avLst/>
            </a:prstGeom>
          </p:spPr>
        </p:pic>
        <p:pic>
          <p:nvPicPr>
            <p:cNvPr id="6" name="Picture 5" descr="Diagram&#10;&#10;Description automatically generated">
              <a:extLst>
                <a:ext uri="{FF2B5EF4-FFF2-40B4-BE49-F238E27FC236}">
                  <a16:creationId xmlns:a16="http://schemas.microsoft.com/office/drawing/2014/main" id="{2A915A65-7932-8527-0326-80011F7878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00" y="2017654"/>
              <a:ext cx="2654513" cy="3481329"/>
            </a:xfrm>
            <a:prstGeom prst="rect">
              <a:avLst/>
            </a:prstGeom>
          </p:spPr>
        </p:pic>
        <p:pic>
          <p:nvPicPr>
            <p:cNvPr id="7" name="Picture 6" descr="Diagram&#10;&#10;Description automatically generated">
              <a:extLst>
                <a:ext uri="{FF2B5EF4-FFF2-40B4-BE49-F238E27FC236}">
                  <a16:creationId xmlns:a16="http://schemas.microsoft.com/office/drawing/2014/main" id="{10FC1832-3FB9-4428-D7F0-9F1BEECD301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67400" y="2009504"/>
              <a:ext cx="2971800" cy="3506548"/>
            </a:xfrm>
            <a:prstGeom prst="rect">
              <a:avLst/>
            </a:prstGeom>
          </p:spPr>
        </p:pic>
      </p:grpSp>
    </p:spTree>
    <p:extLst>
      <p:ext uri="{BB962C8B-B14F-4D97-AF65-F5344CB8AC3E}">
        <p14:creationId xmlns:p14="http://schemas.microsoft.com/office/powerpoint/2010/main" val="28947756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723A2-A0F5-91F7-AE4D-C8D053897E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4C2BEF-1F20-A381-B202-31B0605BA93E}"/>
              </a:ext>
            </a:extLst>
          </p:cNvPr>
          <p:cNvSpPr>
            <a:spLocks noGrp="1"/>
          </p:cNvSpPr>
          <p:nvPr>
            <p:ph type="title"/>
          </p:nvPr>
        </p:nvSpPr>
        <p:spPr>
          <a:xfrm>
            <a:off x="685800" y="277368"/>
            <a:ext cx="7772400" cy="862500"/>
          </a:xfrm>
        </p:spPr>
        <p:txBody>
          <a:bodyPr/>
          <a:lstStyle/>
          <a:p>
            <a:r>
              <a:rPr lang="en-US" dirty="0"/>
              <a:t>Special Circulations</a:t>
            </a:r>
            <a:br>
              <a:rPr lang="en-US" dirty="0"/>
            </a:br>
            <a:r>
              <a:rPr lang="en-US" sz="1400" dirty="0"/>
              <a:t>(2 of 3)</a:t>
            </a:r>
          </a:p>
        </p:txBody>
      </p:sp>
      <p:sp>
        <p:nvSpPr>
          <p:cNvPr id="3" name="Content Placeholder 2">
            <a:extLst>
              <a:ext uri="{FF2B5EF4-FFF2-40B4-BE49-F238E27FC236}">
                <a16:creationId xmlns:a16="http://schemas.microsoft.com/office/drawing/2014/main" id="{B74157D0-CE88-A8C0-E958-AE05E51043D0}"/>
              </a:ext>
            </a:extLst>
          </p:cNvPr>
          <p:cNvSpPr>
            <a:spLocks noGrp="1"/>
          </p:cNvSpPr>
          <p:nvPr>
            <p:ph idx="1"/>
          </p:nvPr>
        </p:nvSpPr>
        <p:spPr>
          <a:xfrm>
            <a:off x="685800" y="1373449"/>
            <a:ext cx="7772400" cy="4454525"/>
          </a:xfrm>
        </p:spPr>
        <p:txBody>
          <a:bodyPr/>
          <a:lstStyle/>
          <a:p>
            <a:pPr lvl="0"/>
            <a:r>
              <a:rPr lang="en-US" dirty="0"/>
              <a:t>Blood supply to the liver and hepatic portal circulation</a:t>
            </a:r>
          </a:p>
          <a:p>
            <a:pPr lvl="1"/>
            <a:r>
              <a:rPr lang="en-US" dirty="0"/>
              <a:t>Hepatic blood vessels</a:t>
            </a:r>
          </a:p>
          <a:p>
            <a:pPr lvl="2"/>
            <a:r>
              <a:rPr lang="en-US" dirty="0"/>
              <a:t>Hepatic portal system</a:t>
            </a:r>
          </a:p>
          <a:p>
            <a:pPr lvl="1"/>
            <a:r>
              <a:rPr lang="en-US" dirty="0"/>
              <a:t>Hepatic sinusoids</a:t>
            </a:r>
          </a:p>
          <a:p>
            <a:pPr lvl="1"/>
            <a:r>
              <a:rPr lang="en-US" dirty="0"/>
              <a:t>Kupffer cells</a:t>
            </a:r>
          </a:p>
          <a:p>
            <a:pPr marL="0" indent="0">
              <a:buNone/>
            </a:pPr>
            <a:endParaRPr lang="en-US" dirty="0"/>
          </a:p>
        </p:txBody>
      </p:sp>
    </p:spTree>
    <p:extLst>
      <p:ext uri="{BB962C8B-B14F-4D97-AF65-F5344CB8AC3E}">
        <p14:creationId xmlns:p14="http://schemas.microsoft.com/office/powerpoint/2010/main" val="20165846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E9CEFE-77BC-1374-EAFD-A393B21AFD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ADF39B-E360-D3FB-17B0-BD3D43AAC4E5}"/>
              </a:ext>
            </a:extLst>
          </p:cNvPr>
          <p:cNvSpPr>
            <a:spLocks noGrp="1"/>
          </p:cNvSpPr>
          <p:nvPr>
            <p:ph type="title"/>
          </p:nvPr>
        </p:nvSpPr>
        <p:spPr>
          <a:xfrm>
            <a:off x="685800" y="277368"/>
            <a:ext cx="7772400" cy="862500"/>
          </a:xfrm>
        </p:spPr>
        <p:txBody>
          <a:bodyPr/>
          <a:lstStyle/>
          <a:p>
            <a:r>
              <a:rPr lang="en-US" dirty="0"/>
              <a:t>Hepatic Portal Circulation</a:t>
            </a:r>
            <a:endParaRPr lang="en-US" sz="1400" dirty="0"/>
          </a:p>
        </p:txBody>
      </p:sp>
      <p:pic>
        <p:nvPicPr>
          <p:cNvPr id="7" name="Picture 6" descr="Figure 18.8: Hepatic Portal Circulation. Illustration showing the structures involved in hepatic portal circulation with the anatomy labeled.">
            <a:extLst>
              <a:ext uri="{FF2B5EF4-FFF2-40B4-BE49-F238E27FC236}">
                <a16:creationId xmlns:a16="http://schemas.microsoft.com/office/drawing/2014/main" id="{AC0F2CF9-852A-264F-430C-E1F212A50D97}"/>
              </a:ext>
            </a:extLst>
          </p:cNvPr>
          <p:cNvPicPr>
            <a:picLocks noChangeAspect="1"/>
          </p:cNvPicPr>
          <p:nvPr/>
        </p:nvPicPr>
        <p:blipFill>
          <a:blip r:embed="rId3">
            <a:extLst>
              <a:ext uri="{28A0092B-C50C-407E-A947-70E740481C1C}">
                <a14:useLocalDpi xmlns:a14="http://schemas.microsoft.com/office/drawing/2010/main" val="0"/>
              </a:ext>
            </a:extLst>
          </a:blip>
          <a:srcRect b="1689"/>
          <a:stretch/>
        </p:blipFill>
        <p:spPr>
          <a:xfrm>
            <a:off x="2686193" y="1295400"/>
            <a:ext cx="3771615" cy="5105400"/>
          </a:xfrm>
          <a:prstGeom prst="rect">
            <a:avLst/>
          </a:prstGeom>
        </p:spPr>
      </p:pic>
    </p:spTree>
    <p:extLst>
      <p:ext uri="{BB962C8B-B14F-4D97-AF65-F5344CB8AC3E}">
        <p14:creationId xmlns:p14="http://schemas.microsoft.com/office/powerpoint/2010/main" val="35160160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966A02-009E-046D-FE67-77337B0997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89BBDA-8DD2-BE1B-4C72-CD27FAAB930B}"/>
              </a:ext>
            </a:extLst>
          </p:cNvPr>
          <p:cNvSpPr>
            <a:spLocks noGrp="1"/>
          </p:cNvSpPr>
          <p:nvPr>
            <p:ph type="title"/>
          </p:nvPr>
        </p:nvSpPr>
        <p:spPr>
          <a:xfrm>
            <a:off x="685800" y="277368"/>
            <a:ext cx="7772400" cy="862500"/>
          </a:xfrm>
        </p:spPr>
        <p:txBody>
          <a:bodyPr/>
          <a:lstStyle/>
          <a:p>
            <a:r>
              <a:rPr lang="en-US" dirty="0"/>
              <a:t>Special Circulations</a:t>
            </a:r>
            <a:br>
              <a:rPr lang="en-US" dirty="0"/>
            </a:br>
            <a:r>
              <a:rPr lang="en-US" sz="1400" dirty="0"/>
              <a:t>(3 of 3)</a:t>
            </a:r>
          </a:p>
        </p:txBody>
      </p:sp>
      <p:sp>
        <p:nvSpPr>
          <p:cNvPr id="3" name="Content Placeholder 2">
            <a:extLst>
              <a:ext uri="{FF2B5EF4-FFF2-40B4-BE49-F238E27FC236}">
                <a16:creationId xmlns:a16="http://schemas.microsoft.com/office/drawing/2014/main" id="{E6934316-BCC1-9D22-E063-D5A51CA78B68}"/>
              </a:ext>
            </a:extLst>
          </p:cNvPr>
          <p:cNvSpPr>
            <a:spLocks noGrp="1"/>
          </p:cNvSpPr>
          <p:nvPr>
            <p:ph idx="1"/>
          </p:nvPr>
        </p:nvSpPr>
        <p:spPr>
          <a:xfrm>
            <a:off x="685800" y="1373449"/>
            <a:ext cx="7772400" cy="4454525"/>
          </a:xfrm>
        </p:spPr>
        <p:txBody>
          <a:bodyPr/>
          <a:lstStyle/>
          <a:p>
            <a:pPr lvl="0"/>
            <a:r>
              <a:rPr lang="en-US" dirty="0"/>
              <a:t>Fetal circulation</a:t>
            </a:r>
          </a:p>
          <a:p>
            <a:pPr lvl="1"/>
            <a:r>
              <a:rPr lang="en-US" dirty="0"/>
              <a:t>Umbilical vein</a:t>
            </a:r>
          </a:p>
          <a:p>
            <a:pPr lvl="1"/>
            <a:r>
              <a:rPr lang="en-US" dirty="0"/>
              <a:t>Umbilical arteries</a:t>
            </a:r>
          </a:p>
          <a:p>
            <a:pPr lvl="1"/>
            <a:r>
              <a:rPr lang="en-US" dirty="0"/>
              <a:t>Ductus venosus</a:t>
            </a:r>
          </a:p>
          <a:p>
            <a:pPr lvl="1"/>
            <a:r>
              <a:rPr lang="en-US" dirty="0"/>
              <a:t>Foramen </a:t>
            </a:r>
            <a:r>
              <a:rPr lang="en-US" dirty="0" err="1"/>
              <a:t>ovale</a:t>
            </a:r>
            <a:endParaRPr lang="en-US" dirty="0"/>
          </a:p>
          <a:p>
            <a:pPr lvl="1"/>
            <a:r>
              <a:rPr lang="en-US" dirty="0"/>
              <a:t>Ductus arteriosus</a:t>
            </a:r>
          </a:p>
          <a:p>
            <a:pPr marL="0" indent="0">
              <a:buNone/>
            </a:pPr>
            <a:endParaRPr lang="en-US" dirty="0"/>
          </a:p>
        </p:txBody>
      </p:sp>
    </p:spTree>
    <p:extLst>
      <p:ext uri="{BB962C8B-B14F-4D97-AF65-F5344CB8AC3E}">
        <p14:creationId xmlns:p14="http://schemas.microsoft.com/office/powerpoint/2010/main" val="37441275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83E0BA-EF54-5C8F-67CF-6D1EDB8DB0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BA2EF9-3612-0527-1355-720AC12ABCFE}"/>
              </a:ext>
            </a:extLst>
          </p:cNvPr>
          <p:cNvSpPr>
            <a:spLocks noGrp="1"/>
          </p:cNvSpPr>
          <p:nvPr>
            <p:ph type="title"/>
          </p:nvPr>
        </p:nvSpPr>
        <p:spPr>
          <a:xfrm>
            <a:off x="685800" y="277368"/>
            <a:ext cx="7772400" cy="862500"/>
          </a:xfrm>
        </p:spPr>
        <p:txBody>
          <a:bodyPr/>
          <a:lstStyle/>
          <a:p>
            <a:r>
              <a:rPr lang="en-US" dirty="0"/>
              <a:t>Fetal Circulation</a:t>
            </a:r>
            <a:endParaRPr lang="en-US" sz="1400" dirty="0"/>
          </a:p>
        </p:txBody>
      </p:sp>
      <p:pic>
        <p:nvPicPr>
          <p:cNvPr id="3" name="Picture 2" descr="Figure 18.9: Fetal Circulation. Locate the ductus arteriosus, foramen ovale, and ductus venosus.  Illustration showing the structures involved with fetal circulation with the anatomy labeled.">
            <a:extLst>
              <a:ext uri="{FF2B5EF4-FFF2-40B4-BE49-F238E27FC236}">
                <a16:creationId xmlns:a16="http://schemas.microsoft.com/office/drawing/2014/main" id="{656EA111-1E05-794F-CEBF-55C2D5D64CE0}"/>
              </a:ext>
            </a:extLst>
          </p:cNvPr>
          <p:cNvPicPr>
            <a:picLocks noChangeAspect="1"/>
          </p:cNvPicPr>
          <p:nvPr/>
        </p:nvPicPr>
        <p:blipFill>
          <a:blip r:embed="rId3">
            <a:extLst>
              <a:ext uri="{28A0092B-C50C-407E-A947-70E740481C1C}">
                <a14:useLocalDpi xmlns:a14="http://schemas.microsoft.com/office/drawing/2010/main" val="0"/>
              </a:ext>
            </a:extLst>
          </a:blip>
          <a:srcRect b="1493"/>
          <a:stretch/>
        </p:blipFill>
        <p:spPr>
          <a:xfrm>
            <a:off x="2937510" y="1371600"/>
            <a:ext cx="3268980" cy="5029200"/>
          </a:xfrm>
          <a:prstGeom prst="rect">
            <a:avLst/>
          </a:prstGeom>
        </p:spPr>
      </p:pic>
    </p:spTree>
    <p:extLst>
      <p:ext uri="{BB962C8B-B14F-4D97-AF65-F5344CB8AC3E}">
        <p14:creationId xmlns:p14="http://schemas.microsoft.com/office/powerpoint/2010/main" val="2231210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C1882B-ECC3-B60E-00E4-50B259A865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BEC460-A191-3440-1C79-B4EED93E07F0}"/>
              </a:ext>
            </a:extLst>
          </p:cNvPr>
          <p:cNvSpPr>
            <a:spLocks noGrp="1"/>
          </p:cNvSpPr>
          <p:nvPr>
            <p:ph type="title"/>
          </p:nvPr>
        </p:nvSpPr>
        <p:spPr>
          <a:xfrm>
            <a:off x="685800" y="277368"/>
            <a:ext cx="7772400" cy="862500"/>
          </a:xfrm>
        </p:spPr>
        <p:txBody>
          <a:bodyPr/>
          <a:lstStyle/>
          <a:p>
            <a:r>
              <a:rPr lang="en-US" dirty="0"/>
              <a:t>Pulse</a:t>
            </a:r>
            <a:br>
              <a:rPr lang="en-US" dirty="0"/>
            </a:br>
            <a:r>
              <a:rPr lang="en-US" sz="1400" dirty="0"/>
              <a:t>(1 of 2)</a:t>
            </a:r>
          </a:p>
        </p:txBody>
      </p:sp>
      <p:sp>
        <p:nvSpPr>
          <p:cNvPr id="3" name="Content Placeholder 2">
            <a:extLst>
              <a:ext uri="{FF2B5EF4-FFF2-40B4-BE49-F238E27FC236}">
                <a16:creationId xmlns:a16="http://schemas.microsoft.com/office/drawing/2014/main" id="{CCEF2BB2-CC3C-B2E3-946D-A5B1928B65D4}"/>
              </a:ext>
            </a:extLst>
          </p:cNvPr>
          <p:cNvSpPr>
            <a:spLocks noGrp="1"/>
          </p:cNvSpPr>
          <p:nvPr>
            <p:ph idx="1"/>
          </p:nvPr>
        </p:nvSpPr>
        <p:spPr>
          <a:xfrm>
            <a:off x="685800" y="1373449"/>
            <a:ext cx="7772400" cy="4454525"/>
          </a:xfrm>
        </p:spPr>
        <p:txBody>
          <a:bodyPr/>
          <a:lstStyle/>
          <a:p>
            <a:r>
              <a:rPr lang="en-US" dirty="0"/>
              <a:t>What is a pulse?</a:t>
            </a:r>
          </a:p>
          <a:p>
            <a:pPr lvl="1"/>
            <a:r>
              <a:rPr lang="en-US" dirty="0"/>
              <a:t>Pressure wave caused by alternating expansion and recoil of the arteries with each beat of the heart</a:t>
            </a:r>
          </a:p>
          <a:p>
            <a:pPr lvl="1"/>
            <a:r>
              <a:rPr lang="en-US" dirty="0"/>
              <a:t>Can be felt in any artery lying close to the surface</a:t>
            </a:r>
          </a:p>
          <a:p>
            <a:pPr lvl="1"/>
            <a:r>
              <a:rPr lang="en-US" dirty="0"/>
              <a:t>Radial artery in the wrist area is the most often used</a:t>
            </a:r>
          </a:p>
          <a:p>
            <a:r>
              <a:rPr lang="en-US" dirty="0"/>
              <a:t>What can you learn about a patient by feeling the pulse?</a:t>
            </a:r>
          </a:p>
          <a:p>
            <a:pPr lvl="1"/>
            <a:r>
              <a:rPr lang="en-US" dirty="0"/>
              <a:t>Heart rate, rhythm, and strength</a:t>
            </a:r>
          </a:p>
          <a:p>
            <a:pPr marL="457200" lvl="1" indent="0">
              <a:buNone/>
            </a:pPr>
            <a:endParaRPr lang="en-US" dirty="0"/>
          </a:p>
        </p:txBody>
      </p:sp>
    </p:spTree>
    <p:extLst>
      <p:ext uri="{BB962C8B-B14F-4D97-AF65-F5344CB8AC3E}">
        <p14:creationId xmlns:p14="http://schemas.microsoft.com/office/powerpoint/2010/main" val="997096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082E7-1CCF-CE1C-6D73-9D5DC01163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ADFF89-52F2-DA1C-33C1-EC3BB41E8E5C}"/>
              </a:ext>
            </a:extLst>
          </p:cNvPr>
          <p:cNvSpPr>
            <a:spLocks noGrp="1"/>
          </p:cNvSpPr>
          <p:nvPr>
            <p:ph type="title"/>
          </p:nvPr>
        </p:nvSpPr>
        <p:spPr>
          <a:xfrm>
            <a:off x="685800" y="277368"/>
            <a:ext cx="7772400" cy="862500"/>
          </a:xfrm>
        </p:spPr>
        <p:txBody>
          <a:bodyPr/>
          <a:lstStyle/>
          <a:p>
            <a:r>
              <a:rPr lang="en-US" dirty="0"/>
              <a:t>Pulse Points</a:t>
            </a:r>
            <a:endParaRPr lang="en-US" sz="1400" dirty="0"/>
          </a:p>
        </p:txBody>
      </p:sp>
      <p:pic>
        <p:nvPicPr>
          <p:cNvPr id="4" name="Picture 3" descr="Figure 18.10: Pulse Points. Radial pulse is most commonly used site. Illustration of a woman with pulse points labeled.">
            <a:extLst>
              <a:ext uri="{FF2B5EF4-FFF2-40B4-BE49-F238E27FC236}">
                <a16:creationId xmlns:a16="http://schemas.microsoft.com/office/drawing/2014/main" id="{D89A1397-68CF-4BCD-B1CD-5AE8F3A1364C}"/>
              </a:ext>
            </a:extLst>
          </p:cNvPr>
          <p:cNvPicPr>
            <a:picLocks noChangeAspect="1"/>
          </p:cNvPicPr>
          <p:nvPr/>
        </p:nvPicPr>
        <p:blipFill>
          <a:blip r:embed="rId3">
            <a:extLst>
              <a:ext uri="{28A0092B-C50C-407E-A947-70E740481C1C}">
                <a14:useLocalDpi xmlns:a14="http://schemas.microsoft.com/office/drawing/2010/main" val="0"/>
              </a:ext>
            </a:extLst>
          </a:blip>
          <a:srcRect b="1520"/>
          <a:stretch/>
        </p:blipFill>
        <p:spPr>
          <a:xfrm>
            <a:off x="2877979" y="1252430"/>
            <a:ext cx="3388042" cy="5094800"/>
          </a:xfrm>
          <a:prstGeom prst="rect">
            <a:avLst/>
          </a:prstGeom>
        </p:spPr>
      </p:pic>
    </p:spTree>
    <p:extLst>
      <p:ext uri="{BB962C8B-B14F-4D97-AF65-F5344CB8AC3E}">
        <p14:creationId xmlns:p14="http://schemas.microsoft.com/office/powerpoint/2010/main" val="3961084738"/>
      </p:ext>
    </p:extLst>
  </p:cSld>
  <p:clrMapOvr>
    <a:masterClrMapping/>
  </p:clrMapOvr>
</p:sld>
</file>

<file path=ppt/theme/theme1.xml><?xml version="1.0" encoding="utf-8"?>
<a:theme xmlns:a="http://schemas.openxmlformats.org/drawingml/2006/main" name="TEACH 2.0 Lecture Slides Template 2011_1207">
  <a:themeElements>
    <a:clrScheme name="Blue Diagonal 1">
      <a:dk1>
        <a:srgbClr val="000000"/>
      </a:dk1>
      <a:lt1>
        <a:srgbClr val="FFFFFF"/>
      </a:lt1>
      <a:dk2>
        <a:srgbClr val="0066FF"/>
      </a:dk2>
      <a:lt2>
        <a:srgbClr val="FFFF00"/>
      </a:lt2>
      <a:accent1>
        <a:srgbClr val="00CCCC"/>
      </a:accent1>
      <a:accent2>
        <a:srgbClr val="FF33CC"/>
      </a:accent2>
      <a:accent3>
        <a:srgbClr val="AAB8FF"/>
      </a:accent3>
      <a:accent4>
        <a:srgbClr val="DADADA"/>
      </a:accent4>
      <a:accent5>
        <a:srgbClr val="AAE2E2"/>
      </a:accent5>
      <a:accent6>
        <a:srgbClr val="E72DB9"/>
      </a:accent6>
      <a:hlink>
        <a:srgbClr val="FF4568"/>
      </a:hlink>
      <a:folHlink>
        <a:srgbClr val="CCECFF"/>
      </a:folHlink>
    </a:clrScheme>
    <a:fontScheme name="Blue Diagon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ue Diagonal 1">
        <a:dk1>
          <a:srgbClr val="000000"/>
        </a:dk1>
        <a:lt1>
          <a:srgbClr val="FFFFFF"/>
        </a:lt1>
        <a:dk2>
          <a:srgbClr val="0066FF"/>
        </a:dk2>
        <a:lt2>
          <a:srgbClr val="FFFF00"/>
        </a:lt2>
        <a:accent1>
          <a:srgbClr val="00CCCC"/>
        </a:accent1>
        <a:accent2>
          <a:srgbClr val="FF33CC"/>
        </a:accent2>
        <a:accent3>
          <a:srgbClr val="AAB8FF"/>
        </a:accent3>
        <a:accent4>
          <a:srgbClr val="DADADA"/>
        </a:accent4>
        <a:accent5>
          <a:srgbClr val="AAE2E2"/>
        </a:accent5>
        <a:accent6>
          <a:srgbClr val="E72DB9"/>
        </a:accent6>
        <a:hlink>
          <a:srgbClr val="FF4568"/>
        </a:hlink>
        <a:folHlink>
          <a:srgbClr val="CCECFF"/>
        </a:folHlink>
      </a:clrScheme>
      <a:clrMap bg1="dk2" tx1="lt1" bg2="dk1" tx2="lt2" accent1="accent1" accent2="accent2" accent3="accent3" accent4="accent4" accent5="accent5" accent6="accent6" hlink="hlink" folHlink="folHlink"/>
    </a:extraClrScheme>
    <a:extraClrScheme>
      <a:clrScheme name="Blue Diagonal 2">
        <a:dk1>
          <a:srgbClr val="000000"/>
        </a:dk1>
        <a:lt1>
          <a:srgbClr val="9999FF"/>
        </a:lt1>
        <a:dk2>
          <a:srgbClr val="6600FF"/>
        </a:dk2>
        <a:lt2>
          <a:srgbClr val="FFFFFF"/>
        </a:lt2>
        <a:accent1>
          <a:srgbClr val="CCCCFF"/>
        </a:accent1>
        <a:accent2>
          <a:srgbClr val="FF99FF"/>
        </a:accent2>
        <a:accent3>
          <a:srgbClr val="CACAFF"/>
        </a:accent3>
        <a:accent4>
          <a:srgbClr val="000000"/>
        </a:accent4>
        <a:accent5>
          <a:srgbClr val="E2E2FF"/>
        </a:accent5>
        <a:accent6>
          <a:srgbClr val="E78AE7"/>
        </a:accent6>
        <a:hlink>
          <a:srgbClr val="00CC66"/>
        </a:hlink>
        <a:folHlink>
          <a:srgbClr val="CCECFF"/>
        </a:folHlink>
      </a:clrScheme>
      <a:clrMap bg1="lt1" tx1="dk1" bg2="lt2" tx2="dk2" accent1="accent1" accent2="accent2" accent3="accent3" accent4="accent4" accent5="accent5" accent6="accent6" hlink="hlink" folHlink="folHlink"/>
    </a:extraClrScheme>
    <a:extraClrScheme>
      <a:clrScheme name="Blue Diagonal 3">
        <a:dk1>
          <a:srgbClr val="000000"/>
        </a:dk1>
        <a:lt1>
          <a:srgbClr val="FFFFFF"/>
        </a:lt1>
        <a:dk2>
          <a:srgbClr val="000000"/>
        </a:dk2>
        <a:lt2>
          <a:srgbClr val="CBCBCB"/>
        </a:lt2>
        <a:accent1>
          <a:srgbClr val="DDDDDD"/>
        </a:accent1>
        <a:accent2>
          <a:srgbClr val="B2B2B2"/>
        </a:accent2>
        <a:accent3>
          <a:srgbClr val="FFFFFF"/>
        </a:accent3>
        <a:accent4>
          <a:srgbClr val="000000"/>
        </a:accent4>
        <a:accent5>
          <a:srgbClr val="EBEBEB"/>
        </a:accent5>
        <a:accent6>
          <a:srgbClr val="A1A1A1"/>
        </a:accent6>
        <a:hlink>
          <a:srgbClr val="4D4D4D"/>
        </a:hlink>
        <a:folHlink>
          <a:srgbClr val="777777"/>
        </a:folHlink>
      </a:clrScheme>
      <a:clrMap bg1="lt1" tx1="dk1" bg2="lt2" tx2="dk2" accent1="accent1" accent2="accent2" accent3="accent3" accent4="accent4" accent5="accent5" accent6="accent6" hlink="hlink" folHlink="folHlink"/>
    </a:extraClrScheme>
    <a:extraClrScheme>
      <a:clrScheme name="Blue Diagonal 4">
        <a:dk1>
          <a:srgbClr val="000000"/>
        </a:dk1>
        <a:lt1>
          <a:srgbClr val="FFFFFF"/>
        </a:lt1>
        <a:dk2>
          <a:srgbClr val="990066"/>
        </a:dk2>
        <a:lt2>
          <a:srgbClr val="FFFF00"/>
        </a:lt2>
        <a:accent1>
          <a:srgbClr val="996633"/>
        </a:accent1>
        <a:accent2>
          <a:srgbClr val="CC6600"/>
        </a:accent2>
        <a:accent3>
          <a:srgbClr val="CAAAB8"/>
        </a:accent3>
        <a:accent4>
          <a:srgbClr val="DADADA"/>
        </a:accent4>
        <a:accent5>
          <a:srgbClr val="CAB8AD"/>
        </a:accent5>
        <a:accent6>
          <a:srgbClr val="B95C00"/>
        </a:accent6>
        <a:hlink>
          <a:srgbClr val="999933"/>
        </a:hlink>
        <a:folHlink>
          <a:srgbClr val="CCCCF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TEACH 2.0 Lecture Slides Template 2011_1207</Template>
  <TotalTime>45637</TotalTime>
  <Words>727</Words>
  <Application>Microsoft Office PowerPoint</Application>
  <PresentationFormat>On-screen Show (4:3)</PresentationFormat>
  <Paragraphs>105</Paragraphs>
  <Slides>19</Slides>
  <Notes>19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Arial</vt:lpstr>
      <vt:lpstr>Helvetica Neue</vt:lpstr>
      <vt:lpstr>Helvetica Neue LT Std</vt:lpstr>
      <vt:lpstr>Times New Roman</vt:lpstr>
      <vt:lpstr>Wingdings</vt:lpstr>
      <vt:lpstr>Wingdings 2</vt:lpstr>
      <vt:lpstr>Wingdings 3</vt:lpstr>
      <vt:lpstr>TEACH 2.0 Lecture Slides Template 2011_1207</vt:lpstr>
      <vt:lpstr>    The Human Body in Health and Illness, 8th ed.  Barbara Herlihy, BSN, MA, PhD (Physiology), RN </vt:lpstr>
      <vt:lpstr>    Chapter 18  Anatomy of the Blood Vessels and Special Circulations  The Human Body in Health and Illness, 8th ed. Barbara Herlihy </vt:lpstr>
      <vt:lpstr>Lesson 18.1 (1 of 2)</vt:lpstr>
      <vt:lpstr>Lesson 18.1 (2 of 2)</vt:lpstr>
      <vt:lpstr>Circles, Circuits, and Circulations</vt:lpstr>
      <vt:lpstr>Blood Vessels (1 of 3)</vt:lpstr>
      <vt:lpstr>Blood Vessels (2 of 3)</vt:lpstr>
      <vt:lpstr>Blood Vessels (3 of 3)</vt:lpstr>
      <vt:lpstr>Major Arteries of the Systemic Circulation (1 of 2)</vt:lpstr>
      <vt:lpstr>Major Arteries of the Systemic Circulation (2 of 2)</vt:lpstr>
      <vt:lpstr>Major Veins of the Systemic Circulation</vt:lpstr>
      <vt:lpstr>Special Circulations (1 of 3)</vt:lpstr>
      <vt:lpstr>Blood Supply to the Head and the Brain</vt:lpstr>
      <vt:lpstr>Special Circulations (2 of 3)</vt:lpstr>
      <vt:lpstr>Hepatic Portal Circulation</vt:lpstr>
      <vt:lpstr>Special Circulations (3 of 3)</vt:lpstr>
      <vt:lpstr>Fetal Circulation</vt:lpstr>
      <vt:lpstr>Pulse (1 of 2)</vt:lpstr>
      <vt:lpstr>Pulse Points</vt:lpstr>
    </vt:vector>
  </TitlesOfParts>
  <Company>Reed Elsevier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Reed Elsevier</dc:creator>
  <cp:lastModifiedBy>Sushant Nayal (IL-IN)</cp:lastModifiedBy>
  <cp:revision>113</cp:revision>
  <dcterms:created xsi:type="dcterms:W3CDTF">2017-07-18T01:49:35Z</dcterms:created>
  <dcterms:modified xsi:type="dcterms:W3CDTF">2025-07-02T04:33:01Z</dcterms:modified>
</cp:coreProperties>
</file>