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33">
          <p15:clr>
            <a:srgbClr val="A4A3A4"/>
          </p15:clr>
        </p15:guide>
        <p15:guide id="2" orient="horz" pos="169">
          <p15:clr>
            <a:srgbClr val="A4A3A4"/>
          </p15:clr>
        </p15:guide>
        <p15:guide id="3" orient="horz" pos="900">
          <p15:clr>
            <a:srgbClr val="A4A3A4"/>
          </p15:clr>
        </p15:guide>
        <p15:guide id="4" orient="horz" pos="3852">
          <p15:clr>
            <a:srgbClr val="A4A3A4"/>
          </p15:clr>
        </p15:guide>
        <p15:guide id="5" pos="5485">
          <p15:clr>
            <a:srgbClr val="A4A3A4"/>
          </p15:clr>
        </p15:guide>
        <p15:guide id="6" pos="280">
          <p15:clr>
            <a:srgbClr val="A4A3A4"/>
          </p15:clr>
        </p15:guide>
      </p15:sldGuideLst>
    </p:ext>
    <p:ext uri="GoogleSlidesCustomDataVersion2">
      <go:slidesCustomData xmlns:go="http://customooxmlschemas.google.com/" r:id="rId35" roundtripDataSignature="AMtx7miOODmxoNZSntk324S9mbePMTYVa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33" orient="horz"/>
        <p:guide pos="169" orient="horz"/>
        <p:guide pos="900" orient="horz"/>
        <p:guide pos="3852" orient="horz"/>
        <p:guide pos="5485"/>
        <p:guide pos="2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59" name="Google Shape;5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 name="Google Shape;6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65" name="Google Shape;6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 name="Google Shape;66;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72" name="Google Shape;72;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73" name="Google Shape;73;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11125" lvl="0" marL="150813" rtl="0" algn="l">
              <a:spcBef>
                <a:spcPts val="0"/>
              </a:spcBef>
              <a:spcAft>
                <a:spcPts val="0"/>
              </a:spcAft>
              <a:buClr>
                <a:srgbClr val="000000"/>
              </a:buClr>
              <a:buSzPts val="1200"/>
              <a:buFont typeface="Times"/>
              <a:buChar char="•"/>
            </a:pPr>
            <a:r>
              <a:rPr lang="en-US">
                <a:solidFill>
                  <a:srgbClr val="000000"/>
                </a:solidFill>
                <a:latin typeface="Times New Roman"/>
                <a:ea typeface="Times New Roman"/>
                <a:cs typeface="Times New Roman"/>
                <a:sym typeface="Times New Roman"/>
              </a:rPr>
              <a:t>What are some examples of types of cells found in the body? (</a:t>
            </a:r>
            <a:r>
              <a:rPr i="1" lang="en-US">
                <a:solidFill>
                  <a:srgbClr val="000000"/>
                </a:solidFill>
                <a:latin typeface="Times New Roman"/>
                <a:ea typeface="Times New Roman"/>
                <a:cs typeface="Times New Roman"/>
                <a:sym typeface="Times New Roman"/>
              </a:rPr>
              <a:t>Muscle cells, epithelial cells, nerve cells, bone cells, etc</a:t>
            </a:r>
            <a:r>
              <a:rPr lang="en-US">
                <a:solidFill>
                  <a:srgbClr val="000000"/>
                </a:solidFill>
                <a:latin typeface="Times New Roman"/>
                <a:ea typeface="Times New Roman"/>
                <a:cs typeface="Times New Roman"/>
                <a:sym typeface="Times New Roman"/>
              </a:rPr>
              <a:t>.)</a:t>
            </a:r>
            <a:endParaRPr/>
          </a:p>
          <a:p>
            <a:pPr indent="-111125" lvl="0" marL="150813" rtl="0" algn="l">
              <a:spcBef>
                <a:spcPts val="450"/>
              </a:spcBef>
              <a:spcAft>
                <a:spcPts val="0"/>
              </a:spcAft>
              <a:buClr>
                <a:srgbClr val="000000"/>
              </a:buClr>
              <a:buSzPts val="1200"/>
              <a:buFont typeface="Times"/>
              <a:buChar char="•"/>
            </a:pPr>
            <a:r>
              <a:rPr lang="en-US">
                <a:solidFill>
                  <a:srgbClr val="000000"/>
                </a:solidFill>
                <a:latin typeface="Times New Roman"/>
                <a:ea typeface="Times New Roman"/>
                <a:cs typeface="Times New Roman"/>
                <a:sym typeface="Times New Roman"/>
              </a:rPr>
              <a:t>What are some examples of types of tissues? (</a:t>
            </a:r>
            <a:r>
              <a:rPr i="1" lang="en-US">
                <a:solidFill>
                  <a:srgbClr val="000000"/>
                </a:solidFill>
                <a:latin typeface="Times New Roman"/>
                <a:ea typeface="Times New Roman"/>
                <a:cs typeface="Times New Roman"/>
                <a:sym typeface="Times New Roman"/>
              </a:rPr>
              <a:t>Epithelial tissue: Located all over the body, forms the linings of internal organs and the outer surface of the skin covering the body. In addition, it lines exocrine and endocrine glands. Muscle tissue: Voluntary muscle found in arms and legs and parts of the body where movement is under conscious control. Involuntary muscle, found in the heart and digestive system as well as other organs, allows movement that is not under conscious control</a:t>
            </a:r>
            <a:r>
              <a:rPr lang="en-US">
                <a:solidFill>
                  <a:srgbClr val="000000"/>
                </a:solidFill>
                <a:latin typeface="Times New Roman"/>
                <a:ea typeface="Times New Roman"/>
                <a:cs typeface="Times New Roman"/>
                <a:sym typeface="Times New Roman"/>
              </a:rPr>
              <a:t>.)</a:t>
            </a:r>
            <a:endParaRPr/>
          </a:p>
          <a:p>
            <a:pPr indent="-111125" lvl="0" marL="150813" rtl="0" algn="l">
              <a:spcBef>
                <a:spcPts val="450"/>
              </a:spcBef>
              <a:spcAft>
                <a:spcPts val="0"/>
              </a:spcAft>
              <a:buClr>
                <a:srgbClr val="000000"/>
              </a:buClr>
              <a:buSzPts val="1200"/>
              <a:buFont typeface="Times"/>
              <a:buChar char="•"/>
            </a:pPr>
            <a:r>
              <a:rPr lang="en-US">
                <a:solidFill>
                  <a:srgbClr val="000000"/>
                </a:solidFill>
                <a:latin typeface="Times New Roman"/>
                <a:ea typeface="Times New Roman"/>
                <a:cs typeface="Times New Roman"/>
                <a:sym typeface="Times New Roman"/>
              </a:rPr>
              <a:t>What are some examples of organs? (</a:t>
            </a:r>
            <a:r>
              <a:rPr i="1" lang="en-US">
                <a:solidFill>
                  <a:srgbClr val="000000"/>
                </a:solidFill>
                <a:latin typeface="Times New Roman"/>
                <a:ea typeface="Times New Roman"/>
                <a:cs typeface="Times New Roman"/>
                <a:sym typeface="Times New Roman"/>
              </a:rPr>
              <a:t>Organs located in the abdomen are the liver, stomach, intestines, pancreas, spleen, and gallbladder. The digestive system includes organs such as the mouth, esophagus, stomach, and intestines</a:t>
            </a:r>
            <a:r>
              <a:rPr lang="en-US">
                <a:solidFill>
                  <a:srgbClr val="000000"/>
                </a:solidFill>
                <a:latin typeface="Times New Roman"/>
                <a:ea typeface="Times New Roman"/>
                <a:cs typeface="Times New Roman"/>
                <a:sym typeface="Times New Roman"/>
              </a:rPr>
              <a:t>.)</a:t>
            </a:r>
            <a:endParaRPr/>
          </a:p>
          <a:p>
            <a:pPr indent="-111125" lvl="0" marL="150813" rtl="0" algn="l">
              <a:spcBef>
                <a:spcPts val="450"/>
              </a:spcBef>
              <a:spcAft>
                <a:spcPts val="0"/>
              </a:spcAft>
              <a:buClr>
                <a:srgbClr val="000000"/>
              </a:buClr>
              <a:buSzPts val="1200"/>
              <a:buFont typeface="Times"/>
              <a:buChar char="•"/>
            </a:pPr>
            <a:r>
              <a:rPr lang="en-US">
                <a:solidFill>
                  <a:srgbClr val="000000"/>
                </a:solidFill>
                <a:latin typeface="Times New Roman"/>
                <a:ea typeface="Times New Roman"/>
                <a:cs typeface="Times New Roman"/>
                <a:sym typeface="Times New Roman"/>
              </a:rPr>
              <a:t>Name the systems in the body. (</a:t>
            </a:r>
            <a:r>
              <a:rPr i="1" lang="en-US">
                <a:solidFill>
                  <a:srgbClr val="000000"/>
                </a:solidFill>
                <a:latin typeface="Times New Roman"/>
                <a:ea typeface="Times New Roman"/>
                <a:cs typeface="Times New Roman"/>
                <a:sym typeface="Times New Roman"/>
              </a:rPr>
              <a:t>The circulatory system, lymphatic system, digestive system, endocrine system, female and male reproductive system, musculoskeletal system, nervous system, respiratory system, skin and sense organ system, and the urinary system</a:t>
            </a:r>
            <a:r>
              <a:rPr lang="en-US">
                <a:solidFill>
                  <a:srgbClr val="000000"/>
                </a:solidFill>
                <a:latin typeface="Times New Roman"/>
                <a:ea typeface="Times New Roman"/>
                <a:cs typeface="Times New Roman"/>
                <a:sym typeface="Times New Roman"/>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79" name="Google Shape;79;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0" name="Google Shape;80;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34925" lvl="0" marL="150813" rtl="0" algn="l">
              <a:spcBef>
                <a:spcPts val="0"/>
              </a:spcBef>
              <a:spcAft>
                <a:spcPts val="0"/>
              </a:spcAft>
              <a:buClr>
                <a:srgbClr val="000000"/>
              </a:buClr>
              <a:buSzPts val="1200"/>
              <a:buFont typeface="Times"/>
              <a:buNone/>
            </a:pPr>
            <a:r>
              <a:t/>
            </a:r>
            <a:endParaRPr>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86" name="Google Shape;8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7" name="Google Shape;87;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34925" lvl="0" marL="150813" rtl="0" algn="l">
              <a:spcBef>
                <a:spcPts val="0"/>
              </a:spcBef>
              <a:spcAft>
                <a:spcPts val="0"/>
              </a:spcAft>
              <a:buClr>
                <a:srgbClr val="000000"/>
              </a:buClr>
              <a:buSzPts val="1200"/>
              <a:buFont typeface="Times"/>
              <a:buNone/>
            </a:pPr>
            <a:r>
              <a:t/>
            </a:r>
            <a:endParaRPr>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93" name="Google Shape;9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94" name="Google Shape;94;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00" name="Google Shape;10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01" name="Google Shape;101;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07" name="Google Shape;107;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08" name="Google Shape;108;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14" name="Google Shape;11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15" name="Google Shape;115;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21" name="Google Shape;12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22" name="Google Shape;122;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28" name="Google Shape;128;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29" name="Google Shape;129;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35" name="Google Shape;13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36" name="Google Shape;136;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42" name="Google Shape;142;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43" name="Google Shape;143;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49" name="Google Shape;149;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50" name="Google Shape;150;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56" name="Google Shape;156;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57" name="Google Shape;157;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63" name="Google Shape;16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64" name="Google Shape;164;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70" name="Google Shape;17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71" name="Google Shape;171;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77" name="Google Shape;177;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78" name="Google Shape;178;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84" name="Google Shape;184;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85" name="Google Shape;185;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91" name="Google Shape;19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2" name="Google Shape;192;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98" name="Google Shape;198;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9" name="Google Shape;199;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05" name="Google Shape;20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6" name="Google Shape;206;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12" name="Google Shape;212;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3" name="Google Shape;213;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19" name="Google Shape;219;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0" name="Google Shape;220;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26" name="Google Shape;226;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7" name="Google Shape;227;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33" name="Google Shape;233;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4" name="Google Shape;234;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40" name="Google Shape;240;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1" name="Google Shape;241;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11125" lvl="0" marL="150813" rtl="0" algn="l">
              <a:spcBef>
                <a:spcPts val="0"/>
              </a:spcBef>
              <a:spcAft>
                <a:spcPts val="0"/>
              </a:spcAft>
              <a:buClr>
                <a:srgbClr val="000000"/>
              </a:buClr>
              <a:buSzPts val="1200"/>
              <a:buFont typeface="Times New Roman"/>
              <a:buChar char="•"/>
            </a:pPr>
            <a:r>
              <a:rPr lang="en-US">
                <a:solidFill>
                  <a:srgbClr val="000000"/>
                </a:solidFill>
                <a:latin typeface="Times New Roman"/>
                <a:ea typeface="Times New Roman"/>
                <a:cs typeface="Times New Roman"/>
                <a:sym typeface="Times New Roman"/>
              </a:rPr>
              <a:t>Unscramble the letters to form medical terms from the clues. Use the underlined letters to complete the bonus term.</a:t>
            </a:r>
            <a:endParaRPr/>
          </a:p>
          <a:p>
            <a:pPr indent="-111125" lvl="1" marL="608013" rtl="0" algn="l">
              <a:spcBef>
                <a:spcPts val="450"/>
              </a:spcBef>
              <a:spcAft>
                <a:spcPts val="0"/>
              </a:spcAft>
              <a:buClr>
                <a:srgbClr val="000000"/>
              </a:buClr>
              <a:buSzPts val="1200"/>
              <a:buFont typeface="Times New Roman"/>
              <a:buChar char="•"/>
            </a:pPr>
            <a:r>
              <a:rPr lang="en-US">
                <a:solidFill>
                  <a:srgbClr val="000000"/>
                </a:solidFill>
                <a:latin typeface="Times New Roman"/>
                <a:ea typeface="Times New Roman"/>
                <a:cs typeface="Times New Roman"/>
                <a:sym typeface="Times New Roman"/>
              </a:rPr>
              <a:t>1.  OVARY</a:t>
            </a:r>
            <a:endParaRPr/>
          </a:p>
          <a:p>
            <a:pPr indent="-111125" lvl="1" marL="608013" rtl="0" algn="l">
              <a:spcBef>
                <a:spcPts val="450"/>
              </a:spcBef>
              <a:spcAft>
                <a:spcPts val="0"/>
              </a:spcAft>
              <a:buClr>
                <a:srgbClr val="000000"/>
              </a:buClr>
              <a:buSzPts val="1200"/>
              <a:buFont typeface="Times New Roman"/>
              <a:buChar char="•"/>
            </a:pPr>
            <a:r>
              <a:rPr lang="en-US">
                <a:solidFill>
                  <a:srgbClr val="000000"/>
                </a:solidFill>
                <a:latin typeface="Times New Roman"/>
                <a:ea typeface="Times New Roman"/>
                <a:cs typeface="Times New Roman"/>
                <a:sym typeface="Times New Roman"/>
              </a:rPr>
              <a:t>2.  ABDOMEN</a:t>
            </a:r>
            <a:endParaRPr/>
          </a:p>
          <a:p>
            <a:pPr indent="-111125" lvl="1" marL="608013" rtl="0" algn="l">
              <a:spcBef>
                <a:spcPts val="450"/>
              </a:spcBef>
              <a:spcAft>
                <a:spcPts val="0"/>
              </a:spcAft>
              <a:buClr>
                <a:srgbClr val="000000"/>
              </a:buClr>
              <a:buSzPts val="1200"/>
              <a:buFont typeface="Times New Roman"/>
              <a:buChar char="•"/>
            </a:pPr>
            <a:r>
              <a:rPr lang="en-US">
                <a:solidFill>
                  <a:srgbClr val="000000"/>
                </a:solidFill>
                <a:latin typeface="Times New Roman"/>
                <a:ea typeface="Times New Roman"/>
                <a:cs typeface="Times New Roman"/>
                <a:sym typeface="Times New Roman"/>
              </a:rPr>
              <a:t>3.  THORACIC</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47" name="Google Shape;247;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8" name="Google Shape;248;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11125" lvl="0" marL="150813" rtl="0" algn="l">
              <a:spcBef>
                <a:spcPts val="0"/>
              </a:spcBef>
              <a:spcAft>
                <a:spcPts val="0"/>
              </a:spcAft>
              <a:buClr>
                <a:srgbClr val="000000"/>
              </a:buClr>
              <a:buSzPts val="1200"/>
              <a:buFont typeface="Times New Roman"/>
              <a:buChar char="•"/>
            </a:pPr>
            <a:r>
              <a:rPr lang="en-US">
                <a:solidFill>
                  <a:srgbClr val="000000"/>
                </a:solidFill>
                <a:latin typeface="Times New Roman"/>
                <a:ea typeface="Times New Roman"/>
                <a:cs typeface="Times New Roman"/>
                <a:sym typeface="Times New Roman"/>
              </a:rPr>
              <a:t>Unscramble the letters to form medical terms from the clues. Use the underlined letters to complete the bonus term.</a:t>
            </a:r>
            <a:endParaRPr/>
          </a:p>
          <a:p>
            <a:pPr indent="-111125" lvl="1" marL="608013" rtl="0" algn="l">
              <a:spcBef>
                <a:spcPts val="450"/>
              </a:spcBef>
              <a:spcAft>
                <a:spcPts val="0"/>
              </a:spcAft>
              <a:buClr>
                <a:srgbClr val="000000"/>
              </a:buClr>
              <a:buSzPts val="1200"/>
              <a:buFont typeface="Times New Roman"/>
              <a:buChar char="•"/>
            </a:pPr>
            <a:r>
              <a:rPr lang="en-US">
                <a:solidFill>
                  <a:srgbClr val="000000"/>
                </a:solidFill>
                <a:latin typeface="Times New Roman"/>
                <a:ea typeface="Times New Roman"/>
                <a:cs typeface="Times New Roman"/>
                <a:sym typeface="Times New Roman"/>
              </a:rPr>
              <a:t>4.  PELVIS</a:t>
            </a:r>
            <a:endParaRPr/>
          </a:p>
          <a:p>
            <a:pPr indent="-111125" lvl="1" marL="608013" rtl="0" algn="l">
              <a:spcBef>
                <a:spcPts val="450"/>
              </a:spcBef>
              <a:spcAft>
                <a:spcPts val="0"/>
              </a:spcAft>
              <a:buClr>
                <a:srgbClr val="000000"/>
              </a:buClr>
              <a:buSzPts val="1200"/>
              <a:buFont typeface="Times New Roman"/>
              <a:buChar char="•"/>
            </a:pPr>
            <a:r>
              <a:rPr lang="en-US">
                <a:solidFill>
                  <a:srgbClr val="000000"/>
                </a:solidFill>
                <a:latin typeface="Times New Roman"/>
                <a:ea typeface="Times New Roman"/>
                <a:cs typeface="Times New Roman"/>
                <a:sym typeface="Times New Roman"/>
              </a:rPr>
              <a:t>5.  PHARYNX</a:t>
            </a:r>
            <a:endParaRPr/>
          </a:p>
          <a:p>
            <a:pPr indent="-111125" lvl="1" marL="608013" rtl="0" algn="l">
              <a:spcBef>
                <a:spcPts val="450"/>
              </a:spcBef>
              <a:spcAft>
                <a:spcPts val="0"/>
              </a:spcAft>
              <a:buClr>
                <a:srgbClr val="000000"/>
              </a:buClr>
              <a:buSzPts val="1200"/>
              <a:buFont typeface="Times New Roman"/>
              <a:buChar char="•"/>
            </a:pPr>
            <a:r>
              <a:rPr lang="en-US">
                <a:solidFill>
                  <a:srgbClr val="000000"/>
                </a:solidFill>
                <a:latin typeface="Times New Roman"/>
                <a:ea typeface="Times New Roman"/>
                <a:cs typeface="Times New Roman"/>
                <a:sym typeface="Times New Roman"/>
              </a:rPr>
              <a:t>6.  TRACHEA</a:t>
            </a:r>
            <a:endParaRPr>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54" name="Google Shape;254;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5" name="Google Shape;255;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11125" lvl="0" marL="150813" rtl="0" algn="l">
              <a:spcBef>
                <a:spcPts val="0"/>
              </a:spcBef>
              <a:spcAft>
                <a:spcPts val="0"/>
              </a:spcAft>
              <a:buClr>
                <a:srgbClr val="000000"/>
              </a:buClr>
              <a:buSzPts val="1200"/>
              <a:buFont typeface="Times New Roman"/>
              <a:buChar char="•"/>
            </a:pPr>
            <a:r>
              <a:rPr lang="en-US">
                <a:solidFill>
                  <a:srgbClr val="000000"/>
                </a:solidFill>
                <a:latin typeface="Times New Roman"/>
                <a:ea typeface="Times New Roman"/>
                <a:cs typeface="Times New Roman"/>
                <a:sym typeface="Times New Roman"/>
              </a:rPr>
              <a:t>Use the underlined letters from the previous words to complete the bonus term.</a:t>
            </a:r>
            <a:endParaRPr/>
          </a:p>
          <a:p>
            <a:pPr indent="-111125" lvl="1" marL="608013" rtl="0" algn="l">
              <a:spcBef>
                <a:spcPts val="450"/>
              </a:spcBef>
              <a:spcAft>
                <a:spcPts val="0"/>
              </a:spcAft>
              <a:buClr>
                <a:srgbClr val="000000"/>
              </a:buClr>
              <a:buSzPts val="1200"/>
              <a:buFont typeface="Times New Roman"/>
              <a:buChar char="•"/>
            </a:pPr>
            <a:r>
              <a:rPr lang="en-US">
                <a:solidFill>
                  <a:srgbClr val="000000"/>
                </a:solidFill>
                <a:latin typeface="Times New Roman"/>
                <a:ea typeface="Times New Roman"/>
                <a:cs typeface="Times New Roman"/>
                <a:sym typeface="Times New Roman"/>
              </a:rPr>
              <a:t>The bonus term is CRANIOTOMY.</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3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560"/>
              </a:spcBef>
              <a:spcAft>
                <a:spcPts val="0"/>
              </a:spcAft>
              <a:buSzPts val="1680"/>
              <a:buNone/>
              <a:defRPr>
                <a:solidFill>
                  <a:srgbClr val="888888"/>
                </a:solidFill>
              </a:defRPr>
            </a:lvl1pPr>
            <a:lvl2pPr lvl="1" algn="ctr">
              <a:spcBef>
                <a:spcPts val="480"/>
              </a:spcBef>
              <a:spcAft>
                <a:spcPts val="0"/>
              </a:spcAft>
              <a:buSzPts val="192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35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1"/>
          <p:cNvSpPr txBox="1"/>
          <p:nvPr>
            <p:ph idx="12" type="sldNum"/>
          </p:nvPr>
        </p:nvSpPr>
        <p:spPr>
          <a:xfrm>
            <a:off x="8534400" y="6465888"/>
            <a:ext cx="577850" cy="376237"/>
          </a:xfrm>
          <a:prstGeom prst="rect">
            <a:avLst/>
          </a:prstGeom>
          <a:noFill/>
          <a:ln>
            <a:noFill/>
          </a:ln>
        </p:spPr>
        <p:txBody>
          <a:bodyPr anchorCtr="1" anchor="ctr" bIns="45700" lIns="91425" spcFirstLastPara="1" rIns="91425" wrap="square" tIns="45700">
            <a:noAutofit/>
          </a:bodyPr>
          <a:lstStyle>
            <a:lvl1pPr indent="0" lvl="0" marL="0" algn="l">
              <a:spcBef>
                <a:spcPts val="0"/>
              </a:spcBef>
              <a:spcAft>
                <a:spcPts val="0"/>
              </a:spcAft>
              <a:buNone/>
              <a:defRPr b="0" i="0" sz="1000" u="none" cap="none" strike="noStrike">
                <a:solidFill>
                  <a:srgbClr val="000000"/>
                </a:solidFill>
                <a:latin typeface="Arial"/>
                <a:ea typeface="Arial"/>
                <a:cs typeface="Arial"/>
                <a:sym typeface="Arial"/>
              </a:defRPr>
            </a:lvl1pPr>
            <a:lvl2pPr indent="0" lvl="1" marL="0" algn="l">
              <a:spcBef>
                <a:spcPts val="0"/>
              </a:spcBef>
              <a:spcAft>
                <a:spcPts val="0"/>
              </a:spcAft>
              <a:buNone/>
              <a:defRPr b="0" i="0" sz="1000" u="none" cap="none" strike="noStrike">
                <a:solidFill>
                  <a:srgbClr val="000000"/>
                </a:solidFill>
                <a:latin typeface="Arial"/>
                <a:ea typeface="Arial"/>
                <a:cs typeface="Arial"/>
                <a:sym typeface="Arial"/>
              </a:defRPr>
            </a:lvl2pPr>
            <a:lvl3pPr indent="0" lvl="2" marL="0" algn="l">
              <a:spcBef>
                <a:spcPts val="0"/>
              </a:spcBef>
              <a:spcAft>
                <a:spcPts val="0"/>
              </a:spcAft>
              <a:buNone/>
              <a:defRPr b="0" i="0" sz="1000" u="none" cap="none" strike="noStrike">
                <a:solidFill>
                  <a:srgbClr val="000000"/>
                </a:solidFill>
                <a:latin typeface="Arial"/>
                <a:ea typeface="Arial"/>
                <a:cs typeface="Arial"/>
                <a:sym typeface="Arial"/>
              </a:defRPr>
            </a:lvl3pPr>
            <a:lvl4pPr indent="0" lvl="3" marL="0" algn="l">
              <a:spcBef>
                <a:spcPts val="0"/>
              </a:spcBef>
              <a:spcAft>
                <a:spcPts val="0"/>
              </a:spcAft>
              <a:buNone/>
              <a:defRPr b="0" i="0" sz="1000" u="none" cap="none" strike="noStrike">
                <a:solidFill>
                  <a:srgbClr val="000000"/>
                </a:solidFill>
                <a:latin typeface="Arial"/>
                <a:ea typeface="Arial"/>
                <a:cs typeface="Arial"/>
                <a:sym typeface="Arial"/>
              </a:defRPr>
            </a:lvl4pPr>
            <a:lvl5pPr indent="0" lvl="4" marL="0" algn="l">
              <a:spcBef>
                <a:spcPts val="0"/>
              </a:spcBef>
              <a:spcAft>
                <a:spcPts val="0"/>
              </a:spcAft>
              <a:buNone/>
              <a:defRPr b="0" i="0" sz="1000" u="none" cap="none" strike="noStrike">
                <a:solidFill>
                  <a:srgbClr val="000000"/>
                </a:solidFill>
                <a:latin typeface="Arial"/>
                <a:ea typeface="Arial"/>
                <a:cs typeface="Arial"/>
                <a:sym typeface="Arial"/>
              </a:defRPr>
            </a:lvl5pPr>
            <a:lvl6pPr indent="0" lvl="5" marL="0" algn="l">
              <a:spcBef>
                <a:spcPts val="0"/>
              </a:spcBef>
              <a:spcAft>
                <a:spcPts val="0"/>
              </a:spcAft>
              <a:buNone/>
              <a:defRPr b="0" i="0" sz="1000" u="none" cap="none" strike="noStrike">
                <a:solidFill>
                  <a:srgbClr val="000000"/>
                </a:solidFill>
                <a:latin typeface="Arial"/>
                <a:ea typeface="Arial"/>
                <a:cs typeface="Arial"/>
                <a:sym typeface="Arial"/>
              </a:defRPr>
            </a:lvl6pPr>
            <a:lvl7pPr indent="0" lvl="6" marL="0" algn="l">
              <a:spcBef>
                <a:spcPts val="0"/>
              </a:spcBef>
              <a:spcAft>
                <a:spcPts val="0"/>
              </a:spcAft>
              <a:buNone/>
              <a:defRPr b="0" i="0" sz="1000" u="none" cap="none" strike="noStrike">
                <a:solidFill>
                  <a:srgbClr val="000000"/>
                </a:solidFill>
                <a:latin typeface="Arial"/>
                <a:ea typeface="Arial"/>
                <a:cs typeface="Arial"/>
                <a:sym typeface="Arial"/>
              </a:defRPr>
            </a:lvl7pPr>
            <a:lvl8pPr indent="0" lvl="7" marL="0" algn="l">
              <a:spcBef>
                <a:spcPts val="0"/>
              </a:spcBef>
              <a:spcAft>
                <a:spcPts val="0"/>
              </a:spcAft>
              <a:buNone/>
              <a:defRPr b="0" i="0" sz="1000" u="none" cap="none" strike="noStrike">
                <a:solidFill>
                  <a:srgbClr val="000000"/>
                </a:solidFill>
                <a:latin typeface="Arial"/>
                <a:ea typeface="Arial"/>
                <a:cs typeface="Arial"/>
                <a:sym typeface="Arial"/>
              </a:defRPr>
            </a:lvl8pPr>
            <a:lvl9pPr indent="0" lvl="8" marL="0" algn="l">
              <a:spcBef>
                <a:spcPts val="0"/>
              </a:spcBef>
              <a:spcAft>
                <a:spcPts val="0"/>
              </a:spcAft>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rPr lang="en-US"/>
              <a:t> </a:t>
            </a:r>
            <a:fld id="{00000000-1234-1234-1234-123412341234}" type="slidenum">
              <a:rPr lang="en-US"/>
              <a:t>‹#›</a:t>
            </a:fld>
            <a:endParaRPr/>
          </a:p>
        </p:txBody>
      </p:sp>
      <p:sp>
        <p:nvSpPr>
          <p:cNvPr id="19" name="Google Shape;19;p31"/>
          <p:cNvSpPr txBox="1"/>
          <p:nvPr>
            <p:ph idx="11" type="ftr"/>
          </p:nvPr>
        </p:nvSpPr>
        <p:spPr>
          <a:xfrm>
            <a:off x="1630363" y="6461125"/>
            <a:ext cx="5859462" cy="381000"/>
          </a:xfrm>
          <a:prstGeom prst="rect">
            <a:avLst/>
          </a:prstGeom>
          <a:noFill/>
          <a:ln>
            <a:noFill/>
          </a:ln>
        </p:spPr>
        <p:txBody>
          <a:bodyPr anchorCtr="1"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0" name="Shape 20"/>
        <p:cNvGrpSpPr/>
        <p:nvPr/>
      </p:nvGrpSpPr>
      <p:grpSpPr>
        <a:xfrm>
          <a:off x="0" y="0"/>
          <a:ext cx="0" cy="0"/>
          <a:chOff x="0" y="0"/>
          <a:chExt cx="0" cy="0"/>
        </a:xfrm>
      </p:grpSpPr>
      <p:sp>
        <p:nvSpPr>
          <p:cNvPr id="21" name="Google Shape;21;p32"/>
          <p:cNvSpPr txBox="1"/>
          <p:nvPr>
            <p:ph idx="1" type="body"/>
          </p:nvPr>
        </p:nvSpPr>
        <p:spPr>
          <a:xfrm>
            <a:off x="464457" y="1641475"/>
            <a:ext cx="8229599" cy="4454525"/>
          </a:xfrm>
          <a:prstGeom prst="rect">
            <a:avLst/>
          </a:prstGeom>
          <a:noFill/>
          <a:ln>
            <a:noFill/>
          </a:ln>
        </p:spPr>
        <p:txBody>
          <a:bodyPr anchorCtr="0" anchor="t" bIns="45700" lIns="91425" spcFirstLastPara="1" rIns="91425" wrap="square" tIns="45700">
            <a:noAutofit/>
          </a:bodyPr>
          <a:lstStyle>
            <a:lvl1pPr indent="-297180" lvl="0" marL="457200" algn="l">
              <a:spcBef>
                <a:spcPts val="360"/>
              </a:spcBef>
              <a:spcAft>
                <a:spcPts val="0"/>
              </a:spcAft>
              <a:buSzPts val="1080"/>
              <a:buChar char="⬤"/>
              <a:defRPr/>
            </a:lvl1pPr>
            <a:lvl2pPr indent="-320040" lvl="1" marL="914400" algn="l">
              <a:spcBef>
                <a:spcPts val="360"/>
              </a:spcBef>
              <a:spcAft>
                <a:spcPts val="0"/>
              </a:spcAft>
              <a:buSzPts val="1440"/>
              <a:buChar char="⮚"/>
              <a:defRPr/>
            </a:lvl2pPr>
            <a:lvl3pPr indent="-342900" lvl="2" marL="1371600" algn="l">
              <a:spcBef>
                <a:spcPts val="360"/>
              </a:spcBef>
              <a:spcAft>
                <a:spcPts val="0"/>
              </a:spcAft>
              <a:buSzPts val="1800"/>
              <a:buChar char="•"/>
              <a:defRPr/>
            </a:lvl3pPr>
            <a:lvl4pPr indent="-314325" lvl="3" marL="1828800" algn="l">
              <a:spcBef>
                <a:spcPts val="360"/>
              </a:spcBef>
              <a:spcAft>
                <a:spcPts val="0"/>
              </a:spcAft>
              <a:buSzPts val="135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 name="Google Shape;22;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 name="Google Shape;23;p32"/>
          <p:cNvSpPr txBox="1"/>
          <p:nvPr>
            <p:ph idx="12" type="sldNum"/>
          </p:nvPr>
        </p:nvSpPr>
        <p:spPr>
          <a:xfrm>
            <a:off x="8534400" y="6465888"/>
            <a:ext cx="577850" cy="376237"/>
          </a:xfrm>
          <a:prstGeom prst="rect">
            <a:avLst/>
          </a:prstGeom>
          <a:noFill/>
          <a:ln>
            <a:noFill/>
          </a:ln>
        </p:spPr>
        <p:txBody>
          <a:bodyPr anchorCtr="1" anchor="ctr" bIns="45700" lIns="91425" spcFirstLastPara="1" rIns="91425" wrap="square" tIns="45700">
            <a:noAutofit/>
          </a:bodyPr>
          <a:lstStyle>
            <a:lvl1pPr indent="0" lvl="0" marL="0" algn="l">
              <a:spcBef>
                <a:spcPts val="0"/>
              </a:spcBef>
              <a:spcAft>
                <a:spcPts val="0"/>
              </a:spcAft>
              <a:buNone/>
              <a:defRPr b="0" i="0" sz="1000" u="none" cap="none" strike="noStrike">
                <a:solidFill>
                  <a:srgbClr val="000000"/>
                </a:solidFill>
                <a:latin typeface="Arial"/>
                <a:ea typeface="Arial"/>
                <a:cs typeface="Arial"/>
                <a:sym typeface="Arial"/>
              </a:defRPr>
            </a:lvl1pPr>
            <a:lvl2pPr indent="0" lvl="1" marL="0" algn="l">
              <a:spcBef>
                <a:spcPts val="0"/>
              </a:spcBef>
              <a:spcAft>
                <a:spcPts val="0"/>
              </a:spcAft>
              <a:buNone/>
              <a:defRPr b="0" i="0" sz="1000" u="none" cap="none" strike="noStrike">
                <a:solidFill>
                  <a:srgbClr val="000000"/>
                </a:solidFill>
                <a:latin typeface="Arial"/>
                <a:ea typeface="Arial"/>
                <a:cs typeface="Arial"/>
                <a:sym typeface="Arial"/>
              </a:defRPr>
            </a:lvl2pPr>
            <a:lvl3pPr indent="0" lvl="2" marL="0" algn="l">
              <a:spcBef>
                <a:spcPts val="0"/>
              </a:spcBef>
              <a:spcAft>
                <a:spcPts val="0"/>
              </a:spcAft>
              <a:buNone/>
              <a:defRPr b="0" i="0" sz="1000" u="none" cap="none" strike="noStrike">
                <a:solidFill>
                  <a:srgbClr val="000000"/>
                </a:solidFill>
                <a:latin typeface="Arial"/>
                <a:ea typeface="Arial"/>
                <a:cs typeface="Arial"/>
                <a:sym typeface="Arial"/>
              </a:defRPr>
            </a:lvl3pPr>
            <a:lvl4pPr indent="0" lvl="3" marL="0" algn="l">
              <a:spcBef>
                <a:spcPts val="0"/>
              </a:spcBef>
              <a:spcAft>
                <a:spcPts val="0"/>
              </a:spcAft>
              <a:buNone/>
              <a:defRPr b="0" i="0" sz="1000" u="none" cap="none" strike="noStrike">
                <a:solidFill>
                  <a:srgbClr val="000000"/>
                </a:solidFill>
                <a:latin typeface="Arial"/>
                <a:ea typeface="Arial"/>
                <a:cs typeface="Arial"/>
                <a:sym typeface="Arial"/>
              </a:defRPr>
            </a:lvl4pPr>
            <a:lvl5pPr indent="0" lvl="4" marL="0" algn="l">
              <a:spcBef>
                <a:spcPts val="0"/>
              </a:spcBef>
              <a:spcAft>
                <a:spcPts val="0"/>
              </a:spcAft>
              <a:buNone/>
              <a:defRPr b="0" i="0" sz="1000" u="none" cap="none" strike="noStrike">
                <a:solidFill>
                  <a:srgbClr val="000000"/>
                </a:solidFill>
                <a:latin typeface="Arial"/>
                <a:ea typeface="Arial"/>
                <a:cs typeface="Arial"/>
                <a:sym typeface="Arial"/>
              </a:defRPr>
            </a:lvl5pPr>
            <a:lvl6pPr indent="0" lvl="5" marL="0" algn="l">
              <a:spcBef>
                <a:spcPts val="0"/>
              </a:spcBef>
              <a:spcAft>
                <a:spcPts val="0"/>
              </a:spcAft>
              <a:buNone/>
              <a:defRPr b="0" i="0" sz="1000" u="none" cap="none" strike="noStrike">
                <a:solidFill>
                  <a:srgbClr val="000000"/>
                </a:solidFill>
                <a:latin typeface="Arial"/>
                <a:ea typeface="Arial"/>
                <a:cs typeface="Arial"/>
                <a:sym typeface="Arial"/>
              </a:defRPr>
            </a:lvl6pPr>
            <a:lvl7pPr indent="0" lvl="6" marL="0" algn="l">
              <a:spcBef>
                <a:spcPts val="0"/>
              </a:spcBef>
              <a:spcAft>
                <a:spcPts val="0"/>
              </a:spcAft>
              <a:buNone/>
              <a:defRPr b="0" i="0" sz="1000" u="none" cap="none" strike="noStrike">
                <a:solidFill>
                  <a:srgbClr val="000000"/>
                </a:solidFill>
                <a:latin typeface="Arial"/>
                <a:ea typeface="Arial"/>
                <a:cs typeface="Arial"/>
                <a:sym typeface="Arial"/>
              </a:defRPr>
            </a:lvl7pPr>
            <a:lvl8pPr indent="0" lvl="7" marL="0" algn="l">
              <a:spcBef>
                <a:spcPts val="0"/>
              </a:spcBef>
              <a:spcAft>
                <a:spcPts val="0"/>
              </a:spcAft>
              <a:buNone/>
              <a:defRPr b="0" i="0" sz="1000" u="none" cap="none" strike="noStrike">
                <a:solidFill>
                  <a:srgbClr val="000000"/>
                </a:solidFill>
                <a:latin typeface="Arial"/>
                <a:ea typeface="Arial"/>
                <a:cs typeface="Arial"/>
                <a:sym typeface="Arial"/>
              </a:defRPr>
            </a:lvl8pPr>
            <a:lvl9pPr indent="0" lvl="8" marL="0" algn="l">
              <a:spcBef>
                <a:spcPts val="0"/>
              </a:spcBef>
              <a:spcAft>
                <a:spcPts val="0"/>
              </a:spcAft>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rPr lang="en-US"/>
              <a:t> </a:t>
            </a:r>
            <a:fld id="{00000000-1234-1234-1234-123412341234}" type="slidenum">
              <a:rPr lang="en-US"/>
              <a:t>‹#›</a:t>
            </a:fld>
            <a:endParaRPr/>
          </a:p>
        </p:txBody>
      </p:sp>
      <p:sp>
        <p:nvSpPr>
          <p:cNvPr id="24" name="Google Shape;24;p32"/>
          <p:cNvSpPr txBox="1"/>
          <p:nvPr>
            <p:ph idx="11" type="ftr"/>
          </p:nvPr>
        </p:nvSpPr>
        <p:spPr>
          <a:xfrm>
            <a:off x="1630363" y="6461125"/>
            <a:ext cx="5859462" cy="381000"/>
          </a:xfrm>
          <a:prstGeom prst="rect">
            <a:avLst/>
          </a:prstGeom>
          <a:noFill/>
          <a:ln>
            <a:noFill/>
          </a:ln>
        </p:spPr>
        <p:txBody>
          <a:bodyPr anchorCtr="1"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5" name="Shape 25"/>
        <p:cNvGrpSpPr/>
        <p:nvPr/>
      </p:nvGrpSpPr>
      <p:grpSpPr>
        <a:xfrm>
          <a:off x="0" y="0"/>
          <a:ext cx="0" cy="0"/>
          <a:chOff x="0" y="0"/>
          <a:chExt cx="0" cy="0"/>
        </a:xfrm>
      </p:grpSpPr>
      <p:sp>
        <p:nvSpPr>
          <p:cNvPr id="26" name="Google Shape;26;p33"/>
          <p:cNvSpPr txBox="1"/>
          <p:nvPr>
            <p:ph idx="1" type="body"/>
          </p:nvPr>
        </p:nvSpPr>
        <p:spPr>
          <a:xfrm>
            <a:off x="722313" y="2906713"/>
            <a:ext cx="7772400" cy="1500187"/>
          </a:xfrm>
          <a:prstGeom prst="rect">
            <a:avLst/>
          </a:prstGeom>
          <a:noFill/>
          <a:ln>
            <a:noFill/>
          </a:ln>
        </p:spPr>
        <p:txBody>
          <a:bodyPr anchorCtr="0" anchor="ctr" bIns="45700" lIns="91425" spcFirstLastPara="1" rIns="91425" wrap="square" tIns="45700">
            <a:noAutofit/>
          </a:bodyPr>
          <a:lstStyle>
            <a:lvl1pPr indent="-228600" lvl="0" marL="457200" algn="ctr">
              <a:spcBef>
                <a:spcPts val="400"/>
              </a:spcBef>
              <a:spcAft>
                <a:spcPts val="0"/>
              </a:spcAft>
              <a:buSzPts val="1200"/>
              <a:buNone/>
              <a:defRPr sz="2000">
                <a:solidFill>
                  <a:srgbClr val="888888"/>
                </a:solidFill>
              </a:defRPr>
            </a:lvl1pPr>
            <a:lvl2pPr indent="-228600" lvl="1" marL="914400" algn="l">
              <a:spcBef>
                <a:spcPts val="360"/>
              </a:spcBef>
              <a:spcAft>
                <a:spcPts val="0"/>
              </a:spcAft>
              <a:buSzPts val="144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05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7" name="Google Shape;27;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8" name="Google Shape;28;p33"/>
          <p:cNvSpPr txBox="1"/>
          <p:nvPr>
            <p:ph idx="12" type="sldNum"/>
          </p:nvPr>
        </p:nvSpPr>
        <p:spPr>
          <a:xfrm>
            <a:off x="8534400" y="6465888"/>
            <a:ext cx="577850" cy="376237"/>
          </a:xfrm>
          <a:prstGeom prst="rect">
            <a:avLst/>
          </a:prstGeom>
          <a:noFill/>
          <a:ln>
            <a:noFill/>
          </a:ln>
        </p:spPr>
        <p:txBody>
          <a:bodyPr anchorCtr="1" anchor="ctr" bIns="45700" lIns="91425" spcFirstLastPara="1" rIns="91425" wrap="square" tIns="45700">
            <a:noAutofit/>
          </a:bodyPr>
          <a:lstStyle>
            <a:lvl1pPr indent="0" lvl="0" marL="0" algn="l">
              <a:spcBef>
                <a:spcPts val="0"/>
              </a:spcBef>
              <a:spcAft>
                <a:spcPts val="0"/>
              </a:spcAft>
              <a:buNone/>
              <a:defRPr b="0" i="0" sz="1000" u="none" cap="none" strike="noStrike">
                <a:solidFill>
                  <a:srgbClr val="000000"/>
                </a:solidFill>
                <a:latin typeface="Arial"/>
                <a:ea typeface="Arial"/>
                <a:cs typeface="Arial"/>
                <a:sym typeface="Arial"/>
              </a:defRPr>
            </a:lvl1pPr>
            <a:lvl2pPr indent="0" lvl="1" marL="0" algn="l">
              <a:spcBef>
                <a:spcPts val="0"/>
              </a:spcBef>
              <a:spcAft>
                <a:spcPts val="0"/>
              </a:spcAft>
              <a:buNone/>
              <a:defRPr b="0" i="0" sz="1000" u="none" cap="none" strike="noStrike">
                <a:solidFill>
                  <a:srgbClr val="000000"/>
                </a:solidFill>
                <a:latin typeface="Arial"/>
                <a:ea typeface="Arial"/>
                <a:cs typeface="Arial"/>
                <a:sym typeface="Arial"/>
              </a:defRPr>
            </a:lvl2pPr>
            <a:lvl3pPr indent="0" lvl="2" marL="0" algn="l">
              <a:spcBef>
                <a:spcPts val="0"/>
              </a:spcBef>
              <a:spcAft>
                <a:spcPts val="0"/>
              </a:spcAft>
              <a:buNone/>
              <a:defRPr b="0" i="0" sz="1000" u="none" cap="none" strike="noStrike">
                <a:solidFill>
                  <a:srgbClr val="000000"/>
                </a:solidFill>
                <a:latin typeface="Arial"/>
                <a:ea typeface="Arial"/>
                <a:cs typeface="Arial"/>
                <a:sym typeface="Arial"/>
              </a:defRPr>
            </a:lvl3pPr>
            <a:lvl4pPr indent="0" lvl="3" marL="0" algn="l">
              <a:spcBef>
                <a:spcPts val="0"/>
              </a:spcBef>
              <a:spcAft>
                <a:spcPts val="0"/>
              </a:spcAft>
              <a:buNone/>
              <a:defRPr b="0" i="0" sz="1000" u="none" cap="none" strike="noStrike">
                <a:solidFill>
                  <a:srgbClr val="000000"/>
                </a:solidFill>
                <a:latin typeface="Arial"/>
                <a:ea typeface="Arial"/>
                <a:cs typeface="Arial"/>
                <a:sym typeface="Arial"/>
              </a:defRPr>
            </a:lvl4pPr>
            <a:lvl5pPr indent="0" lvl="4" marL="0" algn="l">
              <a:spcBef>
                <a:spcPts val="0"/>
              </a:spcBef>
              <a:spcAft>
                <a:spcPts val="0"/>
              </a:spcAft>
              <a:buNone/>
              <a:defRPr b="0" i="0" sz="1000" u="none" cap="none" strike="noStrike">
                <a:solidFill>
                  <a:srgbClr val="000000"/>
                </a:solidFill>
                <a:latin typeface="Arial"/>
                <a:ea typeface="Arial"/>
                <a:cs typeface="Arial"/>
                <a:sym typeface="Arial"/>
              </a:defRPr>
            </a:lvl5pPr>
            <a:lvl6pPr indent="0" lvl="5" marL="0" algn="l">
              <a:spcBef>
                <a:spcPts val="0"/>
              </a:spcBef>
              <a:spcAft>
                <a:spcPts val="0"/>
              </a:spcAft>
              <a:buNone/>
              <a:defRPr b="0" i="0" sz="1000" u="none" cap="none" strike="noStrike">
                <a:solidFill>
                  <a:srgbClr val="000000"/>
                </a:solidFill>
                <a:latin typeface="Arial"/>
                <a:ea typeface="Arial"/>
                <a:cs typeface="Arial"/>
                <a:sym typeface="Arial"/>
              </a:defRPr>
            </a:lvl6pPr>
            <a:lvl7pPr indent="0" lvl="6" marL="0" algn="l">
              <a:spcBef>
                <a:spcPts val="0"/>
              </a:spcBef>
              <a:spcAft>
                <a:spcPts val="0"/>
              </a:spcAft>
              <a:buNone/>
              <a:defRPr b="0" i="0" sz="1000" u="none" cap="none" strike="noStrike">
                <a:solidFill>
                  <a:srgbClr val="000000"/>
                </a:solidFill>
                <a:latin typeface="Arial"/>
                <a:ea typeface="Arial"/>
                <a:cs typeface="Arial"/>
                <a:sym typeface="Arial"/>
              </a:defRPr>
            </a:lvl7pPr>
            <a:lvl8pPr indent="0" lvl="7" marL="0" algn="l">
              <a:spcBef>
                <a:spcPts val="0"/>
              </a:spcBef>
              <a:spcAft>
                <a:spcPts val="0"/>
              </a:spcAft>
              <a:buNone/>
              <a:defRPr b="0" i="0" sz="1000" u="none" cap="none" strike="noStrike">
                <a:solidFill>
                  <a:srgbClr val="000000"/>
                </a:solidFill>
                <a:latin typeface="Arial"/>
                <a:ea typeface="Arial"/>
                <a:cs typeface="Arial"/>
                <a:sym typeface="Arial"/>
              </a:defRPr>
            </a:lvl8pPr>
            <a:lvl9pPr indent="0" lvl="8" marL="0" algn="l">
              <a:spcBef>
                <a:spcPts val="0"/>
              </a:spcBef>
              <a:spcAft>
                <a:spcPts val="0"/>
              </a:spcAft>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rPr lang="en-US"/>
              <a:t> </a:t>
            </a:r>
            <a:fld id="{00000000-1234-1234-1234-123412341234}" type="slidenum">
              <a:rPr lang="en-US"/>
              <a:t>‹#›</a:t>
            </a:fld>
            <a:endParaRPr/>
          </a:p>
        </p:txBody>
      </p:sp>
      <p:sp>
        <p:nvSpPr>
          <p:cNvPr id="29" name="Google Shape;29;p33"/>
          <p:cNvSpPr txBox="1"/>
          <p:nvPr>
            <p:ph idx="11" type="ftr"/>
          </p:nvPr>
        </p:nvSpPr>
        <p:spPr>
          <a:xfrm>
            <a:off x="1630363" y="6461125"/>
            <a:ext cx="5859462" cy="381000"/>
          </a:xfrm>
          <a:prstGeom prst="rect">
            <a:avLst/>
          </a:prstGeom>
          <a:noFill/>
          <a:ln>
            <a:noFill/>
          </a:ln>
        </p:spPr>
        <p:txBody>
          <a:bodyPr anchorCtr="1"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0" name="Shape 30"/>
        <p:cNvGrpSpPr/>
        <p:nvPr/>
      </p:nvGrpSpPr>
      <p:grpSpPr>
        <a:xfrm>
          <a:off x="0" y="0"/>
          <a:ext cx="0" cy="0"/>
          <a:chOff x="0" y="0"/>
          <a:chExt cx="0" cy="0"/>
        </a:xfrm>
      </p:grpSpPr>
      <p:sp>
        <p:nvSpPr>
          <p:cNvPr id="31" name="Google Shape;31;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2" name="Google Shape;32;p34"/>
          <p:cNvSpPr txBox="1"/>
          <p:nvPr>
            <p:ph idx="1" type="body"/>
          </p:nvPr>
        </p:nvSpPr>
        <p:spPr>
          <a:xfrm>
            <a:off x="464457" y="1641475"/>
            <a:ext cx="8229599" cy="4454525"/>
          </a:xfrm>
          <a:prstGeom prst="rect">
            <a:avLst/>
          </a:prstGeom>
          <a:noFill/>
          <a:ln>
            <a:noFill/>
          </a:ln>
        </p:spPr>
        <p:txBody>
          <a:bodyPr anchorCtr="0" anchor="t" bIns="45700" lIns="91425" spcFirstLastPara="1" rIns="91425" wrap="square" tIns="45700">
            <a:noAutofit/>
          </a:bodyPr>
          <a:lstStyle>
            <a:lvl1pPr indent="-335280" lvl="0" marL="457200" algn="l">
              <a:spcBef>
                <a:spcPts val="560"/>
              </a:spcBef>
              <a:spcAft>
                <a:spcPts val="0"/>
              </a:spcAft>
              <a:buClr>
                <a:schemeClr val="dk1"/>
              </a:buClr>
              <a:buSzPts val="1680"/>
              <a:buChar char="⬤"/>
              <a:defRPr/>
            </a:lvl1pPr>
            <a:lvl2pPr indent="-320040" lvl="1" marL="914400" algn="l">
              <a:spcBef>
                <a:spcPts val="360"/>
              </a:spcBef>
              <a:spcAft>
                <a:spcPts val="0"/>
              </a:spcAft>
              <a:buSzPts val="1440"/>
              <a:buChar char="⮚"/>
              <a:defRPr/>
            </a:lvl2pPr>
            <a:lvl3pPr indent="-355600" lvl="2" marL="1371600" algn="l">
              <a:spcBef>
                <a:spcPts val="400"/>
              </a:spcBef>
              <a:spcAft>
                <a:spcPts val="0"/>
              </a:spcAft>
              <a:buClr>
                <a:schemeClr val="dk1"/>
              </a:buClr>
              <a:buSzPts val="2000"/>
              <a:buChar char="•"/>
              <a:defRPr/>
            </a:lvl3pPr>
            <a:lvl4pPr indent="-314325" lvl="3" marL="1828800" algn="l">
              <a:spcBef>
                <a:spcPts val="360"/>
              </a:spcBef>
              <a:spcAft>
                <a:spcPts val="0"/>
              </a:spcAft>
              <a:buClr>
                <a:schemeClr val="dk1"/>
              </a:buClr>
              <a:buSzPts val="1350"/>
              <a:buChar char="⮞"/>
              <a:defRPr/>
            </a:lvl4pPr>
            <a:lvl5pPr indent="-330200" lvl="4" marL="2286000" algn="l">
              <a:spcBef>
                <a:spcPts val="320"/>
              </a:spcBef>
              <a:spcAft>
                <a:spcPts val="0"/>
              </a:spcAft>
              <a:buClr>
                <a:schemeClr val="dk1"/>
              </a:buClr>
              <a:buSzPts val="16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3" name="Google Shape;33;p34"/>
          <p:cNvSpPr txBox="1"/>
          <p:nvPr>
            <p:ph idx="12" type="sldNum"/>
          </p:nvPr>
        </p:nvSpPr>
        <p:spPr>
          <a:xfrm>
            <a:off x="8534400" y="6465888"/>
            <a:ext cx="577850" cy="376237"/>
          </a:xfrm>
          <a:prstGeom prst="rect">
            <a:avLst/>
          </a:prstGeom>
          <a:noFill/>
          <a:ln>
            <a:noFill/>
          </a:ln>
        </p:spPr>
        <p:txBody>
          <a:bodyPr anchorCtr="1" anchor="ctr" bIns="45700" lIns="91425" spcFirstLastPara="1" rIns="91425" wrap="square" tIns="45700">
            <a:noAutofit/>
          </a:bodyPr>
          <a:lstStyle>
            <a:lvl1pPr indent="0" lvl="0" marL="0" algn="l">
              <a:spcBef>
                <a:spcPts val="0"/>
              </a:spcBef>
              <a:spcAft>
                <a:spcPts val="0"/>
              </a:spcAft>
              <a:buNone/>
              <a:defRPr b="0" i="0" sz="1000" u="none" cap="none" strike="noStrike">
                <a:solidFill>
                  <a:srgbClr val="000000"/>
                </a:solidFill>
                <a:latin typeface="Arial"/>
                <a:ea typeface="Arial"/>
                <a:cs typeface="Arial"/>
                <a:sym typeface="Arial"/>
              </a:defRPr>
            </a:lvl1pPr>
            <a:lvl2pPr indent="0" lvl="1" marL="0" algn="l">
              <a:spcBef>
                <a:spcPts val="0"/>
              </a:spcBef>
              <a:spcAft>
                <a:spcPts val="0"/>
              </a:spcAft>
              <a:buNone/>
              <a:defRPr b="0" i="0" sz="1000" u="none" cap="none" strike="noStrike">
                <a:solidFill>
                  <a:srgbClr val="000000"/>
                </a:solidFill>
                <a:latin typeface="Arial"/>
                <a:ea typeface="Arial"/>
                <a:cs typeface="Arial"/>
                <a:sym typeface="Arial"/>
              </a:defRPr>
            </a:lvl2pPr>
            <a:lvl3pPr indent="0" lvl="2" marL="0" algn="l">
              <a:spcBef>
                <a:spcPts val="0"/>
              </a:spcBef>
              <a:spcAft>
                <a:spcPts val="0"/>
              </a:spcAft>
              <a:buNone/>
              <a:defRPr b="0" i="0" sz="1000" u="none" cap="none" strike="noStrike">
                <a:solidFill>
                  <a:srgbClr val="000000"/>
                </a:solidFill>
                <a:latin typeface="Arial"/>
                <a:ea typeface="Arial"/>
                <a:cs typeface="Arial"/>
                <a:sym typeface="Arial"/>
              </a:defRPr>
            </a:lvl3pPr>
            <a:lvl4pPr indent="0" lvl="3" marL="0" algn="l">
              <a:spcBef>
                <a:spcPts val="0"/>
              </a:spcBef>
              <a:spcAft>
                <a:spcPts val="0"/>
              </a:spcAft>
              <a:buNone/>
              <a:defRPr b="0" i="0" sz="1000" u="none" cap="none" strike="noStrike">
                <a:solidFill>
                  <a:srgbClr val="000000"/>
                </a:solidFill>
                <a:latin typeface="Arial"/>
                <a:ea typeface="Arial"/>
                <a:cs typeface="Arial"/>
                <a:sym typeface="Arial"/>
              </a:defRPr>
            </a:lvl4pPr>
            <a:lvl5pPr indent="0" lvl="4" marL="0" algn="l">
              <a:spcBef>
                <a:spcPts val="0"/>
              </a:spcBef>
              <a:spcAft>
                <a:spcPts val="0"/>
              </a:spcAft>
              <a:buNone/>
              <a:defRPr b="0" i="0" sz="1000" u="none" cap="none" strike="noStrike">
                <a:solidFill>
                  <a:srgbClr val="000000"/>
                </a:solidFill>
                <a:latin typeface="Arial"/>
                <a:ea typeface="Arial"/>
                <a:cs typeface="Arial"/>
                <a:sym typeface="Arial"/>
              </a:defRPr>
            </a:lvl5pPr>
            <a:lvl6pPr indent="0" lvl="5" marL="0" algn="l">
              <a:spcBef>
                <a:spcPts val="0"/>
              </a:spcBef>
              <a:spcAft>
                <a:spcPts val="0"/>
              </a:spcAft>
              <a:buNone/>
              <a:defRPr b="0" i="0" sz="1000" u="none" cap="none" strike="noStrike">
                <a:solidFill>
                  <a:srgbClr val="000000"/>
                </a:solidFill>
                <a:latin typeface="Arial"/>
                <a:ea typeface="Arial"/>
                <a:cs typeface="Arial"/>
                <a:sym typeface="Arial"/>
              </a:defRPr>
            </a:lvl6pPr>
            <a:lvl7pPr indent="0" lvl="6" marL="0" algn="l">
              <a:spcBef>
                <a:spcPts val="0"/>
              </a:spcBef>
              <a:spcAft>
                <a:spcPts val="0"/>
              </a:spcAft>
              <a:buNone/>
              <a:defRPr b="0" i="0" sz="1000" u="none" cap="none" strike="noStrike">
                <a:solidFill>
                  <a:srgbClr val="000000"/>
                </a:solidFill>
                <a:latin typeface="Arial"/>
                <a:ea typeface="Arial"/>
                <a:cs typeface="Arial"/>
                <a:sym typeface="Arial"/>
              </a:defRPr>
            </a:lvl7pPr>
            <a:lvl8pPr indent="0" lvl="7" marL="0" algn="l">
              <a:spcBef>
                <a:spcPts val="0"/>
              </a:spcBef>
              <a:spcAft>
                <a:spcPts val="0"/>
              </a:spcAft>
              <a:buNone/>
              <a:defRPr b="0" i="0" sz="1000" u="none" cap="none" strike="noStrike">
                <a:solidFill>
                  <a:srgbClr val="000000"/>
                </a:solidFill>
                <a:latin typeface="Arial"/>
                <a:ea typeface="Arial"/>
                <a:cs typeface="Arial"/>
                <a:sym typeface="Arial"/>
              </a:defRPr>
            </a:lvl8pPr>
            <a:lvl9pPr indent="0" lvl="8" marL="0" algn="l">
              <a:spcBef>
                <a:spcPts val="0"/>
              </a:spcBef>
              <a:spcAft>
                <a:spcPts val="0"/>
              </a:spcAft>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rPr lang="en-US"/>
              <a:t> </a:t>
            </a:r>
            <a:fld id="{00000000-1234-1234-1234-123412341234}" type="slidenum">
              <a:rPr lang="en-US"/>
              <a:t>‹#›</a:t>
            </a:fld>
            <a:endParaRPr/>
          </a:p>
        </p:txBody>
      </p:sp>
      <p:sp>
        <p:nvSpPr>
          <p:cNvPr id="34" name="Google Shape;34;p34"/>
          <p:cNvSpPr txBox="1"/>
          <p:nvPr>
            <p:ph idx="11" type="ftr"/>
          </p:nvPr>
        </p:nvSpPr>
        <p:spPr>
          <a:xfrm>
            <a:off x="1630363" y="6461125"/>
            <a:ext cx="5859462" cy="381000"/>
          </a:xfrm>
          <a:prstGeom prst="rect">
            <a:avLst/>
          </a:prstGeom>
          <a:noFill/>
          <a:ln>
            <a:noFill/>
          </a:ln>
        </p:spPr>
        <p:txBody>
          <a:bodyPr anchorCtr="1"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35" name="Shape 35"/>
        <p:cNvGrpSpPr/>
        <p:nvPr/>
      </p:nvGrpSpPr>
      <p:grpSpPr>
        <a:xfrm>
          <a:off x="0" y="0"/>
          <a:ext cx="0" cy="0"/>
          <a:chOff x="0" y="0"/>
          <a:chExt cx="0" cy="0"/>
        </a:xfrm>
      </p:grpSpPr>
      <p:sp>
        <p:nvSpPr>
          <p:cNvPr id="36" name="Google Shape;36;p3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440"/>
              <a:buNone/>
              <a:defRPr b="1" sz="2400"/>
            </a:lvl1pPr>
            <a:lvl2pPr indent="-228600" lvl="1" marL="914400" algn="l">
              <a:spcBef>
                <a:spcPts val="400"/>
              </a:spcBef>
              <a:spcAft>
                <a:spcPts val="0"/>
              </a:spcAft>
              <a:buSzPts val="16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2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7" name="Google Shape;37;p35"/>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20040" lvl="0" marL="457200" algn="l">
              <a:spcBef>
                <a:spcPts val="480"/>
              </a:spcBef>
              <a:spcAft>
                <a:spcPts val="0"/>
              </a:spcAft>
              <a:buSzPts val="1440"/>
              <a:buChar char="⬤"/>
              <a:defRPr sz="2400"/>
            </a:lvl1pPr>
            <a:lvl2pPr indent="-330200" lvl="1" marL="914400" algn="l">
              <a:spcBef>
                <a:spcPts val="400"/>
              </a:spcBef>
              <a:spcAft>
                <a:spcPts val="0"/>
              </a:spcAft>
              <a:buSzPts val="1600"/>
              <a:buChar char="⮚"/>
              <a:defRPr sz="2000"/>
            </a:lvl2pPr>
            <a:lvl3pPr indent="-342900" lvl="2" marL="1371600" algn="l">
              <a:spcBef>
                <a:spcPts val="360"/>
              </a:spcBef>
              <a:spcAft>
                <a:spcPts val="0"/>
              </a:spcAft>
              <a:buSzPts val="1800"/>
              <a:buChar char="•"/>
              <a:defRPr sz="1800"/>
            </a:lvl3pPr>
            <a:lvl4pPr indent="-304800" lvl="3" marL="1828800" algn="l">
              <a:spcBef>
                <a:spcPts val="320"/>
              </a:spcBef>
              <a:spcAft>
                <a:spcPts val="0"/>
              </a:spcAft>
              <a:buSzPts val="12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38" name="Google Shape;38;p3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440"/>
              <a:buNone/>
              <a:defRPr b="1" sz="2400"/>
            </a:lvl1pPr>
            <a:lvl2pPr indent="-228600" lvl="1" marL="914400" algn="l">
              <a:spcBef>
                <a:spcPts val="400"/>
              </a:spcBef>
              <a:spcAft>
                <a:spcPts val="0"/>
              </a:spcAft>
              <a:buSzPts val="16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2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3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20040" lvl="0" marL="457200" algn="l">
              <a:spcBef>
                <a:spcPts val="480"/>
              </a:spcBef>
              <a:spcAft>
                <a:spcPts val="0"/>
              </a:spcAft>
              <a:buSzPts val="1440"/>
              <a:buChar char="⬤"/>
              <a:defRPr sz="2400"/>
            </a:lvl1pPr>
            <a:lvl2pPr indent="-330200" lvl="1" marL="914400" algn="l">
              <a:spcBef>
                <a:spcPts val="400"/>
              </a:spcBef>
              <a:spcAft>
                <a:spcPts val="0"/>
              </a:spcAft>
              <a:buSzPts val="1600"/>
              <a:buChar char="⮚"/>
              <a:defRPr sz="2000"/>
            </a:lvl2pPr>
            <a:lvl3pPr indent="-342900" lvl="2" marL="1371600" algn="l">
              <a:spcBef>
                <a:spcPts val="360"/>
              </a:spcBef>
              <a:spcAft>
                <a:spcPts val="0"/>
              </a:spcAft>
              <a:buSzPts val="1800"/>
              <a:buChar char="•"/>
              <a:defRPr sz="1800"/>
            </a:lvl3pPr>
            <a:lvl4pPr indent="-304800" lvl="3" marL="1828800" algn="l">
              <a:spcBef>
                <a:spcPts val="320"/>
              </a:spcBef>
              <a:spcAft>
                <a:spcPts val="0"/>
              </a:spcAft>
              <a:buSzPts val="12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1" name="Google Shape;41;p35"/>
          <p:cNvSpPr txBox="1"/>
          <p:nvPr>
            <p:ph idx="12" type="sldNum"/>
          </p:nvPr>
        </p:nvSpPr>
        <p:spPr>
          <a:xfrm>
            <a:off x="8534400" y="6465888"/>
            <a:ext cx="577850" cy="376237"/>
          </a:xfrm>
          <a:prstGeom prst="rect">
            <a:avLst/>
          </a:prstGeom>
          <a:noFill/>
          <a:ln>
            <a:noFill/>
          </a:ln>
        </p:spPr>
        <p:txBody>
          <a:bodyPr anchorCtr="1" anchor="ctr" bIns="45700" lIns="91425" spcFirstLastPara="1" rIns="91425" wrap="square" tIns="45700">
            <a:noAutofit/>
          </a:bodyPr>
          <a:lstStyle>
            <a:lvl1pPr indent="0" lvl="0" marL="0" algn="l">
              <a:spcBef>
                <a:spcPts val="0"/>
              </a:spcBef>
              <a:spcAft>
                <a:spcPts val="0"/>
              </a:spcAft>
              <a:buNone/>
              <a:defRPr b="0" i="0" sz="1000" u="none" cap="none" strike="noStrike">
                <a:solidFill>
                  <a:srgbClr val="000000"/>
                </a:solidFill>
                <a:latin typeface="Arial"/>
                <a:ea typeface="Arial"/>
                <a:cs typeface="Arial"/>
                <a:sym typeface="Arial"/>
              </a:defRPr>
            </a:lvl1pPr>
            <a:lvl2pPr indent="0" lvl="1" marL="0" algn="l">
              <a:spcBef>
                <a:spcPts val="0"/>
              </a:spcBef>
              <a:spcAft>
                <a:spcPts val="0"/>
              </a:spcAft>
              <a:buNone/>
              <a:defRPr b="0" i="0" sz="1000" u="none" cap="none" strike="noStrike">
                <a:solidFill>
                  <a:srgbClr val="000000"/>
                </a:solidFill>
                <a:latin typeface="Arial"/>
                <a:ea typeface="Arial"/>
                <a:cs typeface="Arial"/>
                <a:sym typeface="Arial"/>
              </a:defRPr>
            </a:lvl2pPr>
            <a:lvl3pPr indent="0" lvl="2" marL="0" algn="l">
              <a:spcBef>
                <a:spcPts val="0"/>
              </a:spcBef>
              <a:spcAft>
                <a:spcPts val="0"/>
              </a:spcAft>
              <a:buNone/>
              <a:defRPr b="0" i="0" sz="1000" u="none" cap="none" strike="noStrike">
                <a:solidFill>
                  <a:srgbClr val="000000"/>
                </a:solidFill>
                <a:latin typeface="Arial"/>
                <a:ea typeface="Arial"/>
                <a:cs typeface="Arial"/>
                <a:sym typeface="Arial"/>
              </a:defRPr>
            </a:lvl3pPr>
            <a:lvl4pPr indent="0" lvl="3" marL="0" algn="l">
              <a:spcBef>
                <a:spcPts val="0"/>
              </a:spcBef>
              <a:spcAft>
                <a:spcPts val="0"/>
              </a:spcAft>
              <a:buNone/>
              <a:defRPr b="0" i="0" sz="1000" u="none" cap="none" strike="noStrike">
                <a:solidFill>
                  <a:srgbClr val="000000"/>
                </a:solidFill>
                <a:latin typeface="Arial"/>
                <a:ea typeface="Arial"/>
                <a:cs typeface="Arial"/>
                <a:sym typeface="Arial"/>
              </a:defRPr>
            </a:lvl4pPr>
            <a:lvl5pPr indent="0" lvl="4" marL="0" algn="l">
              <a:spcBef>
                <a:spcPts val="0"/>
              </a:spcBef>
              <a:spcAft>
                <a:spcPts val="0"/>
              </a:spcAft>
              <a:buNone/>
              <a:defRPr b="0" i="0" sz="1000" u="none" cap="none" strike="noStrike">
                <a:solidFill>
                  <a:srgbClr val="000000"/>
                </a:solidFill>
                <a:latin typeface="Arial"/>
                <a:ea typeface="Arial"/>
                <a:cs typeface="Arial"/>
                <a:sym typeface="Arial"/>
              </a:defRPr>
            </a:lvl5pPr>
            <a:lvl6pPr indent="0" lvl="5" marL="0" algn="l">
              <a:spcBef>
                <a:spcPts val="0"/>
              </a:spcBef>
              <a:spcAft>
                <a:spcPts val="0"/>
              </a:spcAft>
              <a:buNone/>
              <a:defRPr b="0" i="0" sz="1000" u="none" cap="none" strike="noStrike">
                <a:solidFill>
                  <a:srgbClr val="000000"/>
                </a:solidFill>
                <a:latin typeface="Arial"/>
                <a:ea typeface="Arial"/>
                <a:cs typeface="Arial"/>
                <a:sym typeface="Arial"/>
              </a:defRPr>
            </a:lvl6pPr>
            <a:lvl7pPr indent="0" lvl="6" marL="0" algn="l">
              <a:spcBef>
                <a:spcPts val="0"/>
              </a:spcBef>
              <a:spcAft>
                <a:spcPts val="0"/>
              </a:spcAft>
              <a:buNone/>
              <a:defRPr b="0" i="0" sz="1000" u="none" cap="none" strike="noStrike">
                <a:solidFill>
                  <a:srgbClr val="000000"/>
                </a:solidFill>
                <a:latin typeface="Arial"/>
                <a:ea typeface="Arial"/>
                <a:cs typeface="Arial"/>
                <a:sym typeface="Arial"/>
              </a:defRPr>
            </a:lvl7pPr>
            <a:lvl8pPr indent="0" lvl="7" marL="0" algn="l">
              <a:spcBef>
                <a:spcPts val="0"/>
              </a:spcBef>
              <a:spcAft>
                <a:spcPts val="0"/>
              </a:spcAft>
              <a:buNone/>
              <a:defRPr b="0" i="0" sz="1000" u="none" cap="none" strike="noStrike">
                <a:solidFill>
                  <a:srgbClr val="000000"/>
                </a:solidFill>
                <a:latin typeface="Arial"/>
                <a:ea typeface="Arial"/>
                <a:cs typeface="Arial"/>
                <a:sym typeface="Arial"/>
              </a:defRPr>
            </a:lvl8pPr>
            <a:lvl9pPr indent="0" lvl="8" marL="0" algn="l">
              <a:spcBef>
                <a:spcPts val="0"/>
              </a:spcBef>
              <a:spcAft>
                <a:spcPts val="0"/>
              </a:spcAft>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rPr lang="en-US"/>
              <a:t> </a:t>
            </a:r>
            <a:fld id="{00000000-1234-1234-1234-123412341234}" type="slidenum">
              <a:rPr lang="en-US"/>
              <a:t>‹#›</a:t>
            </a:fld>
            <a:endParaRPr/>
          </a:p>
        </p:txBody>
      </p:sp>
      <p:sp>
        <p:nvSpPr>
          <p:cNvPr id="42" name="Google Shape;42;p35"/>
          <p:cNvSpPr txBox="1"/>
          <p:nvPr>
            <p:ph idx="11" type="ftr"/>
          </p:nvPr>
        </p:nvSpPr>
        <p:spPr>
          <a:xfrm>
            <a:off x="1630363" y="6461125"/>
            <a:ext cx="5859462" cy="381000"/>
          </a:xfrm>
          <a:prstGeom prst="rect">
            <a:avLst/>
          </a:prstGeom>
          <a:noFill/>
          <a:ln>
            <a:noFill/>
          </a:ln>
        </p:spPr>
        <p:txBody>
          <a:bodyPr anchorCtr="1"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3" name="Shape 43"/>
        <p:cNvGrpSpPr/>
        <p:nvPr/>
      </p:nvGrpSpPr>
      <p:grpSpPr>
        <a:xfrm>
          <a:off x="0" y="0"/>
          <a:ext cx="0" cy="0"/>
          <a:chOff x="0" y="0"/>
          <a:chExt cx="0" cy="0"/>
        </a:xfrm>
      </p:grpSpPr>
      <p:sp>
        <p:nvSpPr>
          <p:cNvPr id="44" name="Google Shape;44;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5" name="Google Shape;45;p36"/>
          <p:cNvSpPr txBox="1"/>
          <p:nvPr>
            <p:ph idx="1" type="body"/>
          </p:nvPr>
        </p:nvSpPr>
        <p:spPr>
          <a:xfrm>
            <a:off x="457200" y="1641475"/>
            <a:ext cx="4044387" cy="4454525"/>
          </a:xfrm>
          <a:prstGeom prst="rect">
            <a:avLst/>
          </a:prstGeom>
          <a:noFill/>
          <a:ln>
            <a:noFill/>
          </a:ln>
        </p:spPr>
        <p:txBody>
          <a:bodyPr anchorCtr="0" anchor="t" bIns="45700" lIns="91425" spcFirstLastPara="1" rIns="91425" wrap="square" tIns="45700">
            <a:noAutofit/>
          </a:bodyPr>
          <a:lstStyle>
            <a:lvl1pPr indent="-335280" lvl="0" marL="457200" algn="l">
              <a:spcBef>
                <a:spcPts val="560"/>
              </a:spcBef>
              <a:spcAft>
                <a:spcPts val="0"/>
              </a:spcAft>
              <a:buSzPts val="1680"/>
              <a:buChar char="⬤"/>
              <a:defRPr sz="2800"/>
            </a:lvl1pPr>
            <a:lvl2pPr indent="-350519" lvl="1" marL="914400" algn="l">
              <a:spcBef>
                <a:spcPts val="480"/>
              </a:spcBef>
              <a:spcAft>
                <a:spcPts val="0"/>
              </a:spcAft>
              <a:buSzPts val="1920"/>
              <a:buChar char="⮚"/>
              <a:defRPr sz="2400"/>
            </a:lvl2pPr>
            <a:lvl3pPr indent="-355600" lvl="2" marL="1371600" algn="l">
              <a:spcBef>
                <a:spcPts val="400"/>
              </a:spcBef>
              <a:spcAft>
                <a:spcPts val="0"/>
              </a:spcAft>
              <a:buSzPts val="2000"/>
              <a:buChar char="•"/>
              <a:defRPr sz="2000"/>
            </a:lvl3pPr>
            <a:lvl4pPr indent="-314325" lvl="3" marL="1828800" algn="l">
              <a:spcBef>
                <a:spcPts val="360"/>
              </a:spcBef>
              <a:spcAft>
                <a:spcPts val="0"/>
              </a:spcAft>
              <a:buSzPts val="135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6" name="Google Shape;46;p36"/>
          <p:cNvSpPr txBox="1"/>
          <p:nvPr>
            <p:ph idx="2" type="body"/>
          </p:nvPr>
        </p:nvSpPr>
        <p:spPr>
          <a:xfrm>
            <a:off x="4642413" y="1641475"/>
            <a:ext cx="4044387" cy="4454525"/>
          </a:xfrm>
          <a:prstGeom prst="rect">
            <a:avLst/>
          </a:prstGeom>
          <a:noFill/>
          <a:ln>
            <a:noFill/>
          </a:ln>
        </p:spPr>
        <p:txBody>
          <a:bodyPr anchorCtr="0" anchor="t" bIns="45700" lIns="91425" spcFirstLastPara="1" rIns="91425" wrap="square" tIns="45700">
            <a:noAutofit/>
          </a:bodyPr>
          <a:lstStyle>
            <a:lvl1pPr indent="-335280" lvl="0" marL="457200" algn="l">
              <a:spcBef>
                <a:spcPts val="560"/>
              </a:spcBef>
              <a:spcAft>
                <a:spcPts val="0"/>
              </a:spcAft>
              <a:buSzPts val="1680"/>
              <a:buChar char="⬤"/>
              <a:defRPr sz="2800"/>
            </a:lvl1pPr>
            <a:lvl2pPr indent="-350519" lvl="1" marL="914400" algn="l">
              <a:spcBef>
                <a:spcPts val="480"/>
              </a:spcBef>
              <a:spcAft>
                <a:spcPts val="0"/>
              </a:spcAft>
              <a:buSzPts val="1920"/>
              <a:buChar char="⮚"/>
              <a:defRPr sz="2400"/>
            </a:lvl2pPr>
            <a:lvl3pPr indent="-355600" lvl="2" marL="1371600" algn="l">
              <a:spcBef>
                <a:spcPts val="400"/>
              </a:spcBef>
              <a:spcAft>
                <a:spcPts val="0"/>
              </a:spcAft>
              <a:buSzPts val="2000"/>
              <a:buChar char="•"/>
              <a:defRPr sz="2000"/>
            </a:lvl3pPr>
            <a:lvl4pPr indent="-314325" lvl="3" marL="1828800" algn="l">
              <a:spcBef>
                <a:spcPts val="360"/>
              </a:spcBef>
              <a:spcAft>
                <a:spcPts val="0"/>
              </a:spcAft>
              <a:buSzPts val="135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7" name="Google Shape;47;p36"/>
          <p:cNvSpPr txBox="1"/>
          <p:nvPr>
            <p:ph idx="12" type="sldNum"/>
          </p:nvPr>
        </p:nvSpPr>
        <p:spPr>
          <a:xfrm>
            <a:off x="8534400" y="6465888"/>
            <a:ext cx="577850" cy="376237"/>
          </a:xfrm>
          <a:prstGeom prst="rect">
            <a:avLst/>
          </a:prstGeom>
          <a:noFill/>
          <a:ln>
            <a:noFill/>
          </a:ln>
        </p:spPr>
        <p:txBody>
          <a:bodyPr anchorCtr="1" anchor="ctr" bIns="45700" lIns="91425" spcFirstLastPara="1" rIns="91425" wrap="square" tIns="45700">
            <a:noAutofit/>
          </a:bodyPr>
          <a:lstStyle>
            <a:lvl1pPr indent="0" lvl="0" marL="0" algn="l">
              <a:spcBef>
                <a:spcPts val="0"/>
              </a:spcBef>
              <a:spcAft>
                <a:spcPts val="0"/>
              </a:spcAft>
              <a:buNone/>
              <a:defRPr b="0" i="0" sz="1000" u="none" cap="none" strike="noStrike">
                <a:solidFill>
                  <a:srgbClr val="000000"/>
                </a:solidFill>
                <a:latin typeface="Arial"/>
                <a:ea typeface="Arial"/>
                <a:cs typeface="Arial"/>
                <a:sym typeface="Arial"/>
              </a:defRPr>
            </a:lvl1pPr>
            <a:lvl2pPr indent="0" lvl="1" marL="0" algn="l">
              <a:spcBef>
                <a:spcPts val="0"/>
              </a:spcBef>
              <a:spcAft>
                <a:spcPts val="0"/>
              </a:spcAft>
              <a:buNone/>
              <a:defRPr b="0" i="0" sz="1000" u="none" cap="none" strike="noStrike">
                <a:solidFill>
                  <a:srgbClr val="000000"/>
                </a:solidFill>
                <a:latin typeface="Arial"/>
                <a:ea typeface="Arial"/>
                <a:cs typeface="Arial"/>
                <a:sym typeface="Arial"/>
              </a:defRPr>
            </a:lvl2pPr>
            <a:lvl3pPr indent="0" lvl="2" marL="0" algn="l">
              <a:spcBef>
                <a:spcPts val="0"/>
              </a:spcBef>
              <a:spcAft>
                <a:spcPts val="0"/>
              </a:spcAft>
              <a:buNone/>
              <a:defRPr b="0" i="0" sz="1000" u="none" cap="none" strike="noStrike">
                <a:solidFill>
                  <a:srgbClr val="000000"/>
                </a:solidFill>
                <a:latin typeface="Arial"/>
                <a:ea typeface="Arial"/>
                <a:cs typeface="Arial"/>
                <a:sym typeface="Arial"/>
              </a:defRPr>
            </a:lvl3pPr>
            <a:lvl4pPr indent="0" lvl="3" marL="0" algn="l">
              <a:spcBef>
                <a:spcPts val="0"/>
              </a:spcBef>
              <a:spcAft>
                <a:spcPts val="0"/>
              </a:spcAft>
              <a:buNone/>
              <a:defRPr b="0" i="0" sz="1000" u="none" cap="none" strike="noStrike">
                <a:solidFill>
                  <a:srgbClr val="000000"/>
                </a:solidFill>
                <a:latin typeface="Arial"/>
                <a:ea typeface="Arial"/>
                <a:cs typeface="Arial"/>
                <a:sym typeface="Arial"/>
              </a:defRPr>
            </a:lvl4pPr>
            <a:lvl5pPr indent="0" lvl="4" marL="0" algn="l">
              <a:spcBef>
                <a:spcPts val="0"/>
              </a:spcBef>
              <a:spcAft>
                <a:spcPts val="0"/>
              </a:spcAft>
              <a:buNone/>
              <a:defRPr b="0" i="0" sz="1000" u="none" cap="none" strike="noStrike">
                <a:solidFill>
                  <a:srgbClr val="000000"/>
                </a:solidFill>
                <a:latin typeface="Arial"/>
                <a:ea typeface="Arial"/>
                <a:cs typeface="Arial"/>
                <a:sym typeface="Arial"/>
              </a:defRPr>
            </a:lvl5pPr>
            <a:lvl6pPr indent="0" lvl="5" marL="0" algn="l">
              <a:spcBef>
                <a:spcPts val="0"/>
              </a:spcBef>
              <a:spcAft>
                <a:spcPts val="0"/>
              </a:spcAft>
              <a:buNone/>
              <a:defRPr b="0" i="0" sz="1000" u="none" cap="none" strike="noStrike">
                <a:solidFill>
                  <a:srgbClr val="000000"/>
                </a:solidFill>
                <a:latin typeface="Arial"/>
                <a:ea typeface="Arial"/>
                <a:cs typeface="Arial"/>
                <a:sym typeface="Arial"/>
              </a:defRPr>
            </a:lvl6pPr>
            <a:lvl7pPr indent="0" lvl="6" marL="0" algn="l">
              <a:spcBef>
                <a:spcPts val="0"/>
              </a:spcBef>
              <a:spcAft>
                <a:spcPts val="0"/>
              </a:spcAft>
              <a:buNone/>
              <a:defRPr b="0" i="0" sz="1000" u="none" cap="none" strike="noStrike">
                <a:solidFill>
                  <a:srgbClr val="000000"/>
                </a:solidFill>
                <a:latin typeface="Arial"/>
                <a:ea typeface="Arial"/>
                <a:cs typeface="Arial"/>
                <a:sym typeface="Arial"/>
              </a:defRPr>
            </a:lvl7pPr>
            <a:lvl8pPr indent="0" lvl="7" marL="0" algn="l">
              <a:spcBef>
                <a:spcPts val="0"/>
              </a:spcBef>
              <a:spcAft>
                <a:spcPts val="0"/>
              </a:spcAft>
              <a:buNone/>
              <a:defRPr b="0" i="0" sz="1000" u="none" cap="none" strike="noStrike">
                <a:solidFill>
                  <a:srgbClr val="000000"/>
                </a:solidFill>
                <a:latin typeface="Arial"/>
                <a:ea typeface="Arial"/>
                <a:cs typeface="Arial"/>
                <a:sym typeface="Arial"/>
              </a:defRPr>
            </a:lvl8pPr>
            <a:lvl9pPr indent="0" lvl="8" marL="0" algn="l">
              <a:spcBef>
                <a:spcPts val="0"/>
              </a:spcBef>
              <a:spcAft>
                <a:spcPts val="0"/>
              </a:spcAft>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rPr lang="en-US"/>
              <a:t> </a:t>
            </a:r>
            <a:fld id="{00000000-1234-1234-1234-123412341234}" type="slidenum">
              <a:rPr lang="en-US"/>
              <a:t>‹#›</a:t>
            </a:fld>
            <a:endParaRPr/>
          </a:p>
        </p:txBody>
      </p:sp>
      <p:sp>
        <p:nvSpPr>
          <p:cNvPr id="48" name="Google Shape;48;p36"/>
          <p:cNvSpPr txBox="1"/>
          <p:nvPr>
            <p:ph idx="11" type="ftr"/>
          </p:nvPr>
        </p:nvSpPr>
        <p:spPr>
          <a:xfrm>
            <a:off x="1630363" y="6461125"/>
            <a:ext cx="5859462" cy="381000"/>
          </a:xfrm>
          <a:prstGeom prst="rect">
            <a:avLst/>
          </a:prstGeom>
          <a:noFill/>
          <a:ln>
            <a:noFill/>
          </a:ln>
        </p:spPr>
        <p:txBody>
          <a:bodyPr anchorCtr="1"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9" name="Shape 49"/>
        <p:cNvGrpSpPr/>
        <p:nvPr/>
      </p:nvGrpSpPr>
      <p:grpSpPr>
        <a:xfrm>
          <a:off x="0" y="0"/>
          <a:ext cx="0" cy="0"/>
          <a:chOff x="0" y="0"/>
          <a:chExt cx="0" cy="0"/>
        </a:xfrm>
      </p:grpSpPr>
      <p:sp>
        <p:nvSpPr>
          <p:cNvPr id="50" name="Google Shape;50;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1" name="Google Shape;51;p37"/>
          <p:cNvSpPr txBox="1"/>
          <p:nvPr>
            <p:ph idx="1" type="body"/>
          </p:nvPr>
        </p:nvSpPr>
        <p:spPr>
          <a:xfrm>
            <a:off x="464457" y="1641475"/>
            <a:ext cx="8229599" cy="4454525"/>
          </a:xfrm>
          <a:prstGeom prst="rect">
            <a:avLst/>
          </a:prstGeom>
          <a:noFill/>
          <a:ln>
            <a:noFill/>
          </a:ln>
        </p:spPr>
        <p:txBody>
          <a:bodyPr anchorCtr="0" anchor="t" bIns="45700" lIns="91425" spcFirstLastPara="1" rIns="91425" wrap="square" tIns="45700">
            <a:noAutofit/>
          </a:bodyPr>
          <a:lstStyle>
            <a:lvl1pPr indent="-297180" lvl="0" marL="457200" algn="l">
              <a:spcBef>
                <a:spcPts val="360"/>
              </a:spcBef>
              <a:spcAft>
                <a:spcPts val="0"/>
              </a:spcAft>
              <a:buSzPts val="1080"/>
              <a:buChar char="⬤"/>
              <a:defRPr/>
            </a:lvl1pPr>
            <a:lvl2pPr indent="-320040" lvl="1" marL="914400" algn="l">
              <a:spcBef>
                <a:spcPts val="360"/>
              </a:spcBef>
              <a:spcAft>
                <a:spcPts val="0"/>
              </a:spcAft>
              <a:buSzPts val="1440"/>
              <a:buChar char="⮚"/>
              <a:defRPr/>
            </a:lvl2pPr>
            <a:lvl3pPr indent="-342900" lvl="2" marL="1371600" algn="l">
              <a:spcBef>
                <a:spcPts val="360"/>
              </a:spcBef>
              <a:spcAft>
                <a:spcPts val="0"/>
              </a:spcAft>
              <a:buSzPts val="1800"/>
              <a:buChar char="•"/>
              <a:defRPr/>
            </a:lvl3pPr>
            <a:lvl4pPr indent="-314325" lvl="3" marL="1828800" algn="l">
              <a:spcBef>
                <a:spcPts val="360"/>
              </a:spcBef>
              <a:spcAft>
                <a:spcPts val="0"/>
              </a:spcAft>
              <a:buSzPts val="135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2" name="Google Shape;52;p37"/>
          <p:cNvSpPr txBox="1"/>
          <p:nvPr>
            <p:ph idx="12" type="sldNum"/>
          </p:nvPr>
        </p:nvSpPr>
        <p:spPr>
          <a:xfrm>
            <a:off x="8534400" y="6465888"/>
            <a:ext cx="577850" cy="376237"/>
          </a:xfrm>
          <a:prstGeom prst="rect">
            <a:avLst/>
          </a:prstGeom>
          <a:noFill/>
          <a:ln>
            <a:noFill/>
          </a:ln>
        </p:spPr>
        <p:txBody>
          <a:bodyPr anchorCtr="1" anchor="ctr" bIns="45700" lIns="91425" spcFirstLastPara="1" rIns="91425" wrap="square" tIns="45700">
            <a:noAutofit/>
          </a:bodyPr>
          <a:lstStyle>
            <a:lvl1pPr indent="0" lvl="0" marL="0" algn="l">
              <a:spcBef>
                <a:spcPts val="0"/>
              </a:spcBef>
              <a:spcAft>
                <a:spcPts val="0"/>
              </a:spcAft>
              <a:buNone/>
              <a:defRPr b="0" i="0" sz="1000" u="none" cap="none" strike="noStrike">
                <a:solidFill>
                  <a:srgbClr val="000000"/>
                </a:solidFill>
                <a:latin typeface="Arial"/>
                <a:ea typeface="Arial"/>
                <a:cs typeface="Arial"/>
                <a:sym typeface="Arial"/>
              </a:defRPr>
            </a:lvl1pPr>
            <a:lvl2pPr indent="0" lvl="1" marL="0" algn="l">
              <a:spcBef>
                <a:spcPts val="0"/>
              </a:spcBef>
              <a:spcAft>
                <a:spcPts val="0"/>
              </a:spcAft>
              <a:buNone/>
              <a:defRPr b="0" i="0" sz="1000" u="none" cap="none" strike="noStrike">
                <a:solidFill>
                  <a:srgbClr val="000000"/>
                </a:solidFill>
                <a:latin typeface="Arial"/>
                <a:ea typeface="Arial"/>
                <a:cs typeface="Arial"/>
                <a:sym typeface="Arial"/>
              </a:defRPr>
            </a:lvl2pPr>
            <a:lvl3pPr indent="0" lvl="2" marL="0" algn="l">
              <a:spcBef>
                <a:spcPts val="0"/>
              </a:spcBef>
              <a:spcAft>
                <a:spcPts val="0"/>
              </a:spcAft>
              <a:buNone/>
              <a:defRPr b="0" i="0" sz="1000" u="none" cap="none" strike="noStrike">
                <a:solidFill>
                  <a:srgbClr val="000000"/>
                </a:solidFill>
                <a:latin typeface="Arial"/>
                <a:ea typeface="Arial"/>
                <a:cs typeface="Arial"/>
                <a:sym typeface="Arial"/>
              </a:defRPr>
            </a:lvl3pPr>
            <a:lvl4pPr indent="0" lvl="3" marL="0" algn="l">
              <a:spcBef>
                <a:spcPts val="0"/>
              </a:spcBef>
              <a:spcAft>
                <a:spcPts val="0"/>
              </a:spcAft>
              <a:buNone/>
              <a:defRPr b="0" i="0" sz="1000" u="none" cap="none" strike="noStrike">
                <a:solidFill>
                  <a:srgbClr val="000000"/>
                </a:solidFill>
                <a:latin typeface="Arial"/>
                <a:ea typeface="Arial"/>
                <a:cs typeface="Arial"/>
                <a:sym typeface="Arial"/>
              </a:defRPr>
            </a:lvl4pPr>
            <a:lvl5pPr indent="0" lvl="4" marL="0" algn="l">
              <a:spcBef>
                <a:spcPts val="0"/>
              </a:spcBef>
              <a:spcAft>
                <a:spcPts val="0"/>
              </a:spcAft>
              <a:buNone/>
              <a:defRPr b="0" i="0" sz="1000" u="none" cap="none" strike="noStrike">
                <a:solidFill>
                  <a:srgbClr val="000000"/>
                </a:solidFill>
                <a:latin typeface="Arial"/>
                <a:ea typeface="Arial"/>
                <a:cs typeface="Arial"/>
                <a:sym typeface="Arial"/>
              </a:defRPr>
            </a:lvl5pPr>
            <a:lvl6pPr indent="0" lvl="5" marL="0" algn="l">
              <a:spcBef>
                <a:spcPts val="0"/>
              </a:spcBef>
              <a:spcAft>
                <a:spcPts val="0"/>
              </a:spcAft>
              <a:buNone/>
              <a:defRPr b="0" i="0" sz="1000" u="none" cap="none" strike="noStrike">
                <a:solidFill>
                  <a:srgbClr val="000000"/>
                </a:solidFill>
                <a:latin typeface="Arial"/>
                <a:ea typeface="Arial"/>
                <a:cs typeface="Arial"/>
                <a:sym typeface="Arial"/>
              </a:defRPr>
            </a:lvl6pPr>
            <a:lvl7pPr indent="0" lvl="6" marL="0" algn="l">
              <a:spcBef>
                <a:spcPts val="0"/>
              </a:spcBef>
              <a:spcAft>
                <a:spcPts val="0"/>
              </a:spcAft>
              <a:buNone/>
              <a:defRPr b="0" i="0" sz="1000" u="none" cap="none" strike="noStrike">
                <a:solidFill>
                  <a:srgbClr val="000000"/>
                </a:solidFill>
                <a:latin typeface="Arial"/>
                <a:ea typeface="Arial"/>
                <a:cs typeface="Arial"/>
                <a:sym typeface="Arial"/>
              </a:defRPr>
            </a:lvl7pPr>
            <a:lvl8pPr indent="0" lvl="7" marL="0" algn="l">
              <a:spcBef>
                <a:spcPts val="0"/>
              </a:spcBef>
              <a:spcAft>
                <a:spcPts val="0"/>
              </a:spcAft>
              <a:buNone/>
              <a:defRPr b="0" i="0" sz="1000" u="none" cap="none" strike="noStrike">
                <a:solidFill>
                  <a:srgbClr val="000000"/>
                </a:solidFill>
                <a:latin typeface="Arial"/>
                <a:ea typeface="Arial"/>
                <a:cs typeface="Arial"/>
                <a:sym typeface="Arial"/>
              </a:defRPr>
            </a:lvl8pPr>
            <a:lvl9pPr indent="0" lvl="8" marL="0" algn="l">
              <a:spcBef>
                <a:spcPts val="0"/>
              </a:spcBef>
              <a:spcAft>
                <a:spcPts val="0"/>
              </a:spcAft>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rPr lang="en-US"/>
              <a:t> </a:t>
            </a:r>
            <a:fld id="{00000000-1234-1234-1234-123412341234}" type="slidenum">
              <a:rPr lang="en-US"/>
              <a:t>‹#›</a:t>
            </a:fld>
            <a:endParaRPr/>
          </a:p>
        </p:txBody>
      </p:sp>
      <p:sp>
        <p:nvSpPr>
          <p:cNvPr id="53" name="Google Shape;53;p37"/>
          <p:cNvSpPr txBox="1"/>
          <p:nvPr>
            <p:ph idx="11" type="ftr"/>
          </p:nvPr>
        </p:nvSpPr>
        <p:spPr>
          <a:xfrm>
            <a:off x="1630363" y="6461125"/>
            <a:ext cx="5859462" cy="381000"/>
          </a:xfrm>
          <a:prstGeom prst="rect">
            <a:avLst/>
          </a:prstGeom>
          <a:noFill/>
          <a:ln>
            <a:noFill/>
          </a:ln>
        </p:spPr>
        <p:txBody>
          <a:bodyPr anchorCtr="1"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type="titleOnly">
  <p:cSld name="TITLE_ONLY">
    <p:spTree>
      <p:nvGrpSpPr>
        <p:cNvPr id="54" name="Shape 54"/>
        <p:cNvGrpSpPr/>
        <p:nvPr/>
      </p:nvGrpSpPr>
      <p:grpSpPr>
        <a:xfrm>
          <a:off x="0" y="0"/>
          <a:ext cx="0" cy="0"/>
          <a:chOff x="0" y="0"/>
          <a:chExt cx="0" cy="0"/>
        </a:xfrm>
      </p:grpSpPr>
      <p:sp>
        <p:nvSpPr>
          <p:cNvPr id="55" name="Google Shape;55;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6" name="Google Shape;56;p38"/>
          <p:cNvSpPr txBox="1"/>
          <p:nvPr>
            <p:ph idx="12" type="sldNum"/>
          </p:nvPr>
        </p:nvSpPr>
        <p:spPr>
          <a:xfrm>
            <a:off x="8534400" y="6465888"/>
            <a:ext cx="577850" cy="376237"/>
          </a:xfrm>
          <a:prstGeom prst="rect">
            <a:avLst/>
          </a:prstGeom>
          <a:noFill/>
          <a:ln>
            <a:noFill/>
          </a:ln>
        </p:spPr>
        <p:txBody>
          <a:bodyPr anchorCtr="1" anchor="ctr" bIns="45700" lIns="91425" spcFirstLastPara="1" rIns="91425" wrap="square" tIns="45700">
            <a:noAutofit/>
          </a:bodyPr>
          <a:lstStyle>
            <a:lvl1pPr indent="0" lvl="0" marL="0" algn="l">
              <a:spcBef>
                <a:spcPts val="0"/>
              </a:spcBef>
              <a:spcAft>
                <a:spcPts val="0"/>
              </a:spcAft>
              <a:buNone/>
              <a:defRPr b="0" i="0" sz="1000" u="none" cap="none" strike="noStrike">
                <a:solidFill>
                  <a:srgbClr val="000000"/>
                </a:solidFill>
                <a:latin typeface="Arial"/>
                <a:ea typeface="Arial"/>
                <a:cs typeface="Arial"/>
                <a:sym typeface="Arial"/>
              </a:defRPr>
            </a:lvl1pPr>
            <a:lvl2pPr indent="0" lvl="1" marL="0" algn="l">
              <a:spcBef>
                <a:spcPts val="0"/>
              </a:spcBef>
              <a:spcAft>
                <a:spcPts val="0"/>
              </a:spcAft>
              <a:buNone/>
              <a:defRPr b="0" i="0" sz="1000" u="none" cap="none" strike="noStrike">
                <a:solidFill>
                  <a:srgbClr val="000000"/>
                </a:solidFill>
                <a:latin typeface="Arial"/>
                <a:ea typeface="Arial"/>
                <a:cs typeface="Arial"/>
                <a:sym typeface="Arial"/>
              </a:defRPr>
            </a:lvl2pPr>
            <a:lvl3pPr indent="0" lvl="2" marL="0" algn="l">
              <a:spcBef>
                <a:spcPts val="0"/>
              </a:spcBef>
              <a:spcAft>
                <a:spcPts val="0"/>
              </a:spcAft>
              <a:buNone/>
              <a:defRPr b="0" i="0" sz="1000" u="none" cap="none" strike="noStrike">
                <a:solidFill>
                  <a:srgbClr val="000000"/>
                </a:solidFill>
                <a:latin typeface="Arial"/>
                <a:ea typeface="Arial"/>
                <a:cs typeface="Arial"/>
                <a:sym typeface="Arial"/>
              </a:defRPr>
            </a:lvl3pPr>
            <a:lvl4pPr indent="0" lvl="3" marL="0" algn="l">
              <a:spcBef>
                <a:spcPts val="0"/>
              </a:spcBef>
              <a:spcAft>
                <a:spcPts val="0"/>
              </a:spcAft>
              <a:buNone/>
              <a:defRPr b="0" i="0" sz="1000" u="none" cap="none" strike="noStrike">
                <a:solidFill>
                  <a:srgbClr val="000000"/>
                </a:solidFill>
                <a:latin typeface="Arial"/>
                <a:ea typeface="Arial"/>
                <a:cs typeface="Arial"/>
                <a:sym typeface="Arial"/>
              </a:defRPr>
            </a:lvl4pPr>
            <a:lvl5pPr indent="0" lvl="4" marL="0" algn="l">
              <a:spcBef>
                <a:spcPts val="0"/>
              </a:spcBef>
              <a:spcAft>
                <a:spcPts val="0"/>
              </a:spcAft>
              <a:buNone/>
              <a:defRPr b="0" i="0" sz="1000" u="none" cap="none" strike="noStrike">
                <a:solidFill>
                  <a:srgbClr val="000000"/>
                </a:solidFill>
                <a:latin typeface="Arial"/>
                <a:ea typeface="Arial"/>
                <a:cs typeface="Arial"/>
                <a:sym typeface="Arial"/>
              </a:defRPr>
            </a:lvl5pPr>
            <a:lvl6pPr indent="0" lvl="5" marL="0" algn="l">
              <a:spcBef>
                <a:spcPts val="0"/>
              </a:spcBef>
              <a:spcAft>
                <a:spcPts val="0"/>
              </a:spcAft>
              <a:buNone/>
              <a:defRPr b="0" i="0" sz="1000" u="none" cap="none" strike="noStrike">
                <a:solidFill>
                  <a:srgbClr val="000000"/>
                </a:solidFill>
                <a:latin typeface="Arial"/>
                <a:ea typeface="Arial"/>
                <a:cs typeface="Arial"/>
                <a:sym typeface="Arial"/>
              </a:defRPr>
            </a:lvl6pPr>
            <a:lvl7pPr indent="0" lvl="6" marL="0" algn="l">
              <a:spcBef>
                <a:spcPts val="0"/>
              </a:spcBef>
              <a:spcAft>
                <a:spcPts val="0"/>
              </a:spcAft>
              <a:buNone/>
              <a:defRPr b="0" i="0" sz="1000" u="none" cap="none" strike="noStrike">
                <a:solidFill>
                  <a:srgbClr val="000000"/>
                </a:solidFill>
                <a:latin typeface="Arial"/>
                <a:ea typeface="Arial"/>
                <a:cs typeface="Arial"/>
                <a:sym typeface="Arial"/>
              </a:defRPr>
            </a:lvl7pPr>
            <a:lvl8pPr indent="0" lvl="7" marL="0" algn="l">
              <a:spcBef>
                <a:spcPts val="0"/>
              </a:spcBef>
              <a:spcAft>
                <a:spcPts val="0"/>
              </a:spcAft>
              <a:buNone/>
              <a:defRPr b="0" i="0" sz="1000" u="none" cap="none" strike="noStrike">
                <a:solidFill>
                  <a:srgbClr val="000000"/>
                </a:solidFill>
                <a:latin typeface="Arial"/>
                <a:ea typeface="Arial"/>
                <a:cs typeface="Arial"/>
                <a:sym typeface="Arial"/>
              </a:defRPr>
            </a:lvl8pPr>
            <a:lvl9pPr indent="0" lvl="8" marL="0" algn="l">
              <a:spcBef>
                <a:spcPts val="0"/>
              </a:spcBef>
              <a:spcAft>
                <a:spcPts val="0"/>
              </a:spcAft>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rPr lang="en-US"/>
              <a:t> </a:t>
            </a: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0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40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40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40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4000" u="none" cap="none" strike="noStrike">
                <a:solidFill>
                  <a:schemeClr val="dk1"/>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3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35280" lvl="0" marL="457200" marR="0" rtl="0" algn="l">
              <a:spcBef>
                <a:spcPts val="560"/>
              </a:spcBef>
              <a:spcAft>
                <a:spcPts val="0"/>
              </a:spcAft>
              <a:buClr>
                <a:schemeClr val="dk1"/>
              </a:buClr>
              <a:buSzPts val="1680"/>
              <a:buFont typeface="Noto Sans Symbols"/>
              <a:buChar char="⬤"/>
              <a:defRPr b="0" i="0" sz="2800" u="none" cap="none" strike="noStrike">
                <a:solidFill>
                  <a:schemeClr val="dk1"/>
                </a:solidFill>
                <a:latin typeface="Arial"/>
                <a:ea typeface="Arial"/>
                <a:cs typeface="Arial"/>
                <a:sym typeface="Arial"/>
              </a:defRPr>
            </a:lvl1pPr>
            <a:lvl2pPr indent="-350519" lvl="1" marL="914400" marR="0" rtl="0" algn="l">
              <a:spcBef>
                <a:spcPts val="480"/>
              </a:spcBef>
              <a:spcAft>
                <a:spcPts val="0"/>
              </a:spcAft>
              <a:buClr>
                <a:schemeClr val="dk1"/>
              </a:buClr>
              <a:buSzPts val="1920"/>
              <a:buFont typeface="Noto Sans Symbols"/>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14325" lvl="3" marL="1828800" marR="0" rtl="0" algn="l">
              <a:spcBef>
                <a:spcPts val="360"/>
              </a:spcBef>
              <a:spcAft>
                <a:spcPts val="0"/>
              </a:spcAft>
              <a:buClr>
                <a:schemeClr val="dk1"/>
              </a:buClr>
              <a:buSzPts val="1350"/>
              <a:buFont typeface="Noto Sans Symbols"/>
              <a:buChar char="⮞"/>
              <a:defRPr b="0" i="0" sz="1800" u="none" cap="none" strike="noStrike">
                <a:solidFill>
                  <a:schemeClr val="dk1"/>
                </a:solidFill>
                <a:latin typeface="Arial"/>
                <a:ea typeface="Arial"/>
                <a:cs typeface="Arial"/>
                <a:sym typeface="Arial"/>
              </a:defRPr>
            </a:lvl4pPr>
            <a:lvl5pPr indent="-330200" lvl="4" marL="2286000" marR="0" rtl="0" algn="l">
              <a:spcBef>
                <a:spcPts val="320"/>
              </a:spcBef>
              <a:spcAft>
                <a:spcPts val="0"/>
              </a:spcAft>
              <a:buClr>
                <a:schemeClr val="dk1"/>
              </a:buClr>
              <a:buSzPts val="1600"/>
              <a:buFont typeface="Calibri"/>
              <a:buChar char="–"/>
              <a:defRPr b="0" i="0" sz="16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0"/>
          <p:cNvSpPr txBox="1"/>
          <p:nvPr>
            <p:ph idx="12" type="sldNum"/>
          </p:nvPr>
        </p:nvSpPr>
        <p:spPr>
          <a:xfrm>
            <a:off x="8534400" y="6465888"/>
            <a:ext cx="577850" cy="376237"/>
          </a:xfrm>
          <a:prstGeom prst="rect">
            <a:avLst/>
          </a:prstGeom>
          <a:noFill/>
          <a:ln>
            <a:noFill/>
          </a:ln>
        </p:spPr>
        <p:txBody>
          <a:bodyPr anchorCtr="1" anchor="ctr" bIns="45700" lIns="91425" spcFirstLastPara="1" rIns="91425" wrap="square" tIns="45700">
            <a:noAutofit/>
          </a:bodyPr>
          <a:lstStyle>
            <a:lvl1pPr indent="0" lvl="0" marL="0" marR="0" rtl="0" algn="l">
              <a:spcBef>
                <a:spcPts val="0"/>
              </a:spcBef>
              <a:spcAft>
                <a:spcPts val="0"/>
              </a:spcAft>
              <a:buNone/>
              <a:defRPr b="0" i="0" sz="1000" u="none" cap="none" strike="noStrike">
                <a:solidFill>
                  <a:srgbClr val="000000"/>
                </a:solidFill>
                <a:latin typeface="Arial"/>
                <a:ea typeface="Arial"/>
                <a:cs typeface="Arial"/>
                <a:sym typeface="Arial"/>
              </a:defRPr>
            </a:lvl1pPr>
            <a:lvl2pPr indent="0" lvl="1" marL="0" marR="0" rtl="0" algn="l">
              <a:spcBef>
                <a:spcPts val="0"/>
              </a:spcBef>
              <a:spcAft>
                <a:spcPts val="0"/>
              </a:spcAft>
              <a:buNone/>
              <a:defRPr b="0" i="0" sz="1000" u="none" cap="none" strike="noStrike">
                <a:solidFill>
                  <a:srgbClr val="000000"/>
                </a:solidFill>
                <a:latin typeface="Arial"/>
                <a:ea typeface="Arial"/>
                <a:cs typeface="Arial"/>
                <a:sym typeface="Arial"/>
              </a:defRPr>
            </a:lvl2pPr>
            <a:lvl3pPr indent="0" lvl="2" marL="0" marR="0" rtl="0" algn="l">
              <a:spcBef>
                <a:spcPts val="0"/>
              </a:spcBef>
              <a:spcAft>
                <a:spcPts val="0"/>
              </a:spcAft>
              <a:buNone/>
              <a:defRPr b="0" i="0" sz="1000" u="none" cap="none" strike="noStrike">
                <a:solidFill>
                  <a:srgbClr val="000000"/>
                </a:solidFill>
                <a:latin typeface="Arial"/>
                <a:ea typeface="Arial"/>
                <a:cs typeface="Arial"/>
                <a:sym typeface="Arial"/>
              </a:defRPr>
            </a:lvl3pPr>
            <a:lvl4pPr indent="0" lvl="3" marL="0" marR="0" rtl="0" algn="l">
              <a:spcBef>
                <a:spcPts val="0"/>
              </a:spcBef>
              <a:spcAft>
                <a:spcPts val="0"/>
              </a:spcAft>
              <a:buNone/>
              <a:defRPr b="0" i="0" sz="1000" u="none" cap="none" strike="noStrike">
                <a:solidFill>
                  <a:srgbClr val="000000"/>
                </a:solidFill>
                <a:latin typeface="Arial"/>
                <a:ea typeface="Arial"/>
                <a:cs typeface="Arial"/>
                <a:sym typeface="Arial"/>
              </a:defRPr>
            </a:lvl4pPr>
            <a:lvl5pPr indent="0" lvl="4" marL="0" marR="0" rtl="0" algn="l">
              <a:spcBef>
                <a:spcPts val="0"/>
              </a:spcBef>
              <a:spcAft>
                <a:spcPts val="0"/>
              </a:spcAft>
              <a:buNone/>
              <a:defRPr b="0" i="0" sz="1000" u="none" cap="none" strike="noStrike">
                <a:solidFill>
                  <a:srgbClr val="000000"/>
                </a:solidFill>
                <a:latin typeface="Arial"/>
                <a:ea typeface="Arial"/>
                <a:cs typeface="Arial"/>
                <a:sym typeface="Arial"/>
              </a:defRPr>
            </a:lvl5pPr>
            <a:lvl6pPr indent="0" lvl="5" marL="0" marR="0" rtl="0" algn="l">
              <a:spcBef>
                <a:spcPts val="0"/>
              </a:spcBef>
              <a:spcAft>
                <a:spcPts val="0"/>
              </a:spcAft>
              <a:buNone/>
              <a:defRPr b="0" i="0" sz="1000" u="none" cap="none" strike="noStrike">
                <a:solidFill>
                  <a:srgbClr val="000000"/>
                </a:solidFill>
                <a:latin typeface="Arial"/>
                <a:ea typeface="Arial"/>
                <a:cs typeface="Arial"/>
                <a:sym typeface="Arial"/>
              </a:defRPr>
            </a:lvl6pPr>
            <a:lvl7pPr indent="0" lvl="6" marL="0" marR="0" rtl="0" algn="l">
              <a:spcBef>
                <a:spcPts val="0"/>
              </a:spcBef>
              <a:spcAft>
                <a:spcPts val="0"/>
              </a:spcAft>
              <a:buNone/>
              <a:defRPr b="0" i="0" sz="1000" u="none" cap="none" strike="noStrike">
                <a:solidFill>
                  <a:srgbClr val="000000"/>
                </a:solidFill>
                <a:latin typeface="Arial"/>
                <a:ea typeface="Arial"/>
                <a:cs typeface="Arial"/>
                <a:sym typeface="Arial"/>
              </a:defRPr>
            </a:lvl7pPr>
            <a:lvl8pPr indent="0" lvl="7" marL="0" marR="0" rtl="0" algn="l">
              <a:spcBef>
                <a:spcPts val="0"/>
              </a:spcBef>
              <a:spcAft>
                <a:spcPts val="0"/>
              </a:spcAft>
              <a:buNone/>
              <a:defRPr b="0" i="0" sz="1000" u="none" cap="none" strike="noStrike">
                <a:solidFill>
                  <a:srgbClr val="000000"/>
                </a:solidFill>
                <a:latin typeface="Arial"/>
                <a:ea typeface="Arial"/>
                <a:cs typeface="Arial"/>
                <a:sym typeface="Arial"/>
              </a:defRPr>
            </a:lvl8pPr>
            <a:lvl9pPr indent="0" lvl="8" marL="0" marR="0" rtl="0" algn="l">
              <a:spcBef>
                <a:spcPts val="0"/>
              </a:spcBef>
              <a:spcAft>
                <a:spcPts val="0"/>
              </a:spcAft>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rPr lang="en-US"/>
              <a:t> </a:t>
            </a:r>
            <a:fld id="{00000000-1234-1234-1234-123412341234}" type="slidenum">
              <a:rPr lang="en-US"/>
              <a:t>‹#›</a:t>
            </a:fld>
            <a:endParaRPr/>
          </a:p>
        </p:txBody>
      </p:sp>
      <p:sp>
        <p:nvSpPr>
          <p:cNvPr id="13" name="Google Shape;13;p30"/>
          <p:cNvSpPr txBox="1"/>
          <p:nvPr>
            <p:ph idx="11" type="ftr"/>
          </p:nvPr>
        </p:nvSpPr>
        <p:spPr>
          <a:xfrm>
            <a:off x="1630363" y="6461125"/>
            <a:ext cx="5859462" cy="381000"/>
          </a:xfrm>
          <a:prstGeom prst="rect">
            <a:avLst/>
          </a:prstGeom>
          <a:noFill/>
          <a:ln>
            <a:noFill/>
          </a:ln>
        </p:spPr>
        <p:txBody>
          <a:bodyPr anchorCtr="1"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pic>
        <p:nvPicPr>
          <p:cNvPr id="14" name="Google Shape;14;p30"/>
          <p:cNvPicPr preferRelativeResize="0"/>
          <p:nvPr/>
        </p:nvPicPr>
        <p:blipFill rotWithShape="1">
          <a:blip r:embed="rId1">
            <a:alphaModFix/>
          </a:blip>
          <a:srcRect b="0" l="0" r="0" t="0"/>
          <a:stretch/>
        </p:blipFill>
        <p:spPr>
          <a:xfrm>
            <a:off x="3260543" y="6551612"/>
            <a:ext cx="3067050" cy="20002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Organization of the Body</a:t>
            </a:r>
            <a:br>
              <a:rPr lang="en-US"/>
            </a:br>
            <a:r>
              <a:rPr lang="en-US"/>
              <a:t>Chapter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2"/>
          <p:cNvSpPr txBox="1"/>
          <p:nvPr>
            <p:ph type="title"/>
          </p:nvPr>
        </p:nvSpPr>
        <p:spPr>
          <a:xfrm>
            <a:off x="457200" y="236931"/>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Learning Objectives</a:t>
            </a:r>
            <a:endParaRPr/>
          </a:p>
        </p:txBody>
      </p:sp>
      <p:sp>
        <p:nvSpPr>
          <p:cNvPr id="69" name="Google Shape;69;p2"/>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lang="en-US"/>
              <a:t>Name the body systems and their functions.</a:t>
            </a:r>
            <a:endParaRPr/>
          </a:p>
          <a:p>
            <a:pPr indent="-342900" lvl="0" marL="342900" rtl="0" algn="l">
              <a:spcBef>
                <a:spcPts val="560"/>
              </a:spcBef>
              <a:spcAft>
                <a:spcPts val="0"/>
              </a:spcAft>
              <a:buSzPts val="1680"/>
              <a:buChar char="⬤"/>
            </a:pPr>
            <a:r>
              <a:rPr lang="en-US"/>
              <a:t>Identify body cavities and specific organs within them. </a:t>
            </a:r>
            <a:endParaRPr/>
          </a:p>
          <a:p>
            <a:pPr indent="-342900" lvl="0" marL="342900" rtl="0" algn="l">
              <a:spcBef>
                <a:spcPts val="560"/>
              </a:spcBef>
              <a:spcAft>
                <a:spcPts val="0"/>
              </a:spcAft>
              <a:buSzPts val="1680"/>
              <a:buChar char="⬤"/>
            </a:pPr>
            <a:r>
              <a:rPr lang="en-US"/>
              <a:t>List the divisions of the back.</a:t>
            </a:r>
            <a:endParaRPr/>
          </a:p>
          <a:p>
            <a:pPr indent="-342900" lvl="0" marL="342900" rtl="0" algn="l">
              <a:spcBef>
                <a:spcPts val="560"/>
              </a:spcBef>
              <a:spcAft>
                <a:spcPts val="0"/>
              </a:spcAft>
              <a:buSzPts val="1680"/>
              <a:buChar char="⬤"/>
            </a:pPr>
            <a:r>
              <a:rPr lang="en-US"/>
              <a:t>Identify three planes of the body.</a:t>
            </a:r>
            <a:endParaRPr/>
          </a:p>
          <a:p>
            <a:pPr indent="-342900" lvl="0" marL="342900" rtl="0" algn="l">
              <a:spcBef>
                <a:spcPts val="560"/>
              </a:spcBef>
              <a:spcAft>
                <a:spcPts val="0"/>
              </a:spcAft>
              <a:buSzPts val="1680"/>
              <a:buChar char="⬤"/>
            </a:pPr>
            <a:r>
              <a:rPr lang="en-US"/>
              <a:t>Analyze, pronounce, and spell new terms related to organs and tissues in the body.</a:t>
            </a:r>
            <a:endParaRPr/>
          </a:p>
          <a:p>
            <a:pPr indent="-342900" lvl="0" marL="342900" rtl="0" algn="l">
              <a:spcBef>
                <a:spcPts val="560"/>
              </a:spcBef>
              <a:spcAft>
                <a:spcPts val="0"/>
              </a:spcAft>
              <a:buSzPts val="1680"/>
              <a:buChar char="⬤"/>
            </a:pPr>
            <a:r>
              <a:rPr lang="en-US"/>
              <a:t>Apply medical terms in real-life situations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Organization of the Body</a:t>
            </a:r>
            <a:endParaRPr/>
          </a:p>
        </p:txBody>
      </p:sp>
      <p:sp>
        <p:nvSpPr>
          <p:cNvPr id="76" name="Google Shape;76;p3"/>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Cells </a:t>
            </a:r>
            <a:endParaRPr/>
          </a:p>
          <a:p>
            <a:pPr indent="-285750" lvl="1" marL="742950" rtl="0" algn="l">
              <a:spcBef>
                <a:spcPts val="480"/>
              </a:spcBef>
              <a:spcAft>
                <a:spcPts val="0"/>
              </a:spcAft>
              <a:buSzPts val="1920"/>
              <a:buChar char="⮚"/>
            </a:pPr>
            <a:r>
              <a:rPr lang="en-US"/>
              <a:t>Individual units found in all parts of the human body </a:t>
            </a:r>
            <a:endParaRPr/>
          </a:p>
          <a:p>
            <a:pPr indent="-342900" lvl="0" marL="342900" rtl="0" algn="l">
              <a:spcBef>
                <a:spcPts val="560"/>
              </a:spcBef>
              <a:spcAft>
                <a:spcPts val="0"/>
              </a:spcAft>
              <a:buSzPts val="1680"/>
              <a:buChar char="⬤"/>
            </a:pPr>
            <a:r>
              <a:rPr b="1" lang="en-US"/>
              <a:t>Tissues</a:t>
            </a:r>
            <a:endParaRPr/>
          </a:p>
          <a:p>
            <a:pPr indent="-285750" lvl="1" marL="742950" rtl="0" algn="l">
              <a:spcBef>
                <a:spcPts val="480"/>
              </a:spcBef>
              <a:spcAft>
                <a:spcPts val="0"/>
              </a:spcAft>
              <a:buSzPts val="1920"/>
              <a:buChar char="⮚"/>
            </a:pPr>
            <a:r>
              <a:rPr lang="en-US"/>
              <a:t>Similar cells grouped together to do a specific job  </a:t>
            </a:r>
            <a:endParaRPr/>
          </a:p>
          <a:p>
            <a:pPr indent="-342900" lvl="0" marL="342900" rtl="0" algn="l">
              <a:spcBef>
                <a:spcPts val="560"/>
              </a:spcBef>
              <a:spcAft>
                <a:spcPts val="0"/>
              </a:spcAft>
              <a:buSzPts val="1680"/>
              <a:buChar char="⬤"/>
            </a:pPr>
            <a:r>
              <a:rPr b="1" lang="en-US"/>
              <a:t>Organs</a:t>
            </a:r>
            <a:endParaRPr/>
          </a:p>
          <a:p>
            <a:pPr indent="-285750" lvl="1" marL="742950" rtl="0" algn="l">
              <a:spcBef>
                <a:spcPts val="480"/>
              </a:spcBef>
              <a:spcAft>
                <a:spcPts val="0"/>
              </a:spcAft>
              <a:buSzPts val="1920"/>
              <a:buChar char="⮚"/>
            </a:pPr>
            <a:r>
              <a:rPr lang="en-US"/>
              <a:t>Structures composed of several kinds of tissue </a:t>
            </a:r>
            <a:endParaRPr/>
          </a:p>
          <a:p>
            <a:pPr indent="-342900" lvl="0" marL="342900" rtl="0" algn="l">
              <a:spcBef>
                <a:spcPts val="560"/>
              </a:spcBef>
              <a:spcAft>
                <a:spcPts val="0"/>
              </a:spcAft>
              <a:buSzPts val="1680"/>
              <a:buChar char="⬤"/>
            </a:pPr>
            <a:r>
              <a:rPr b="1" lang="en-US"/>
              <a:t>Systems</a:t>
            </a:r>
            <a:endParaRPr/>
          </a:p>
          <a:p>
            <a:pPr indent="-285750" lvl="1" marL="742950" rtl="0" algn="l">
              <a:spcBef>
                <a:spcPts val="480"/>
              </a:spcBef>
              <a:spcAft>
                <a:spcPts val="0"/>
              </a:spcAft>
              <a:buSzPts val="1920"/>
              <a:buChar char="⮚"/>
            </a:pPr>
            <a:r>
              <a:rPr lang="en-US"/>
              <a:t>Groups of organs working together to perform complex functions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Systems</a:t>
            </a:r>
            <a:br>
              <a:rPr lang="en-US"/>
            </a:br>
            <a:r>
              <a:rPr lang="en-US" sz="2800"/>
              <a:t>1 of 10</a:t>
            </a:r>
            <a:endParaRPr/>
          </a:p>
        </p:txBody>
      </p:sp>
      <p:sp>
        <p:nvSpPr>
          <p:cNvPr id="83" name="Google Shape;83;p4"/>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Circulatory System  </a:t>
            </a:r>
            <a:endParaRPr/>
          </a:p>
          <a:p>
            <a:pPr indent="-285750" lvl="1" marL="742950" rtl="0" algn="l">
              <a:spcBef>
                <a:spcPts val="480"/>
              </a:spcBef>
              <a:spcAft>
                <a:spcPts val="0"/>
              </a:spcAft>
              <a:buSzPts val="1920"/>
              <a:buChar char="⮚"/>
            </a:pPr>
            <a:r>
              <a:rPr lang="en-US"/>
              <a:t>Transports blood throughout the body</a:t>
            </a:r>
            <a:endParaRPr/>
          </a:p>
          <a:p>
            <a:pPr indent="-285750" lvl="1" marL="742950" rtl="0" algn="l">
              <a:spcBef>
                <a:spcPts val="480"/>
              </a:spcBef>
              <a:spcAft>
                <a:spcPts val="0"/>
              </a:spcAft>
              <a:buSzPts val="1920"/>
              <a:buChar char="⮚"/>
            </a:pPr>
            <a:r>
              <a:rPr lang="en-US"/>
              <a:t>Includes:  heart, blood, blood vessels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Systems</a:t>
            </a:r>
            <a:br>
              <a:rPr lang="en-US"/>
            </a:br>
            <a:r>
              <a:rPr lang="en-US" sz="2800"/>
              <a:t>2 of 10</a:t>
            </a:r>
            <a:endParaRPr/>
          </a:p>
        </p:txBody>
      </p:sp>
      <p:sp>
        <p:nvSpPr>
          <p:cNvPr id="90" name="Google Shape;90;p5"/>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Lymphatic System  </a:t>
            </a:r>
            <a:endParaRPr/>
          </a:p>
          <a:p>
            <a:pPr indent="-285750" lvl="1" marL="742950" rtl="0" algn="l">
              <a:spcBef>
                <a:spcPts val="480"/>
              </a:spcBef>
              <a:spcAft>
                <a:spcPts val="0"/>
              </a:spcAft>
              <a:buSzPts val="1920"/>
              <a:buChar char="⮚"/>
            </a:pPr>
            <a:r>
              <a:rPr lang="en-US"/>
              <a:t>Transports lymph, which contains lymphocytes that fight against disease</a:t>
            </a:r>
            <a:endParaRPr/>
          </a:p>
          <a:p>
            <a:pPr indent="-285750" lvl="1" marL="742950" rtl="0" algn="l">
              <a:spcBef>
                <a:spcPts val="480"/>
              </a:spcBef>
              <a:spcAft>
                <a:spcPts val="0"/>
              </a:spcAft>
              <a:buSzPts val="1920"/>
              <a:buChar char="⮚"/>
            </a:pPr>
            <a:r>
              <a:rPr lang="en-US"/>
              <a:t>Includes:  lymph vessels, lymph nodes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Systems </a:t>
            </a:r>
            <a:br>
              <a:rPr lang="en-US"/>
            </a:br>
            <a:r>
              <a:rPr lang="en-US" sz="2800"/>
              <a:t>3 of 10</a:t>
            </a:r>
            <a:endParaRPr/>
          </a:p>
        </p:txBody>
      </p:sp>
      <p:sp>
        <p:nvSpPr>
          <p:cNvPr id="97" name="Google Shape;97;p6"/>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Digestive System</a:t>
            </a:r>
            <a:endParaRPr/>
          </a:p>
          <a:p>
            <a:pPr indent="-285750" lvl="1" marL="742950" rtl="0" algn="l">
              <a:spcBef>
                <a:spcPts val="480"/>
              </a:spcBef>
              <a:spcAft>
                <a:spcPts val="0"/>
              </a:spcAft>
              <a:buSzPts val="1920"/>
              <a:buChar char="⮚"/>
            </a:pPr>
            <a:r>
              <a:rPr lang="en-US"/>
              <a:t>Brings food into the body and breaks it down so it can enter the bloodstream</a:t>
            </a:r>
            <a:endParaRPr/>
          </a:p>
          <a:p>
            <a:pPr indent="-285750" lvl="1" marL="742950" rtl="0" algn="l">
              <a:spcBef>
                <a:spcPts val="480"/>
              </a:spcBef>
              <a:spcAft>
                <a:spcPts val="0"/>
              </a:spcAft>
              <a:buSzPts val="1920"/>
              <a:buChar char="⮚"/>
            </a:pPr>
            <a:r>
              <a:rPr lang="en-US"/>
              <a:t>Includes:  mouth, stomach, intestines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Systems</a:t>
            </a:r>
            <a:br>
              <a:rPr lang="en-US"/>
            </a:br>
            <a:r>
              <a:rPr lang="en-US" sz="2800"/>
              <a:t>4 of 10</a:t>
            </a:r>
            <a:endParaRPr/>
          </a:p>
        </p:txBody>
      </p:sp>
      <p:sp>
        <p:nvSpPr>
          <p:cNvPr id="104" name="Google Shape;104;p7"/>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Endocrine System </a:t>
            </a:r>
            <a:endParaRPr/>
          </a:p>
          <a:p>
            <a:pPr indent="-285750" lvl="1" marL="742950" rtl="0" algn="l">
              <a:spcBef>
                <a:spcPts val="480"/>
              </a:spcBef>
              <a:spcAft>
                <a:spcPts val="0"/>
              </a:spcAft>
              <a:buSzPts val="1920"/>
              <a:buChar char="⮚"/>
            </a:pPr>
            <a:r>
              <a:rPr lang="en-US"/>
              <a:t>Composed of glands that send chemical messengers called hormones into the blood</a:t>
            </a:r>
            <a:endParaRPr/>
          </a:p>
          <a:p>
            <a:pPr indent="-285750" lvl="1" marL="742950" rtl="0" algn="l">
              <a:spcBef>
                <a:spcPts val="480"/>
              </a:spcBef>
              <a:spcAft>
                <a:spcPts val="0"/>
              </a:spcAft>
              <a:buSzPts val="1920"/>
              <a:buChar char="⮚"/>
            </a:pPr>
            <a:r>
              <a:rPr lang="en-US"/>
              <a:t>Includes:  thyroid gland, adrenal glands, pituitary gland</a:t>
            </a:r>
            <a:endParaRPr/>
          </a:p>
          <a:p>
            <a:pPr indent="-163830" lvl="1" marL="742950" rtl="0" algn="l">
              <a:spcBef>
                <a:spcPts val="480"/>
              </a:spcBef>
              <a:spcAft>
                <a:spcPts val="0"/>
              </a:spcAft>
              <a:buSzPts val="192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Systems</a:t>
            </a:r>
            <a:br>
              <a:rPr lang="en-US"/>
            </a:br>
            <a:r>
              <a:rPr lang="en-US" sz="2800"/>
              <a:t>5 of 10</a:t>
            </a:r>
            <a:endParaRPr/>
          </a:p>
        </p:txBody>
      </p:sp>
      <p:sp>
        <p:nvSpPr>
          <p:cNvPr id="111" name="Google Shape;111;p8"/>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Female and Male Reproductive Systems</a:t>
            </a:r>
            <a:r>
              <a:rPr lang="en-US"/>
              <a:t> </a:t>
            </a:r>
            <a:endParaRPr/>
          </a:p>
          <a:p>
            <a:pPr indent="-285750" lvl="1" marL="742950" rtl="0" algn="l">
              <a:spcBef>
                <a:spcPts val="480"/>
              </a:spcBef>
              <a:spcAft>
                <a:spcPts val="0"/>
              </a:spcAft>
              <a:buSzPts val="1920"/>
              <a:buChar char="⮚"/>
            </a:pPr>
            <a:r>
              <a:rPr lang="en-US"/>
              <a:t>Produce the cells that join to form the embryo; testes and ovaries produce hormones</a:t>
            </a:r>
            <a:endParaRPr/>
          </a:p>
          <a:p>
            <a:pPr indent="-285750" lvl="1" marL="742950" rtl="0" algn="l">
              <a:spcBef>
                <a:spcPts val="480"/>
              </a:spcBef>
              <a:spcAft>
                <a:spcPts val="0"/>
              </a:spcAft>
              <a:buSzPts val="1920"/>
              <a:buChar char="⮚"/>
            </a:pPr>
            <a:r>
              <a:rPr lang="en-US"/>
              <a:t>Female reproductive system includes:  </a:t>
            </a:r>
            <a:endParaRPr/>
          </a:p>
          <a:p>
            <a:pPr indent="-228600" lvl="2" marL="1143000" rtl="0" algn="l">
              <a:spcBef>
                <a:spcPts val="480"/>
              </a:spcBef>
              <a:spcAft>
                <a:spcPts val="0"/>
              </a:spcAft>
              <a:buSzPts val="2400"/>
              <a:buChar char="•"/>
            </a:pPr>
            <a:r>
              <a:rPr lang="en-US" sz="2400"/>
              <a:t>eggs, ovaries, uterus</a:t>
            </a:r>
            <a:endParaRPr/>
          </a:p>
          <a:p>
            <a:pPr indent="-285750" lvl="1" marL="742950" rtl="0" algn="l">
              <a:spcBef>
                <a:spcPts val="480"/>
              </a:spcBef>
              <a:spcAft>
                <a:spcPts val="0"/>
              </a:spcAft>
              <a:buSzPts val="1920"/>
              <a:buChar char="⮚"/>
            </a:pPr>
            <a:r>
              <a:rPr lang="en-US"/>
              <a:t>Male reproductive system includes:  </a:t>
            </a:r>
            <a:endParaRPr/>
          </a:p>
          <a:p>
            <a:pPr indent="-228600" lvl="2" marL="1143000" rtl="0" algn="l">
              <a:spcBef>
                <a:spcPts val="480"/>
              </a:spcBef>
              <a:spcAft>
                <a:spcPts val="0"/>
              </a:spcAft>
              <a:buSzPts val="2400"/>
              <a:buChar char="•"/>
            </a:pPr>
            <a:r>
              <a:rPr lang="en-US" sz="2400"/>
              <a:t>testes, sperm</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Systems</a:t>
            </a:r>
            <a:br>
              <a:rPr lang="en-US"/>
            </a:br>
            <a:r>
              <a:rPr lang="en-US" sz="2800"/>
              <a:t>6 of 10</a:t>
            </a:r>
            <a:endParaRPr/>
          </a:p>
        </p:txBody>
      </p:sp>
      <p:sp>
        <p:nvSpPr>
          <p:cNvPr id="118" name="Google Shape;118;p9"/>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Musculoskeletal System </a:t>
            </a:r>
            <a:endParaRPr/>
          </a:p>
          <a:p>
            <a:pPr indent="-285750" lvl="1" marL="742950" rtl="0" algn="l">
              <a:spcBef>
                <a:spcPts val="480"/>
              </a:spcBef>
              <a:spcAft>
                <a:spcPts val="0"/>
              </a:spcAft>
              <a:buSzPts val="1920"/>
              <a:buChar char="⮚"/>
            </a:pPr>
            <a:r>
              <a:rPr lang="en-US"/>
              <a:t>Supports the body and allows it to move</a:t>
            </a:r>
            <a:endParaRPr/>
          </a:p>
          <a:p>
            <a:pPr indent="-285750" lvl="1" marL="742950" rtl="0" algn="l">
              <a:spcBef>
                <a:spcPts val="480"/>
              </a:spcBef>
              <a:spcAft>
                <a:spcPts val="0"/>
              </a:spcAft>
              <a:buSzPts val="1920"/>
              <a:buChar char="⮚"/>
            </a:pPr>
            <a:r>
              <a:rPr lang="en-US"/>
              <a:t>Includes:  muscles, bones, joints, connective tissues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Systems </a:t>
            </a:r>
            <a:br>
              <a:rPr lang="en-US"/>
            </a:br>
            <a:r>
              <a:rPr lang="en-US" sz="2800"/>
              <a:t>7 of 10</a:t>
            </a:r>
            <a:endParaRPr/>
          </a:p>
        </p:txBody>
      </p:sp>
      <p:sp>
        <p:nvSpPr>
          <p:cNvPr id="125" name="Google Shape;125;p10"/>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Nervous System</a:t>
            </a:r>
            <a:endParaRPr/>
          </a:p>
          <a:p>
            <a:pPr indent="-285750" lvl="1" marL="742950" rtl="0" algn="l">
              <a:spcBef>
                <a:spcPts val="480"/>
              </a:spcBef>
              <a:spcAft>
                <a:spcPts val="0"/>
              </a:spcAft>
              <a:buSzPts val="1920"/>
              <a:buChar char="⮚"/>
            </a:pPr>
            <a:r>
              <a:rPr lang="en-US"/>
              <a:t>Carries electrical messages to and from the brain</a:t>
            </a:r>
            <a:endParaRPr/>
          </a:p>
          <a:p>
            <a:pPr indent="-285750" lvl="1" marL="742950" rtl="0" algn="l">
              <a:spcBef>
                <a:spcPts val="480"/>
              </a:spcBef>
              <a:spcAft>
                <a:spcPts val="0"/>
              </a:spcAft>
              <a:buSzPts val="1920"/>
              <a:buChar char="⮚"/>
            </a:pPr>
            <a:r>
              <a:rPr lang="en-US"/>
              <a:t>Includes:  brain, spinal cord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Systems</a:t>
            </a:r>
            <a:br>
              <a:rPr lang="en-US"/>
            </a:br>
            <a:r>
              <a:rPr lang="en-US" sz="2800"/>
              <a:t>8 of 10</a:t>
            </a:r>
            <a:endParaRPr/>
          </a:p>
        </p:txBody>
      </p:sp>
      <p:sp>
        <p:nvSpPr>
          <p:cNvPr id="132" name="Google Shape;132;p11"/>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Respiratory System</a:t>
            </a:r>
            <a:r>
              <a:rPr lang="en-US"/>
              <a:t>  </a:t>
            </a:r>
            <a:endParaRPr/>
          </a:p>
          <a:p>
            <a:pPr indent="-285750" lvl="1" marL="742950" rtl="0" algn="l">
              <a:spcBef>
                <a:spcPts val="480"/>
              </a:spcBef>
              <a:spcAft>
                <a:spcPts val="0"/>
              </a:spcAft>
              <a:buSzPts val="1920"/>
              <a:buChar char="⮚"/>
            </a:pPr>
            <a:r>
              <a:rPr lang="en-US"/>
              <a:t>Controls breathing</a:t>
            </a:r>
            <a:endParaRPr/>
          </a:p>
          <a:p>
            <a:pPr indent="-285750" lvl="1" marL="742950" rtl="0" algn="l">
              <a:spcBef>
                <a:spcPts val="480"/>
              </a:spcBef>
              <a:spcAft>
                <a:spcPts val="0"/>
              </a:spcAft>
              <a:buSzPts val="1920"/>
              <a:buChar char="⮚"/>
            </a:pPr>
            <a:r>
              <a:rPr lang="en-US"/>
              <a:t>Includes:  trachea (windpipe), bronchial tubes, lungs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Systems</a:t>
            </a:r>
            <a:br>
              <a:rPr lang="en-US"/>
            </a:br>
            <a:r>
              <a:rPr lang="en-US" sz="2800"/>
              <a:t>9 of 10</a:t>
            </a:r>
            <a:r>
              <a:rPr lang="en-US"/>
              <a:t> </a:t>
            </a:r>
            <a:endParaRPr/>
          </a:p>
        </p:txBody>
      </p:sp>
      <p:sp>
        <p:nvSpPr>
          <p:cNvPr id="139" name="Google Shape;139;p12"/>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Skin and Sense Organ Systems</a:t>
            </a:r>
            <a:endParaRPr/>
          </a:p>
          <a:p>
            <a:pPr indent="-285750" lvl="1" marL="742950" rtl="0" algn="l">
              <a:spcBef>
                <a:spcPts val="480"/>
              </a:spcBef>
              <a:spcAft>
                <a:spcPts val="0"/>
              </a:spcAft>
              <a:buSzPts val="1920"/>
              <a:buChar char="⮚"/>
            </a:pPr>
            <a:r>
              <a:rPr lang="en-US"/>
              <a:t>Receives messages from the environment and sends them to the brain</a:t>
            </a:r>
            <a:endParaRPr/>
          </a:p>
          <a:p>
            <a:pPr indent="-285750" lvl="1" marL="742950" rtl="0" algn="l">
              <a:spcBef>
                <a:spcPts val="480"/>
              </a:spcBef>
              <a:spcAft>
                <a:spcPts val="0"/>
              </a:spcAft>
              <a:buSzPts val="1920"/>
              <a:buChar char="⮚"/>
            </a:pPr>
            <a:r>
              <a:rPr lang="en-US"/>
              <a:t>Includes:  skin, eyes, ears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Systems</a:t>
            </a:r>
            <a:br>
              <a:rPr lang="en-US"/>
            </a:br>
            <a:r>
              <a:rPr lang="en-US" sz="2800"/>
              <a:t>10 of 10</a:t>
            </a:r>
            <a:endParaRPr/>
          </a:p>
        </p:txBody>
      </p:sp>
      <p:sp>
        <p:nvSpPr>
          <p:cNvPr id="146" name="Google Shape;146;p13"/>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Urinary System</a:t>
            </a:r>
            <a:endParaRPr/>
          </a:p>
          <a:p>
            <a:pPr indent="-285750" lvl="1" marL="742950" rtl="0" algn="l">
              <a:spcBef>
                <a:spcPts val="480"/>
              </a:spcBef>
              <a:spcAft>
                <a:spcPts val="0"/>
              </a:spcAft>
              <a:buSzPts val="1920"/>
              <a:buChar char="⮚"/>
            </a:pPr>
            <a:r>
              <a:rPr lang="en-US"/>
              <a:t>Produces urine and sends it out of the body </a:t>
            </a:r>
            <a:endParaRPr/>
          </a:p>
          <a:p>
            <a:pPr indent="-285750" lvl="1" marL="742950" rtl="0" algn="l">
              <a:spcBef>
                <a:spcPts val="480"/>
              </a:spcBef>
              <a:spcAft>
                <a:spcPts val="0"/>
              </a:spcAft>
              <a:buSzPts val="1920"/>
              <a:buChar char="⮚"/>
            </a:pPr>
            <a:r>
              <a:rPr lang="en-US"/>
              <a:t>Includes:  the kidneys, ureters, bladder, urethra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Cavities and Organs</a:t>
            </a:r>
            <a:br>
              <a:rPr lang="en-US"/>
            </a:br>
            <a:r>
              <a:rPr lang="en-US" sz="2800"/>
              <a:t>Cranial, Thoracic, Abdominal</a:t>
            </a:r>
            <a:endParaRPr/>
          </a:p>
        </p:txBody>
      </p:sp>
      <p:sp>
        <p:nvSpPr>
          <p:cNvPr id="153" name="Google Shape;153;p14"/>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Cranial </a:t>
            </a:r>
            <a:endParaRPr/>
          </a:p>
          <a:p>
            <a:pPr indent="-285750" lvl="1" marL="742950" rtl="0" algn="l">
              <a:spcBef>
                <a:spcPts val="480"/>
              </a:spcBef>
              <a:spcAft>
                <a:spcPts val="0"/>
              </a:spcAft>
              <a:buSzPts val="1920"/>
              <a:buChar char="⮚"/>
            </a:pPr>
            <a:r>
              <a:rPr lang="en-US"/>
              <a:t>Organs include:  brain, pituitary gland</a:t>
            </a:r>
            <a:endParaRPr/>
          </a:p>
          <a:p>
            <a:pPr indent="-342900" lvl="0" marL="342900" rtl="0" algn="l">
              <a:spcBef>
                <a:spcPts val="560"/>
              </a:spcBef>
              <a:spcAft>
                <a:spcPts val="0"/>
              </a:spcAft>
              <a:buSzPts val="1680"/>
              <a:buChar char="⬤"/>
            </a:pPr>
            <a:r>
              <a:rPr b="1" lang="en-US"/>
              <a:t>Thoracic</a:t>
            </a:r>
            <a:endParaRPr/>
          </a:p>
          <a:p>
            <a:pPr indent="-285750" lvl="1" marL="742950" rtl="0" algn="l">
              <a:spcBef>
                <a:spcPts val="480"/>
              </a:spcBef>
              <a:spcAft>
                <a:spcPts val="0"/>
              </a:spcAft>
              <a:buSzPts val="1920"/>
              <a:buChar char="⮚"/>
            </a:pPr>
            <a:r>
              <a:rPr lang="en-US"/>
              <a:t>Organs include: lungs, heart, trachea, bronchial tubes</a:t>
            </a:r>
            <a:endParaRPr/>
          </a:p>
          <a:p>
            <a:pPr indent="-342900" lvl="0" marL="342900" rtl="0" algn="l">
              <a:spcBef>
                <a:spcPts val="560"/>
              </a:spcBef>
              <a:spcAft>
                <a:spcPts val="0"/>
              </a:spcAft>
              <a:buSzPts val="1680"/>
              <a:buChar char="⬤"/>
            </a:pPr>
            <a:r>
              <a:rPr b="1" lang="en-US"/>
              <a:t>Abdominal</a:t>
            </a:r>
            <a:endParaRPr/>
          </a:p>
          <a:p>
            <a:pPr indent="-285750" lvl="1" marL="742950" rtl="0" algn="l">
              <a:spcBef>
                <a:spcPts val="480"/>
              </a:spcBef>
              <a:spcAft>
                <a:spcPts val="0"/>
              </a:spcAft>
              <a:buSzPts val="1920"/>
              <a:buChar char="⮚"/>
            </a:pPr>
            <a:r>
              <a:rPr lang="en-US"/>
              <a:t>Organs include:  stomach, small and large intestines, liver, gallbladder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Body Cavities and Organs </a:t>
            </a:r>
            <a:br>
              <a:rPr lang="en-US"/>
            </a:br>
            <a:r>
              <a:rPr lang="en-US" sz="2800"/>
              <a:t>Pelvic and Spinal</a:t>
            </a:r>
            <a:endParaRPr/>
          </a:p>
        </p:txBody>
      </p:sp>
      <p:sp>
        <p:nvSpPr>
          <p:cNvPr id="160" name="Google Shape;160;p15"/>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Pelvic</a:t>
            </a:r>
            <a:endParaRPr/>
          </a:p>
          <a:p>
            <a:pPr indent="-285750" lvl="1" marL="742950" rtl="0" algn="l">
              <a:spcBef>
                <a:spcPts val="480"/>
              </a:spcBef>
              <a:spcAft>
                <a:spcPts val="0"/>
              </a:spcAft>
              <a:buSzPts val="1920"/>
              <a:buChar char="⮚"/>
            </a:pPr>
            <a:r>
              <a:rPr lang="en-US"/>
              <a:t>Organs include:  the urinary bladder, ureters, urethra, rectum and anus, and the uterus</a:t>
            </a:r>
            <a:endParaRPr/>
          </a:p>
          <a:p>
            <a:pPr indent="-342900" lvl="0" marL="342900" rtl="0" algn="l">
              <a:spcBef>
                <a:spcPts val="560"/>
              </a:spcBef>
              <a:spcAft>
                <a:spcPts val="0"/>
              </a:spcAft>
              <a:buSzPts val="1680"/>
              <a:buChar char="⬤"/>
            </a:pPr>
            <a:r>
              <a:rPr b="1" lang="en-US"/>
              <a:t>Spinal</a:t>
            </a:r>
            <a:r>
              <a:rPr lang="en-US"/>
              <a:t>: </a:t>
            </a:r>
            <a:endParaRPr/>
          </a:p>
          <a:p>
            <a:pPr indent="-285750" lvl="1" marL="742950" rtl="0" algn="l">
              <a:spcBef>
                <a:spcPts val="480"/>
              </a:spcBef>
              <a:spcAft>
                <a:spcPts val="0"/>
              </a:spcAft>
              <a:buSzPts val="1920"/>
              <a:buChar char="⮚"/>
            </a:pPr>
            <a:r>
              <a:rPr lang="en-US"/>
              <a:t>Includes: Spinal column and nerves of the spinal cord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Divisions of the Spinal Column </a:t>
            </a:r>
            <a:endParaRPr/>
          </a:p>
        </p:txBody>
      </p:sp>
      <p:sp>
        <p:nvSpPr>
          <p:cNvPr id="167" name="Google Shape;167;p16"/>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lang="en-US"/>
              <a:t>Cervical (neck) region</a:t>
            </a:r>
            <a:endParaRPr/>
          </a:p>
          <a:p>
            <a:pPr indent="-342900" lvl="0" marL="342900" rtl="0" algn="l">
              <a:spcBef>
                <a:spcPts val="560"/>
              </a:spcBef>
              <a:spcAft>
                <a:spcPts val="0"/>
              </a:spcAft>
              <a:buSzPts val="1680"/>
              <a:buChar char="⬤"/>
            </a:pPr>
            <a:r>
              <a:rPr lang="en-US"/>
              <a:t>Thoracic (chest) region</a:t>
            </a:r>
            <a:endParaRPr/>
          </a:p>
          <a:p>
            <a:pPr indent="-342900" lvl="0" marL="342900" rtl="0" algn="l">
              <a:spcBef>
                <a:spcPts val="560"/>
              </a:spcBef>
              <a:spcAft>
                <a:spcPts val="0"/>
              </a:spcAft>
              <a:buSzPts val="1680"/>
              <a:buChar char="⬤"/>
            </a:pPr>
            <a:r>
              <a:rPr lang="en-US"/>
              <a:t>Lumbar (loin or waist) region</a:t>
            </a:r>
            <a:endParaRPr/>
          </a:p>
          <a:p>
            <a:pPr indent="-342900" lvl="0" marL="342900" rtl="0" algn="l">
              <a:spcBef>
                <a:spcPts val="560"/>
              </a:spcBef>
              <a:spcAft>
                <a:spcPts val="0"/>
              </a:spcAft>
              <a:buSzPts val="1680"/>
              <a:buChar char="⬤"/>
            </a:pPr>
            <a:r>
              <a:rPr lang="en-US"/>
              <a:t>Sacral (sacrum or lower back) region</a:t>
            </a:r>
            <a:endParaRPr/>
          </a:p>
          <a:p>
            <a:pPr indent="-342900" lvl="0" marL="342900" rtl="0" algn="l">
              <a:spcBef>
                <a:spcPts val="560"/>
              </a:spcBef>
              <a:spcAft>
                <a:spcPts val="0"/>
              </a:spcAft>
              <a:buSzPts val="1680"/>
              <a:buChar char="⬤"/>
            </a:pPr>
            <a:r>
              <a:rPr lang="en-US"/>
              <a:t>Coccygeal (coccyx or tailbone) region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Planes of the Body</a:t>
            </a:r>
            <a:br>
              <a:rPr lang="en-US"/>
            </a:br>
            <a:r>
              <a:rPr lang="en-US" sz="2800"/>
              <a:t>Frontal Plane</a:t>
            </a:r>
            <a:endParaRPr/>
          </a:p>
        </p:txBody>
      </p:sp>
      <p:sp>
        <p:nvSpPr>
          <p:cNvPr id="174" name="Google Shape;174;p17"/>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Frontal (coronal) plane</a:t>
            </a:r>
            <a:endParaRPr/>
          </a:p>
          <a:p>
            <a:pPr indent="-285750" lvl="1" marL="742950" rtl="0" algn="l">
              <a:spcBef>
                <a:spcPts val="480"/>
              </a:spcBef>
              <a:spcAft>
                <a:spcPts val="0"/>
              </a:spcAft>
              <a:buSzPts val="1920"/>
              <a:buChar char="⮚"/>
            </a:pPr>
            <a:r>
              <a:rPr b="1" lang="en-US"/>
              <a:t>Vertical plane </a:t>
            </a:r>
            <a:r>
              <a:rPr lang="en-US"/>
              <a:t>that divides the body or body part, such as an organ, into </a:t>
            </a:r>
            <a:r>
              <a:rPr b="1" i="1" lang="en-US"/>
              <a:t>front and back portions</a:t>
            </a:r>
            <a:r>
              <a:rPr i="1" lang="en-US"/>
              <a:t>.</a:t>
            </a:r>
            <a:endParaRPr/>
          </a:p>
          <a:p>
            <a:pPr indent="-285750" lvl="1" marL="742950" rtl="0" algn="l">
              <a:spcBef>
                <a:spcPts val="480"/>
              </a:spcBef>
              <a:spcAft>
                <a:spcPts val="0"/>
              </a:spcAft>
              <a:buSzPts val="1920"/>
              <a:buChar char="⮚"/>
            </a:pPr>
            <a:r>
              <a:rPr lang="en-US"/>
              <a:t>Anatomically, </a:t>
            </a:r>
            <a:r>
              <a:rPr i="1" lang="en-US"/>
              <a:t>anterior</a:t>
            </a:r>
            <a:r>
              <a:rPr lang="en-US"/>
              <a:t> means the front portion and </a:t>
            </a:r>
            <a:r>
              <a:rPr i="1" lang="en-US"/>
              <a:t>posterior </a:t>
            </a:r>
            <a:r>
              <a:rPr lang="en-US"/>
              <a:t>means the back portion.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Planes of the Body </a:t>
            </a:r>
            <a:br>
              <a:rPr lang="en-US"/>
            </a:br>
            <a:r>
              <a:rPr lang="en-US" sz="2800"/>
              <a:t>Sagittal Plane</a:t>
            </a:r>
            <a:endParaRPr/>
          </a:p>
        </p:txBody>
      </p:sp>
      <p:sp>
        <p:nvSpPr>
          <p:cNvPr id="181" name="Google Shape;181;p18"/>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Sagittal (lateral) plane</a:t>
            </a:r>
            <a:endParaRPr/>
          </a:p>
          <a:p>
            <a:pPr indent="-285750" lvl="1" marL="742950" rtl="0" algn="l">
              <a:spcBef>
                <a:spcPts val="480"/>
              </a:spcBef>
              <a:spcAft>
                <a:spcPts val="0"/>
              </a:spcAft>
              <a:buSzPts val="1920"/>
              <a:buChar char="⮚"/>
            </a:pPr>
            <a:r>
              <a:rPr b="1" lang="en-US"/>
              <a:t>Vertical plane</a:t>
            </a:r>
            <a:r>
              <a:rPr lang="en-US"/>
              <a:t> that divides the body or organ into </a:t>
            </a:r>
            <a:r>
              <a:rPr b="1" i="1" lang="en-US"/>
              <a:t>right and left sides</a:t>
            </a:r>
            <a:r>
              <a:rPr lang="en-US"/>
              <a:t>.</a:t>
            </a:r>
            <a:endParaRPr/>
          </a:p>
          <a:p>
            <a:pPr indent="-285750" lvl="1" marL="742950" rtl="0" algn="l">
              <a:spcBef>
                <a:spcPts val="480"/>
              </a:spcBef>
              <a:spcAft>
                <a:spcPts val="0"/>
              </a:spcAft>
              <a:buSzPts val="1920"/>
              <a:buChar char="⮚"/>
            </a:pPr>
            <a:r>
              <a:rPr b="1" lang="en-US"/>
              <a:t>The midsagittal plane </a:t>
            </a:r>
            <a:r>
              <a:rPr lang="en-US"/>
              <a:t>divides the body vertically into </a:t>
            </a:r>
            <a:r>
              <a:rPr b="1" i="1" lang="en-US"/>
              <a:t>right and left halves</a:t>
            </a:r>
            <a:r>
              <a:rPr lang="en-US"/>
              <a: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Planes of the Body</a:t>
            </a:r>
            <a:br>
              <a:rPr lang="en-US"/>
            </a:br>
            <a:r>
              <a:rPr lang="en-US" sz="2800"/>
              <a:t>Transverse Plane</a:t>
            </a:r>
            <a:endParaRPr/>
          </a:p>
        </p:txBody>
      </p:sp>
      <p:sp>
        <p:nvSpPr>
          <p:cNvPr id="188" name="Google Shape;188;p19"/>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Transverse (axial) plane</a:t>
            </a:r>
            <a:endParaRPr/>
          </a:p>
          <a:p>
            <a:pPr indent="-285750" lvl="1" marL="742950" rtl="0" algn="l">
              <a:spcBef>
                <a:spcPts val="480"/>
              </a:spcBef>
              <a:spcAft>
                <a:spcPts val="0"/>
              </a:spcAft>
              <a:buSzPts val="1920"/>
              <a:buChar char="⮚"/>
            </a:pPr>
            <a:r>
              <a:rPr b="1" lang="en-US"/>
              <a:t>Horizontal plane </a:t>
            </a:r>
            <a:r>
              <a:rPr lang="en-US"/>
              <a:t>that divides the body or organ into </a:t>
            </a:r>
            <a:r>
              <a:rPr b="1" i="1" lang="en-US"/>
              <a:t>upper and lower portions</a:t>
            </a:r>
            <a:r>
              <a:rPr i="1" lang="en-US"/>
              <a:t>, </a:t>
            </a:r>
            <a:r>
              <a:rPr lang="en-US"/>
              <a:t>as in a </a:t>
            </a:r>
            <a:r>
              <a:rPr b="1" i="1" lang="en-US"/>
              <a:t>cross-section</a:t>
            </a:r>
            <a:endParaRPr i="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Combining Forms</a:t>
            </a:r>
            <a:br>
              <a:rPr lang="en-US"/>
            </a:br>
            <a:r>
              <a:rPr lang="en-US" sz="2800"/>
              <a:t>1 of 7</a:t>
            </a:r>
            <a:endParaRPr/>
          </a:p>
        </p:txBody>
      </p:sp>
      <p:sp>
        <p:nvSpPr>
          <p:cNvPr id="195" name="Google Shape;195;p20"/>
          <p:cNvSpPr txBox="1"/>
          <p:nvPr>
            <p:ph idx="1" type="body"/>
          </p:nvPr>
        </p:nvSpPr>
        <p:spPr>
          <a:xfrm>
            <a:off x="1042081" y="1709738"/>
            <a:ext cx="7492319"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abdomin/o</a:t>
            </a:r>
            <a:r>
              <a:rPr lang="en-US"/>
              <a:t> 	</a:t>
            </a:r>
            <a:endParaRPr/>
          </a:p>
          <a:p>
            <a:pPr indent="-285750" lvl="1" marL="742950" rtl="0" algn="l">
              <a:spcBef>
                <a:spcPts val="480"/>
              </a:spcBef>
              <a:spcAft>
                <a:spcPts val="0"/>
              </a:spcAft>
              <a:buSzPts val="1920"/>
              <a:buChar char="⮚"/>
            </a:pPr>
            <a:r>
              <a:rPr lang="en-US"/>
              <a:t>abdomen</a:t>
            </a:r>
            <a:endParaRPr/>
          </a:p>
          <a:p>
            <a:pPr indent="-342900" lvl="0" marL="342900" rtl="0" algn="l">
              <a:spcBef>
                <a:spcPts val="560"/>
              </a:spcBef>
              <a:spcAft>
                <a:spcPts val="0"/>
              </a:spcAft>
              <a:buSzPts val="1680"/>
              <a:buChar char="⬤"/>
            </a:pPr>
            <a:r>
              <a:rPr b="1" lang="en-US"/>
              <a:t>anter/o</a:t>
            </a:r>
            <a:r>
              <a:rPr lang="en-US"/>
              <a:t> 		</a:t>
            </a:r>
            <a:endParaRPr/>
          </a:p>
          <a:p>
            <a:pPr indent="-285750" lvl="1" marL="742950" rtl="0" algn="l">
              <a:spcBef>
                <a:spcPts val="480"/>
              </a:spcBef>
              <a:spcAft>
                <a:spcPts val="0"/>
              </a:spcAft>
              <a:buSzPts val="1920"/>
              <a:buChar char="⮚"/>
            </a:pPr>
            <a:r>
              <a:rPr lang="en-US"/>
              <a:t>front</a:t>
            </a:r>
            <a:endParaRPr/>
          </a:p>
          <a:p>
            <a:pPr indent="-342900" lvl="0" marL="342900" rtl="0" algn="l">
              <a:spcBef>
                <a:spcPts val="560"/>
              </a:spcBef>
              <a:spcAft>
                <a:spcPts val="0"/>
              </a:spcAft>
              <a:buSzPts val="1680"/>
              <a:buChar char="⬤"/>
            </a:pPr>
            <a:r>
              <a:rPr b="1" lang="en-US"/>
              <a:t>bronch/o</a:t>
            </a:r>
            <a:r>
              <a:rPr lang="en-US"/>
              <a:t> 	</a:t>
            </a:r>
            <a:endParaRPr/>
          </a:p>
          <a:p>
            <a:pPr indent="-285750" lvl="1" marL="742950" rtl="0" algn="l">
              <a:spcBef>
                <a:spcPts val="480"/>
              </a:spcBef>
              <a:spcAft>
                <a:spcPts val="0"/>
              </a:spcAft>
              <a:buSzPts val="1920"/>
              <a:buChar char="⮚"/>
            </a:pPr>
            <a:r>
              <a:rPr lang="en-US"/>
              <a:t>bronchial tubes</a:t>
            </a:r>
            <a:endParaRPr/>
          </a:p>
          <a:p>
            <a:pPr indent="-342900" lvl="0" marL="342900" rtl="0" algn="l">
              <a:spcBef>
                <a:spcPts val="560"/>
              </a:spcBef>
              <a:spcAft>
                <a:spcPts val="0"/>
              </a:spcAft>
              <a:buSzPts val="1680"/>
              <a:buChar char="⬤"/>
            </a:pPr>
            <a:r>
              <a:rPr b="1" lang="en-US"/>
              <a:t>cervic/o</a:t>
            </a:r>
            <a:r>
              <a:rPr lang="en-US"/>
              <a:t> 		</a:t>
            </a:r>
            <a:endParaRPr/>
          </a:p>
          <a:p>
            <a:pPr indent="-285750" lvl="1" marL="742950" rtl="0" algn="l">
              <a:spcBef>
                <a:spcPts val="480"/>
              </a:spcBef>
              <a:spcAft>
                <a:spcPts val="0"/>
              </a:spcAft>
              <a:buSzPts val="1920"/>
              <a:buChar char="⮚"/>
            </a:pPr>
            <a:r>
              <a:rPr i="1" lang="en-US"/>
              <a:t>neck</a:t>
            </a:r>
            <a:r>
              <a:rPr lang="en-US"/>
              <a:t> of the body or </a:t>
            </a:r>
            <a:r>
              <a:rPr i="1" lang="en-US"/>
              <a:t>neck</a:t>
            </a:r>
            <a:r>
              <a:rPr lang="en-US"/>
              <a:t> (cervix) of the uterus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Combining Forms</a:t>
            </a:r>
            <a:br>
              <a:rPr lang="en-US"/>
            </a:br>
            <a:r>
              <a:rPr lang="en-US" sz="2800"/>
              <a:t>2 of 7</a:t>
            </a:r>
            <a:endParaRPr/>
          </a:p>
        </p:txBody>
      </p:sp>
      <p:sp>
        <p:nvSpPr>
          <p:cNvPr id="202" name="Google Shape;202;p21"/>
          <p:cNvSpPr txBox="1"/>
          <p:nvPr>
            <p:ph idx="1" type="body"/>
          </p:nvPr>
        </p:nvSpPr>
        <p:spPr>
          <a:xfrm>
            <a:off x="1174183" y="1529556"/>
            <a:ext cx="6795633" cy="481965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chondr/o</a:t>
            </a:r>
            <a:r>
              <a:rPr lang="en-US"/>
              <a:t> 	</a:t>
            </a:r>
            <a:endParaRPr/>
          </a:p>
          <a:p>
            <a:pPr indent="-285750" lvl="1" marL="742950" rtl="0" algn="l">
              <a:spcBef>
                <a:spcPts val="480"/>
              </a:spcBef>
              <a:spcAft>
                <a:spcPts val="0"/>
              </a:spcAft>
              <a:buSzPts val="1920"/>
              <a:buChar char="⮚"/>
            </a:pPr>
            <a:r>
              <a:rPr lang="en-US"/>
              <a:t>cartilage</a:t>
            </a:r>
            <a:endParaRPr/>
          </a:p>
          <a:p>
            <a:pPr indent="-342900" lvl="0" marL="342900" rtl="0" algn="l">
              <a:spcBef>
                <a:spcPts val="560"/>
              </a:spcBef>
              <a:spcAft>
                <a:spcPts val="0"/>
              </a:spcAft>
              <a:buSzPts val="1680"/>
              <a:buChar char="⬤"/>
            </a:pPr>
            <a:r>
              <a:rPr b="1" lang="en-US"/>
              <a:t>coccyg/o</a:t>
            </a:r>
            <a:r>
              <a:rPr lang="en-US"/>
              <a:t> 	</a:t>
            </a:r>
            <a:endParaRPr/>
          </a:p>
          <a:p>
            <a:pPr indent="-285750" lvl="1" marL="742950" rtl="0" algn="l">
              <a:spcBef>
                <a:spcPts val="480"/>
              </a:spcBef>
              <a:spcAft>
                <a:spcPts val="0"/>
              </a:spcAft>
              <a:buSzPts val="1920"/>
              <a:buChar char="⮚"/>
            </a:pPr>
            <a:r>
              <a:rPr lang="en-US"/>
              <a:t>coccyx, tailbone</a:t>
            </a:r>
            <a:endParaRPr/>
          </a:p>
          <a:p>
            <a:pPr indent="-342900" lvl="0" marL="342900" rtl="0" algn="l">
              <a:spcBef>
                <a:spcPts val="560"/>
              </a:spcBef>
              <a:spcAft>
                <a:spcPts val="0"/>
              </a:spcAft>
              <a:buSzPts val="1680"/>
              <a:buChar char="⬤"/>
            </a:pPr>
            <a:r>
              <a:rPr b="1" lang="en-US"/>
              <a:t>crani/o</a:t>
            </a:r>
            <a:r>
              <a:rPr lang="en-US"/>
              <a:t> 		</a:t>
            </a:r>
            <a:endParaRPr/>
          </a:p>
          <a:p>
            <a:pPr indent="-285750" lvl="1" marL="742950" rtl="0" algn="l">
              <a:spcBef>
                <a:spcPts val="480"/>
              </a:spcBef>
              <a:spcAft>
                <a:spcPts val="0"/>
              </a:spcAft>
              <a:buSzPts val="1920"/>
              <a:buChar char="⮚"/>
            </a:pPr>
            <a:r>
              <a:rPr lang="en-US"/>
              <a:t>skull</a:t>
            </a:r>
            <a:endParaRPr/>
          </a:p>
          <a:p>
            <a:pPr indent="-342900" lvl="0" marL="342900" rtl="0" algn="l">
              <a:spcBef>
                <a:spcPts val="560"/>
              </a:spcBef>
              <a:spcAft>
                <a:spcPts val="0"/>
              </a:spcAft>
              <a:buSzPts val="1680"/>
              <a:buChar char="⬤"/>
            </a:pPr>
            <a:r>
              <a:rPr b="1" lang="en-US"/>
              <a:t>epitheli/o</a:t>
            </a:r>
            <a:r>
              <a:rPr lang="en-US"/>
              <a:t> 	</a:t>
            </a:r>
            <a:endParaRPr/>
          </a:p>
          <a:p>
            <a:pPr indent="-285750" lvl="1" marL="742950" rtl="0" algn="l">
              <a:spcBef>
                <a:spcPts val="480"/>
              </a:spcBef>
              <a:spcAft>
                <a:spcPts val="0"/>
              </a:spcAft>
              <a:buSzPts val="1920"/>
              <a:buChar char="⮚"/>
            </a:pPr>
            <a:r>
              <a:rPr lang="en-US"/>
              <a:t>skin, surface tissue	</a:t>
            </a:r>
            <a:endParaRPr/>
          </a:p>
          <a:p>
            <a:pPr indent="-342900" lvl="0" marL="342900" rtl="0" algn="l">
              <a:spcBef>
                <a:spcPts val="560"/>
              </a:spcBef>
              <a:spcAft>
                <a:spcPts val="0"/>
              </a:spcAft>
              <a:buSzPts val="1680"/>
              <a:buChar char="⬤"/>
            </a:pPr>
            <a:r>
              <a:rPr b="1" lang="en-US"/>
              <a:t>esophag/o</a:t>
            </a:r>
            <a:r>
              <a:rPr lang="en-US"/>
              <a:t> 	</a:t>
            </a:r>
            <a:endParaRPr/>
          </a:p>
          <a:p>
            <a:pPr indent="-285750" lvl="1" marL="742950" rtl="0" algn="l">
              <a:spcBef>
                <a:spcPts val="480"/>
              </a:spcBef>
              <a:spcAft>
                <a:spcPts val="0"/>
              </a:spcAft>
              <a:buSzPts val="1920"/>
              <a:buChar char="⮚"/>
            </a:pPr>
            <a:r>
              <a:rPr lang="en-US"/>
              <a:t>esophagus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Combining Forms </a:t>
            </a:r>
            <a:br>
              <a:rPr lang="en-US"/>
            </a:br>
            <a:r>
              <a:rPr lang="en-US" sz="2800"/>
              <a:t>3 of 7</a:t>
            </a:r>
            <a:endParaRPr/>
          </a:p>
        </p:txBody>
      </p:sp>
      <p:sp>
        <p:nvSpPr>
          <p:cNvPr id="209" name="Google Shape;209;p22"/>
          <p:cNvSpPr txBox="1"/>
          <p:nvPr>
            <p:ph idx="1" type="body"/>
          </p:nvPr>
        </p:nvSpPr>
        <p:spPr>
          <a:xfrm>
            <a:off x="1325110" y="1505290"/>
            <a:ext cx="6697662" cy="4851967"/>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hepat/o</a:t>
            </a:r>
            <a:r>
              <a:rPr lang="en-US"/>
              <a:t> 	  </a:t>
            </a:r>
            <a:endParaRPr/>
          </a:p>
          <a:p>
            <a:pPr indent="-285750" lvl="1" marL="742950" rtl="0" algn="l">
              <a:spcBef>
                <a:spcPts val="480"/>
              </a:spcBef>
              <a:spcAft>
                <a:spcPts val="0"/>
              </a:spcAft>
              <a:buSzPts val="1920"/>
              <a:buChar char="⮚"/>
            </a:pPr>
            <a:r>
              <a:rPr lang="en-US"/>
              <a:t>liver</a:t>
            </a:r>
            <a:endParaRPr/>
          </a:p>
          <a:p>
            <a:pPr indent="-342900" lvl="0" marL="342900" rtl="0" algn="l">
              <a:spcBef>
                <a:spcPts val="560"/>
              </a:spcBef>
              <a:spcAft>
                <a:spcPts val="0"/>
              </a:spcAft>
              <a:buSzPts val="1680"/>
              <a:buChar char="⬤"/>
            </a:pPr>
            <a:r>
              <a:rPr b="1" lang="en-US"/>
              <a:t>lapar/o</a:t>
            </a:r>
            <a:r>
              <a:rPr lang="en-US"/>
              <a:t> 	  </a:t>
            </a:r>
            <a:endParaRPr/>
          </a:p>
          <a:p>
            <a:pPr indent="-285750" lvl="1" marL="742950" rtl="0" algn="l">
              <a:spcBef>
                <a:spcPts val="480"/>
              </a:spcBef>
              <a:spcAft>
                <a:spcPts val="0"/>
              </a:spcAft>
              <a:buSzPts val="1920"/>
              <a:buChar char="⮚"/>
            </a:pPr>
            <a:r>
              <a:rPr lang="en-US"/>
              <a:t>abdomen</a:t>
            </a:r>
            <a:endParaRPr/>
          </a:p>
          <a:p>
            <a:pPr indent="-342900" lvl="0" marL="342900" rtl="0" algn="l">
              <a:spcBef>
                <a:spcPts val="560"/>
              </a:spcBef>
              <a:spcAft>
                <a:spcPts val="0"/>
              </a:spcAft>
              <a:buSzPts val="1680"/>
              <a:buChar char="⬤"/>
            </a:pPr>
            <a:r>
              <a:rPr b="1" lang="en-US"/>
              <a:t>laryng/o</a:t>
            </a:r>
            <a:r>
              <a:rPr lang="en-US"/>
              <a:t> 	  </a:t>
            </a:r>
            <a:endParaRPr/>
          </a:p>
          <a:p>
            <a:pPr indent="-285750" lvl="1" marL="742950" rtl="0" algn="l">
              <a:spcBef>
                <a:spcPts val="480"/>
              </a:spcBef>
              <a:spcAft>
                <a:spcPts val="0"/>
              </a:spcAft>
              <a:buSzPts val="1920"/>
              <a:buChar char="⮚"/>
            </a:pPr>
            <a:r>
              <a:rPr lang="en-US"/>
              <a:t>larynx (voice box)</a:t>
            </a:r>
            <a:endParaRPr/>
          </a:p>
          <a:p>
            <a:pPr indent="-342900" lvl="0" marL="342900" rtl="0" algn="l">
              <a:spcBef>
                <a:spcPts val="560"/>
              </a:spcBef>
              <a:spcAft>
                <a:spcPts val="0"/>
              </a:spcAft>
              <a:buSzPts val="1680"/>
              <a:buChar char="⬤"/>
            </a:pPr>
            <a:r>
              <a:rPr b="1" lang="en-US"/>
              <a:t>later/o</a:t>
            </a:r>
            <a:r>
              <a:rPr lang="en-US"/>
              <a:t> 	  </a:t>
            </a:r>
            <a:endParaRPr/>
          </a:p>
          <a:p>
            <a:pPr indent="-285750" lvl="1" marL="742950" rtl="0" algn="l">
              <a:spcBef>
                <a:spcPts val="480"/>
              </a:spcBef>
              <a:spcAft>
                <a:spcPts val="0"/>
              </a:spcAft>
              <a:buSzPts val="1920"/>
              <a:buChar char="⮚"/>
            </a:pPr>
            <a:r>
              <a:rPr lang="en-US"/>
              <a:t>side	</a:t>
            </a:r>
            <a:endParaRPr/>
          </a:p>
          <a:p>
            <a:pPr indent="-342900" lvl="0" marL="342900" rtl="0" algn="l">
              <a:spcBef>
                <a:spcPts val="560"/>
              </a:spcBef>
              <a:spcAft>
                <a:spcPts val="0"/>
              </a:spcAft>
              <a:buSzPts val="1680"/>
              <a:buChar char="⬤"/>
            </a:pPr>
            <a:r>
              <a:rPr b="1" lang="en-US"/>
              <a:t>lumb/o</a:t>
            </a:r>
            <a:r>
              <a:rPr lang="en-US"/>
              <a:t> 	  </a:t>
            </a:r>
            <a:endParaRPr/>
          </a:p>
          <a:p>
            <a:pPr indent="-285750" lvl="1" marL="742950" rtl="0" algn="l">
              <a:spcBef>
                <a:spcPts val="480"/>
              </a:spcBef>
              <a:spcAft>
                <a:spcPts val="0"/>
              </a:spcAft>
              <a:buSzPts val="1920"/>
              <a:buChar char="⮚"/>
            </a:pPr>
            <a:r>
              <a:rPr lang="en-US"/>
              <a:t>loin or waist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Combining Forms </a:t>
            </a:r>
            <a:br>
              <a:rPr lang="en-US"/>
            </a:br>
            <a:r>
              <a:rPr lang="en-US" sz="2800"/>
              <a:t>4 of 7</a:t>
            </a:r>
            <a:endParaRPr/>
          </a:p>
        </p:txBody>
      </p:sp>
      <p:sp>
        <p:nvSpPr>
          <p:cNvPr id="216" name="Google Shape;216;p23"/>
          <p:cNvSpPr txBox="1"/>
          <p:nvPr>
            <p:ph idx="1" type="body"/>
          </p:nvPr>
        </p:nvSpPr>
        <p:spPr>
          <a:xfrm>
            <a:off x="465138" y="2116137"/>
            <a:ext cx="8229600" cy="32353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lymph/o</a:t>
            </a:r>
            <a:r>
              <a:rPr lang="en-US"/>
              <a:t>		</a:t>
            </a:r>
            <a:endParaRPr/>
          </a:p>
          <a:p>
            <a:pPr indent="-285750" lvl="1" marL="742950" rtl="0" algn="l">
              <a:spcBef>
                <a:spcPts val="480"/>
              </a:spcBef>
              <a:spcAft>
                <a:spcPts val="0"/>
              </a:spcAft>
              <a:buSzPts val="1920"/>
              <a:buChar char="⮚"/>
            </a:pPr>
            <a:r>
              <a:rPr lang="en-US"/>
              <a:t>lymph (clear fluid in tissue spaces and lymph vessels)</a:t>
            </a:r>
            <a:endParaRPr/>
          </a:p>
          <a:p>
            <a:pPr indent="-342900" lvl="0" marL="342900" rtl="0" algn="l">
              <a:spcBef>
                <a:spcPts val="560"/>
              </a:spcBef>
              <a:spcAft>
                <a:spcPts val="0"/>
              </a:spcAft>
              <a:buSzPts val="1680"/>
              <a:buChar char="⬤"/>
            </a:pPr>
            <a:r>
              <a:rPr b="1" lang="en-US"/>
              <a:t>mediastin/o</a:t>
            </a:r>
            <a:r>
              <a:rPr lang="en-US"/>
              <a:t> 	</a:t>
            </a:r>
            <a:endParaRPr/>
          </a:p>
          <a:p>
            <a:pPr indent="-285750" lvl="1" marL="742950" rtl="0" algn="l">
              <a:spcBef>
                <a:spcPts val="480"/>
              </a:spcBef>
              <a:spcAft>
                <a:spcPts val="0"/>
              </a:spcAft>
              <a:buSzPts val="1920"/>
              <a:buChar char="⮚"/>
            </a:pPr>
            <a:r>
              <a:rPr lang="en-US"/>
              <a:t>mediastinum (space between the lungs)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Combining Forms</a:t>
            </a:r>
            <a:br>
              <a:rPr lang="en-US"/>
            </a:br>
            <a:r>
              <a:rPr lang="en-US" sz="2800"/>
              <a:t>5 of 7</a:t>
            </a:r>
            <a:endParaRPr/>
          </a:p>
        </p:txBody>
      </p:sp>
      <p:sp>
        <p:nvSpPr>
          <p:cNvPr id="223" name="Google Shape;223;p24"/>
          <p:cNvSpPr txBox="1"/>
          <p:nvPr>
            <p:ph idx="1" type="body"/>
          </p:nvPr>
        </p:nvSpPr>
        <p:spPr>
          <a:xfrm>
            <a:off x="602683" y="1709738"/>
            <a:ext cx="7938633" cy="44545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pelv/o</a:t>
            </a:r>
            <a:r>
              <a:rPr lang="en-US"/>
              <a:t> 		</a:t>
            </a:r>
            <a:endParaRPr/>
          </a:p>
          <a:p>
            <a:pPr indent="-285750" lvl="1" marL="742950" rtl="0" algn="l">
              <a:spcBef>
                <a:spcPts val="480"/>
              </a:spcBef>
              <a:spcAft>
                <a:spcPts val="0"/>
              </a:spcAft>
              <a:buSzPts val="1920"/>
              <a:buChar char="⮚"/>
            </a:pPr>
            <a:r>
              <a:rPr lang="en-US"/>
              <a:t>pelvis (bones of the hip)</a:t>
            </a:r>
            <a:endParaRPr/>
          </a:p>
          <a:p>
            <a:pPr indent="-342900" lvl="0" marL="342900" rtl="0" algn="l">
              <a:spcBef>
                <a:spcPts val="560"/>
              </a:spcBef>
              <a:spcAft>
                <a:spcPts val="0"/>
              </a:spcAft>
              <a:buSzPts val="1680"/>
              <a:buChar char="⬤"/>
            </a:pPr>
            <a:r>
              <a:rPr b="1" lang="en-US"/>
              <a:t>peritone/o</a:t>
            </a:r>
            <a:r>
              <a:rPr lang="en-US"/>
              <a:t> 	</a:t>
            </a:r>
            <a:endParaRPr/>
          </a:p>
          <a:p>
            <a:pPr indent="-285750" lvl="1" marL="742950" rtl="0" algn="l">
              <a:spcBef>
                <a:spcPts val="480"/>
              </a:spcBef>
              <a:spcAft>
                <a:spcPts val="0"/>
              </a:spcAft>
              <a:buSzPts val="1920"/>
              <a:buChar char="⮚"/>
            </a:pPr>
            <a:r>
              <a:rPr lang="en-US"/>
              <a:t>peritoneum (membrane surrounding the abdominal organs)</a:t>
            </a:r>
            <a:endParaRPr/>
          </a:p>
          <a:p>
            <a:pPr indent="-342900" lvl="0" marL="342900" rtl="0" algn="l">
              <a:spcBef>
                <a:spcPts val="560"/>
              </a:spcBef>
              <a:spcAft>
                <a:spcPts val="0"/>
              </a:spcAft>
              <a:buSzPts val="1680"/>
              <a:buChar char="⬤"/>
            </a:pPr>
            <a:r>
              <a:rPr b="1" lang="en-US"/>
              <a:t>pharyng/o</a:t>
            </a:r>
            <a:r>
              <a:rPr lang="en-US"/>
              <a:t> 	</a:t>
            </a:r>
            <a:endParaRPr/>
          </a:p>
          <a:p>
            <a:pPr indent="-285750" lvl="1" marL="742950" rtl="0" algn="l">
              <a:spcBef>
                <a:spcPts val="480"/>
              </a:spcBef>
              <a:spcAft>
                <a:spcPts val="0"/>
              </a:spcAft>
              <a:buSzPts val="1920"/>
              <a:buChar char="⮚"/>
            </a:pPr>
            <a:r>
              <a:rPr lang="en-US"/>
              <a:t>pharynx (throat)</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Combining Forms </a:t>
            </a:r>
            <a:br>
              <a:rPr lang="en-US"/>
            </a:br>
            <a:r>
              <a:rPr lang="en-US" sz="2800"/>
              <a:t>6 of 7</a:t>
            </a:r>
            <a:endParaRPr/>
          </a:p>
        </p:txBody>
      </p:sp>
      <p:sp>
        <p:nvSpPr>
          <p:cNvPr id="230" name="Google Shape;230;p25"/>
          <p:cNvSpPr txBox="1"/>
          <p:nvPr>
            <p:ph idx="1" type="body"/>
          </p:nvPr>
        </p:nvSpPr>
        <p:spPr>
          <a:xfrm>
            <a:off x="1513114" y="1665515"/>
            <a:ext cx="6814458" cy="454773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pleur/o</a:t>
            </a:r>
            <a:r>
              <a:rPr lang="en-US"/>
              <a:t> 		</a:t>
            </a:r>
            <a:endParaRPr/>
          </a:p>
          <a:p>
            <a:pPr indent="-285750" lvl="1" marL="742950" rtl="0" algn="l">
              <a:spcBef>
                <a:spcPts val="480"/>
              </a:spcBef>
              <a:spcAft>
                <a:spcPts val="0"/>
              </a:spcAft>
              <a:buSzPts val="1920"/>
              <a:buChar char="⮚"/>
            </a:pPr>
            <a:r>
              <a:rPr lang="en-US"/>
              <a:t>pleura</a:t>
            </a:r>
            <a:endParaRPr/>
          </a:p>
          <a:p>
            <a:pPr indent="-342900" lvl="0" marL="342900" rtl="0" algn="l">
              <a:spcBef>
                <a:spcPts val="560"/>
              </a:spcBef>
              <a:spcAft>
                <a:spcPts val="0"/>
              </a:spcAft>
              <a:buSzPts val="1680"/>
              <a:buChar char="⬤"/>
            </a:pPr>
            <a:r>
              <a:rPr b="1" lang="en-US"/>
              <a:t>poster/o</a:t>
            </a:r>
            <a:r>
              <a:rPr lang="en-US"/>
              <a:t> </a:t>
            </a:r>
            <a:endParaRPr/>
          </a:p>
          <a:p>
            <a:pPr indent="-285750" lvl="1" marL="742950" rtl="0" algn="l">
              <a:spcBef>
                <a:spcPts val="480"/>
              </a:spcBef>
              <a:spcAft>
                <a:spcPts val="0"/>
              </a:spcAft>
              <a:buSzPts val="1920"/>
              <a:buChar char="⮚"/>
            </a:pPr>
            <a:r>
              <a:rPr lang="en-US"/>
              <a:t>back, behind</a:t>
            </a:r>
            <a:endParaRPr/>
          </a:p>
          <a:p>
            <a:pPr indent="-342900" lvl="0" marL="342900" rtl="0" algn="l">
              <a:spcBef>
                <a:spcPts val="560"/>
              </a:spcBef>
              <a:spcAft>
                <a:spcPts val="0"/>
              </a:spcAft>
              <a:buSzPts val="1680"/>
              <a:buChar char="⬤"/>
            </a:pPr>
            <a:r>
              <a:rPr b="1" lang="en-US"/>
              <a:t>radi/o</a:t>
            </a:r>
            <a:endParaRPr/>
          </a:p>
          <a:p>
            <a:pPr indent="-285750" lvl="1" marL="742950" rtl="0" algn="l">
              <a:spcBef>
                <a:spcPts val="480"/>
              </a:spcBef>
              <a:spcAft>
                <a:spcPts val="0"/>
              </a:spcAft>
              <a:buSzPts val="1920"/>
              <a:buChar char="⮚"/>
            </a:pPr>
            <a:r>
              <a:rPr lang="en-US"/>
              <a:t>X-rays</a:t>
            </a:r>
            <a:endParaRPr/>
          </a:p>
          <a:p>
            <a:pPr indent="-342900" lvl="0" marL="342900" rtl="0" algn="l">
              <a:spcBef>
                <a:spcPts val="560"/>
              </a:spcBef>
              <a:spcAft>
                <a:spcPts val="0"/>
              </a:spcAft>
              <a:buSzPts val="1680"/>
              <a:buChar char="⬤"/>
            </a:pPr>
            <a:r>
              <a:rPr b="1" lang="en-US"/>
              <a:t>sacr/o</a:t>
            </a:r>
            <a:r>
              <a:rPr lang="en-US"/>
              <a:t> 		</a:t>
            </a:r>
            <a:endParaRPr/>
          </a:p>
          <a:p>
            <a:pPr indent="-285750" lvl="1" marL="742950" rtl="0" algn="l">
              <a:spcBef>
                <a:spcPts val="480"/>
              </a:spcBef>
              <a:spcAft>
                <a:spcPts val="0"/>
              </a:spcAft>
              <a:buSzPts val="1920"/>
              <a:buChar char="⮚"/>
            </a:pPr>
            <a:r>
              <a:rPr lang="en-US"/>
              <a:t>sacrum (five fused bones in the lower back)</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6"/>
          <p:cNvSpPr txBox="1"/>
          <p:nvPr>
            <p:ph type="title"/>
          </p:nvPr>
        </p:nvSpPr>
        <p:spPr>
          <a:xfrm>
            <a:off x="445294" y="541621"/>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br>
              <a:rPr lang="en-US"/>
            </a:br>
            <a:r>
              <a:rPr lang="en-US"/>
              <a:t>Combining Forms </a:t>
            </a:r>
            <a:br>
              <a:rPr lang="en-US"/>
            </a:br>
            <a:r>
              <a:rPr lang="en-US" sz="2800"/>
              <a:t>7 of 7</a:t>
            </a:r>
            <a:br>
              <a:rPr lang="en-US"/>
            </a:br>
            <a:endParaRPr/>
          </a:p>
        </p:txBody>
      </p:sp>
      <p:sp>
        <p:nvSpPr>
          <p:cNvPr id="237" name="Google Shape;237;p26"/>
          <p:cNvSpPr txBox="1"/>
          <p:nvPr>
            <p:ph idx="1" type="body"/>
          </p:nvPr>
        </p:nvSpPr>
        <p:spPr>
          <a:xfrm>
            <a:off x="1630363" y="2006033"/>
            <a:ext cx="6665006" cy="3975554"/>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80"/>
              <a:buChar char="⬤"/>
            </a:pPr>
            <a:r>
              <a:rPr b="1" lang="en-US"/>
              <a:t>spin/o</a:t>
            </a:r>
            <a:endParaRPr/>
          </a:p>
          <a:p>
            <a:pPr indent="-285750" lvl="1" marL="742950" rtl="0" algn="l">
              <a:spcBef>
                <a:spcPts val="480"/>
              </a:spcBef>
              <a:spcAft>
                <a:spcPts val="0"/>
              </a:spcAft>
              <a:buSzPts val="1920"/>
              <a:buChar char="⮚"/>
            </a:pPr>
            <a:r>
              <a:rPr lang="en-US"/>
              <a:t>spine (backbone)</a:t>
            </a:r>
            <a:r>
              <a:rPr b="1" lang="en-US"/>
              <a:t>	</a:t>
            </a:r>
            <a:endParaRPr/>
          </a:p>
          <a:p>
            <a:pPr indent="-342900" lvl="0" marL="342900" rtl="0" algn="l">
              <a:spcBef>
                <a:spcPts val="560"/>
              </a:spcBef>
              <a:spcAft>
                <a:spcPts val="0"/>
              </a:spcAft>
              <a:buSzPts val="1680"/>
              <a:buChar char="⬤"/>
            </a:pPr>
            <a:r>
              <a:rPr b="1" lang="en-US"/>
              <a:t>thorac/o</a:t>
            </a:r>
            <a:endParaRPr/>
          </a:p>
          <a:p>
            <a:pPr indent="-285750" lvl="1" marL="742950" rtl="0" algn="l">
              <a:spcBef>
                <a:spcPts val="480"/>
              </a:spcBef>
              <a:spcAft>
                <a:spcPts val="0"/>
              </a:spcAft>
              <a:buSzPts val="1920"/>
              <a:buChar char="⮚"/>
            </a:pPr>
            <a:r>
              <a:rPr lang="en-US"/>
              <a:t>chest</a:t>
            </a:r>
            <a:endParaRPr/>
          </a:p>
          <a:p>
            <a:pPr indent="-342900" lvl="0" marL="342900" rtl="0" algn="l">
              <a:spcBef>
                <a:spcPts val="560"/>
              </a:spcBef>
              <a:spcAft>
                <a:spcPts val="0"/>
              </a:spcAft>
              <a:buSzPts val="1680"/>
              <a:buChar char="⬤"/>
            </a:pPr>
            <a:r>
              <a:rPr b="1" lang="en-US"/>
              <a:t>trache/o</a:t>
            </a:r>
            <a:r>
              <a:rPr lang="en-US"/>
              <a:t> 		</a:t>
            </a:r>
            <a:endParaRPr/>
          </a:p>
          <a:p>
            <a:pPr indent="-285750" lvl="1" marL="742950" rtl="0" algn="l">
              <a:spcBef>
                <a:spcPts val="480"/>
              </a:spcBef>
              <a:spcAft>
                <a:spcPts val="0"/>
              </a:spcAft>
              <a:buSzPts val="1920"/>
              <a:buChar char="⮚"/>
            </a:pPr>
            <a:r>
              <a:rPr lang="en-US"/>
              <a:t>trachea (windpipe)</a:t>
            </a:r>
            <a:endParaRPr/>
          </a:p>
          <a:p>
            <a:pPr indent="-342900" lvl="0" marL="342900" rtl="0" algn="l">
              <a:spcBef>
                <a:spcPts val="560"/>
              </a:spcBef>
              <a:spcAft>
                <a:spcPts val="0"/>
              </a:spcAft>
              <a:buSzPts val="1680"/>
              <a:buChar char="⬤"/>
            </a:pPr>
            <a:r>
              <a:rPr b="1" lang="en-US"/>
              <a:t>vertebr/o</a:t>
            </a:r>
            <a:r>
              <a:rPr lang="en-US"/>
              <a:t> 	</a:t>
            </a:r>
            <a:endParaRPr/>
          </a:p>
          <a:p>
            <a:pPr indent="-285750" lvl="1" marL="742950" rtl="0" algn="l">
              <a:spcBef>
                <a:spcPts val="480"/>
              </a:spcBef>
              <a:spcAft>
                <a:spcPts val="0"/>
              </a:spcAft>
              <a:buSzPts val="1920"/>
              <a:buChar char="⮚"/>
            </a:pPr>
            <a:r>
              <a:rPr lang="en-US"/>
              <a:t>vertebra (backbone)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Medical Scramble</a:t>
            </a:r>
            <a:br>
              <a:rPr lang="en-US"/>
            </a:br>
            <a:r>
              <a:rPr lang="en-US" sz="2800"/>
              <a:t>Questions 1-3</a:t>
            </a:r>
            <a:endParaRPr/>
          </a:p>
        </p:txBody>
      </p:sp>
      <p:sp>
        <p:nvSpPr>
          <p:cNvPr id="244" name="Google Shape;244;p27"/>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514350" lvl="0" marL="514350" rtl="0" algn="l">
              <a:spcBef>
                <a:spcPts val="0"/>
              </a:spcBef>
              <a:spcAft>
                <a:spcPts val="0"/>
              </a:spcAft>
              <a:buSzPts val="2800"/>
              <a:buFont typeface="Calibri"/>
              <a:buAutoNum type="arabicPeriod"/>
            </a:pPr>
            <a:r>
              <a:rPr lang="en-US"/>
              <a:t>Female endocrine organ</a:t>
            </a:r>
            <a:br>
              <a:rPr lang="en-US"/>
            </a:br>
            <a:r>
              <a:rPr lang="en-US"/>
              <a:t>	</a:t>
            </a:r>
            <a:r>
              <a:rPr b="1" lang="en-US" u="sng"/>
              <a:t>R</a:t>
            </a:r>
            <a:r>
              <a:rPr lang="en-US"/>
              <a:t> O A V Y</a:t>
            </a:r>
            <a:endParaRPr/>
          </a:p>
          <a:p>
            <a:pPr indent="-514350" lvl="0" marL="514350" rtl="0" algn="l">
              <a:spcBef>
                <a:spcPts val="560"/>
              </a:spcBef>
              <a:spcAft>
                <a:spcPts val="0"/>
              </a:spcAft>
              <a:buSzPts val="2800"/>
              <a:buFont typeface="Calibri"/>
              <a:buAutoNum type="arabicPeriod"/>
            </a:pPr>
            <a:r>
              <a:rPr lang="en-US"/>
              <a:t>Space below the diaphragm</a:t>
            </a:r>
            <a:br>
              <a:rPr lang="en-US"/>
            </a:br>
            <a:r>
              <a:rPr lang="en-US"/>
              <a:t>	E B </a:t>
            </a:r>
            <a:r>
              <a:rPr b="1" lang="en-US" u="sng"/>
              <a:t>M</a:t>
            </a:r>
            <a:r>
              <a:rPr lang="en-US"/>
              <a:t> A </a:t>
            </a:r>
            <a:r>
              <a:rPr b="1" lang="en-US" u="sng"/>
              <a:t>O</a:t>
            </a:r>
            <a:r>
              <a:rPr lang="en-US"/>
              <a:t> N D</a:t>
            </a:r>
            <a:endParaRPr/>
          </a:p>
          <a:p>
            <a:pPr indent="-514350" lvl="0" marL="514350" rtl="0" algn="l">
              <a:spcBef>
                <a:spcPts val="560"/>
              </a:spcBef>
              <a:spcAft>
                <a:spcPts val="0"/>
              </a:spcAft>
              <a:buSzPts val="2800"/>
              <a:buFont typeface="Calibri"/>
              <a:buAutoNum type="arabicPeriod"/>
            </a:pPr>
            <a:r>
              <a:rPr lang="en-US"/>
              <a:t>Pertaining to the chest</a:t>
            </a:r>
            <a:br>
              <a:rPr lang="en-US"/>
            </a:br>
            <a:r>
              <a:rPr lang="en-US"/>
              <a:t>	H </a:t>
            </a:r>
            <a:r>
              <a:rPr b="1" lang="en-US" u="sng"/>
              <a:t>C</a:t>
            </a:r>
            <a:r>
              <a:rPr lang="en-US"/>
              <a:t> I R A </a:t>
            </a:r>
            <a:r>
              <a:rPr b="1" lang="en-US" u="sng"/>
              <a:t>O</a:t>
            </a:r>
            <a:r>
              <a:rPr lang="en-US"/>
              <a:t> C 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Medical Scramble</a:t>
            </a:r>
            <a:br>
              <a:rPr lang="en-US"/>
            </a:br>
            <a:r>
              <a:rPr lang="en-US" sz="2800"/>
              <a:t>Questions 4-6</a:t>
            </a:r>
            <a:endParaRPr/>
          </a:p>
        </p:txBody>
      </p:sp>
      <p:sp>
        <p:nvSpPr>
          <p:cNvPr id="251" name="Google Shape;251;p28"/>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514350" lvl="0" marL="514350" rtl="0" algn="l">
              <a:spcBef>
                <a:spcPts val="0"/>
              </a:spcBef>
              <a:spcAft>
                <a:spcPts val="0"/>
              </a:spcAft>
              <a:buSzPts val="2800"/>
              <a:buFont typeface="Calibri"/>
              <a:buAutoNum type="arabicPeriod" startAt="4"/>
            </a:pPr>
            <a:r>
              <a:rPr lang="en-US"/>
              <a:t>Hip region</a:t>
            </a:r>
            <a:br>
              <a:rPr lang="en-US"/>
            </a:br>
            <a:r>
              <a:rPr lang="en-US"/>
              <a:t>	L E P V S </a:t>
            </a:r>
            <a:r>
              <a:rPr b="1" lang="en-US" u="sng"/>
              <a:t>I</a:t>
            </a:r>
            <a:endParaRPr/>
          </a:p>
          <a:p>
            <a:pPr indent="-514350" lvl="0" marL="514350" rtl="0" algn="l">
              <a:spcBef>
                <a:spcPts val="560"/>
              </a:spcBef>
              <a:spcAft>
                <a:spcPts val="0"/>
              </a:spcAft>
              <a:buSzPts val="2800"/>
              <a:buFont typeface="Calibri"/>
              <a:buAutoNum type="arabicPeriod" startAt="4"/>
            </a:pPr>
            <a:r>
              <a:rPr lang="en-US"/>
              <a:t>Throat</a:t>
            </a:r>
            <a:br>
              <a:rPr lang="en-US"/>
            </a:br>
            <a:r>
              <a:rPr lang="en-US"/>
              <a:t>	R P </a:t>
            </a:r>
            <a:r>
              <a:rPr b="1" lang="en-US" u="sng"/>
              <a:t>Y</a:t>
            </a:r>
            <a:r>
              <a:rPr lang="en-US"/>
              <a:t> X </a:t>
            </a:r>
            <a:r>
              <a:rPr b="1" lang="en-US" u="sng"/>
              <a:t>N</a:t>
            </a:r>
            <a:r>
              <a:rPr lang="en-US"/>
              <a:t> A H</a:t>
            </a:r>
            <a:endParaRPr/>
          </a:p>
          <a:p>
            <a:pPr indent="-514350" lvl="0" marL="514350" rtl="0" algn="l">
              <a:spcBef>
                <a:spcPts val="560"/>
              </a:spcBef>
              <a:spcAft>
                <a:spcPts val="0"/>
              </a:spcAft>
              <a:buSzPts val="2800"/>
              <a:buFont typeface="Calibri"/>
              <a:buAutoNum type="arabicPeriod" startAt="4"/>
            </a:pPr>
            <a:r>
              <a:rPr lang="en-US"/>
              <a:t>Windpipe</a:t>
            </a:r>
            <a:br>
              <a:rPr lang="en-US"/>
            </a:br>
            <a:r>
              <a:rPr lang="en-US"/>
              <a:t>	A C E </a:t>
            </a:r>
            <a:r>
              <a:rPr b="1" lang="en-US" u="sng"/>
              <a:t>T</a:t>
            </a:r>
            <a:r>
              <a:rPr lang="en-US"/>
              <a:t> H R </a:t>
            </a:r>
            <a:r>
              <a:rPr b="1" lang="en-US" u="sng"/>
              <a:t>A</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Medical Scramble</a:t>
            </a:r>
            <a:br>
              <a:rPr lang="en-US"/>
            </a:br>
            <a:r>
              <a:rPr lang="en-US" sz="2800"/>
              <a:t>Bonus Term</a:t>
            </a:r>
            <a:endParaRPr/>
          </a:p>
        </p:txBody>
      </p:sp>
      <p:sp>
        <p:nvSpPr>
          <p:cNvPr id="258" name="Google Shape;258;p29"/>
          <p:cNvSpPr txBox="1"/>
          <p:nvPr>
            <p:ph idx="1" type="body"/>
          </p:nvPr>
        </p:nvSpPr>
        <p:spPr>
          <a:xfrm>
            <a:off x="465138" y="1641475"/>
            <a:ext cx="8229600" cy="44545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680"/>
              <a:buFont typeface="Noto Sans Symbols"/>
              <a:buNone/>
            </a:pPr>
            <a:r>
              <a:rPr lang="en-US"/>
              <a:t>Bonus Term: A procedure necessary for brain surgery</a:t>
            </a:r>
            <a:endParaRPr/>
          </a:p>
          <a:p>
            <a:pPr indent="0" lvl="0" marL="0" rtl="0" algn="l">
              <a:spcBef>
                <a:spcPts val="560"/>
              </a:spcBef>
              <a:spcAft>
                <a:spcPts val="0"/>
              </a:spcAft>
              <a:buSzPts val="1680"/>
              <a:buFont typeface="Noto Sans Symbols"/>
              <a:buNone/>
            </a:pPr>
            <a:r>
              <a:rPr lang="en-US"/>
              <a:t>	R M O C O I Y N T A</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dell</dc:creator>
</cp:coreProperties>
</file>