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7.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56.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61.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62.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60.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67.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6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64.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63.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61.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 id="309" r:id="rId59"/>
    <p:sldId id="310" r:id="rId60"/>
    <p:sldId id="311" r:id="rId61"/>
    <p:sldId id="312" r:id="rId62"/>
    <p:sldId id="313" r:id="rId63"/>
    <p:sldId id="314" r:id="rId64"/>
    <p:sldId id="315" r:id="rId65"/>
    <p:sldId id="316" r:id="rId66"/>
    <p:sldId id="317" r:id="rId67"/>
    <p:sldId id="318" r:id="rId68"/>
    <p:sldId id="319" r:id="rId69"/>
    <p:sldId id="320" r:id="rId70"/>
    <p:sldId id="321" r:id="rId71"/>
    <p:sldId id="322" r:id="rId72"/>
  </p:sldIdLst>
  <p:sldSz cy="6858000" cx="9144000"/>
  <p:notesSz cx="6858000" cy="9144000"/>
  <p:embeddedFontLst>
    <p:embeddedFont>
      <p:font typeface="Constantia"/>
      <p:regular r:id="rId73"/>
      <p:bold r:id="rId74"/>
      <p:italic r:id="rId75"/>
      <p:boldItalic r:id="rId7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 uri="GoogleSlidesCustomDataVersion2">
      <go:slidesCustomData xmlns:go="http://customooxmlschemas.google.com/" r:id="rId77" roundtripDataSignature="AMtx7mgjtqRszD2OpEQtoZiYi1QdSImxw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slide" Target="slides/slide41.xml"/><Relationship Id="rId45" Type="http://schemas.openxmlformats.org/officeDocument/2006/relationships/slide" Target="slides/slide40.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slide" Target="slides/slide43.xml"/><Relationship Id="rId47" Type="http://schemas.openxmlformats.org/officeDocument/2006/relationships/slide" Target="slides/slide42.xml"/><Relationship Id="rId49" Type="http://schemas.openxmlformats.org/officeDocument/2006/relationships/slide" Target="slides/slide4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73" Type="http://schemas.openxmlformats.org/officeDocument/2006/relationships/font" Target="fonts/Constantia-regular.fntdata"/><Relationship Id="rId72" Type="http://schemas.openxmlformats.org/officeDocument/2006/relationships/slide" Target="slides/slide67.xml"/><Relationship Id="rId31" Type="http://schemas.openxmlformats.org/officeDocument/2006/relationships/slide" Target="slides/slide26.xml"/><Relationship Id="rId75" Type="http://schemas.openxmlformats.org/officeDocument/2006/relationships/font" Target="fonts/Constantia-italic.fntdata"/><Relationship Id="rId30" Type="http://schemas.openxmlformats.org/officeDocument/2006/relationships/slide" Target="slides/slide25.xml"/><Relationship Id="rId74" Type="http://schemas.openxmlformats.org/officeDocument/2006/relationships/font" Target="fonts/Constantia-bold.fntdata"/><Relationship Id="rId33" Type="http://schemas.openxmlformats.org/officeDocument/2006/relationships/slide" Target="slides/slide28.xml"/><Relationship Id="rId77" Type="http://customschemas.google.com/relationships/presentationmetadata" Target="metadata"/><Relationship Id="rId32" Type="http://schemas.openxmlformats.org/officeDocument/2006/relationships/slide" Target="slides/slide27.xml"/><Relationship Id="rId76" Type="http://schemas.openxmlformats.org/officeDocument/2006/relationships/font" Target="fonts/Constantia-boldItalic.fntdata"/><Relationship Id="rId35" Type="http://schemas.openxmlformats.org/officeDocument/2006/relationships/slide" Target="slides/slide30.xml"/><Relationship Id="rId34" Type="http://schemas.openxmlformats.org/officeDocument/2006/relationships/slide" Target="slides/slide29.xml"/><Relationship Id="rId71" Type="http://schemas.openxmlformats.org/officeDocument/2006/relationships/slide" Target="slides/slide66.xml"/><Relationship Id="rId70" Type="http://schemas.openxmlformats.org/officeDocument/2006/relationships/slide" Target="slides/slide65.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62" Type="http://schemas.openxmlformats.org/officeDocument/2006/relationships/slide" Target="slides/slide57.xml"/><Relationship Id="rId61" Type="http://schemas.openxmlformats.org/officeDocument/2006/relationships/slide" Target="slides/slide56.xml"/><Relationship Id="rId20" Type="http://schemas.openxmlformats.org/officeDocument/2006/relationships/slide" Target="slides/slide15.xml"/><Relationship Id="rId64" Type="http://schemas.openxmlformats.org/officeDocument/2006/relationships/slide" Target="slides/slide59.xml"/><Relationship Id="rId63" Type="http://schemas.openxmlformats.org/officeDocument/2006/relationships/slide" Target="slides/slide58.xml"/><Relationship Id="rId22" Type="http://schemas.openxmlformats.org/officeDocument/2006/relationships/slide" Target="slides/slide17.xml"/><Relationship Id="rId66" Type="http://schemas.openxmlformats.org/officeDocument/2006/relationships/slide" Target="slides/slide61.xml"/><Relationship Id="rId21" Type="http://schemas.openxmlformats.org/officeDocument/2006/relationships/slide" Target="slides/slide16.xml"/><Relationship Id="rId65" Type="http://schemas.openxmlformats.org/officeDocument/2006/relationships/slide" Target="slides/slide60.xml"/><Relationship Id="rId24" Type="http://schemas.openxmlformats.org/officeDocument/2006/relationships/slide" Target="slides/slide19.xml"/><Relationship Id="rId68" Type="http://schemas.openxmlformats.org/officeDocument/2006/relationships/slide" Target="slides/slide63.xml"/><Relationship Id="rId23" Type="http://schemas.openxmlformats.org/officeDocument/2006/relationships/slide" Target="slides/slide18.xml"/><Relationship Id="rId67" Type="http://schemas.openxmlformats.org/officeDocument/2006/relationships/slide" Target="slides/slide62.xml"/><Relationship Id="rId60" Type="http://schemas.openxmlformats.org/officeDocument/2006/relationships/slide" Target="slides/slide55.xml"/><Relationship Id="rId26" Type="http://schemas.openxmlformats.org/officeDocument/2006/relationships/slide" Target="slides/slide21.xml"/><Relationship Id="rId25" Type="http://schemas.openxmlformats.org/officeDocument/2006/relationships/slide" Target="slides/slide20.xml"/><Relationship Id="rId69" Type="http://schemas.openxmlformats.org/officeDocument/2006/relationships/slide" Target="slides/slide64.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slide" Target="slides/slide46.xml"/><Relationship Id="rId50" Type="http://schemas.openxmlformats.org/officeDocument/2006/relationships/slide" Target="slides/slide45.xml"/><Relationship Id="rId53" Type="http://schemas.openxmlformats.org/officeDocument/2006/relationships/slide" Target="slides/slide48.xml"/><Relationship Id="rId52" Type="http://schemas.openxmlformats.org/officeDocument/2006/relationships/slide" Target="slides/slide47.xml"/><Relationship Id="rId11" Type="http://schemas.openxmlformats.org/officeDocument/2006/relationships/slide" Target="slides/slide6.xml"/><Relationship Id="rId55" Type="http://schemas.openxmlformats.org/officeDocument/2006/relationships/slide" Target="slides/slide50.xml"/><Relationship Id="rId10" Type="http://schemas.openxmlformats.org/officeDocument/2006/relationships/slide" Target="slides/slide5.xml"/><Relationship Id="rId54" Type="http://schemas.openxmlformats.org/officeDocument/2006/relationships/slide" Target="slides/slide49.xml"/><Relationship Id="rId13" Type="http://schemas.openxmlformats.org/officeDocument/2006/relationships/slide" Target="slides/slide8.xml"/><Relationship Id="rId57" Type="http://schemas.openxmlformats.org/officeDocument/2006/relationships/slide" Target="slides/slide52.xml"/><Relationship Id="rId12" Type="http://schemas.openxmlformats.org/officeDocument/2006/relationships/slide" Target="slides/slide7.xml"/><Relationship Id="rId56" Type="http://schemas.openxmlformats.org/officeDocument/2006/relationships/slide" Target="slides/slide51.xml"/><Relationship Id="rId15" Type="http://schemas.openxmlformats.org/officeDocument/2006/relationships/slide" Target="slides/slide10.xml"/><Relationship Id="rId59" Type="http://schemas.openxmlformats.org/officeDocument/2006/relationships/slide" Target="slides/slide54.xml"/><Relationship Id="rId14" Type="http://schemas.openxmlformats.org/officeDocument/2006/relationships/slide" Target="slides/slide9.xml"/><Relationship Id="rId58" Type="http://schemas.openxmlformats.org/officeDocument/2006/relationships/slide" Target="slides/slide53.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 name="Shape 86"/>
        <p:cNvGrpSpPr/>
        <p:nvPr/>
      </p:nvGrpSpPr>
      <p:grpSpPr>
        <a:xfrm>
          <a:off x="0" y="0"/>
          <a:ext cx="0" cy="0"/>
          <a:chOff x="0" y="0"/>
          <a:chExt cx="0" cy="0"/>
        </a:xfrm>
      </p:grpSpPr>
      <p:sp>
        <p:nvSpPr>
          <p:cNvPr id="87" name="Google Shape;87;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8" name="Google Shape;88;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4" name="Google Shape;94;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 name="Shape 99"/>
        <p:cNvGrpSpPr/>
        <p:nvPr/>
      </p:nvGrpSpPr>
      <p:grpSpPr>
        <a:xfrm>
          <a:off x="0" y="0"/>
          <a:ext cx="0" cy="0"/>
          <a:chOff x="0" y="0"/>
          <a:chExt cx="0" cy="0"/>
        </a:xfrm>
      </p:grpSpPr>
      <p:sp>
        <p:nvSpPr>
          <p:cNvPr id="100" name="Google Shape;100;g37f90868042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01" name="Google Shape;101;g37f90868042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 name="Shape 105"/>
        <p:cNvGrpSpPr/>
        <p:nvPr/>
      </p:nvGrpSpPr>
      <p:grpSpPr>
        <a:xfrm>
          <a:off x="0" y="0"/>
          <a:ext cx="0" cy="0"/>
          <a:chOff x="0" y="0"/>
          <a:chExt cx="0" cy="0"/>
        </a:xfrm>
      </p:grpSpPr>
      <p:sp>
        <p:nvSpPr>
          <p:cNvPr id="106" name="Google Shape;106;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7" name="Google Shape;107;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 name="Shape 111"/>
        <p:cNvGrpSpPr/>
        <p:nvPr/>
      </p:nvGrpSpPr>
      <p:grpSpPr>
        <a:xfrm>
          <a:off x="0" y="0"/>
          <a:ext cx="0" cy="0"/>
          <a:chOff x="0" y="0"/>
          <a:chExt cx="0" cy="0"/>
        </a:xfrm>
      </p:grpSpPr>
      <p:sp>
        <p:nvSpPr>
          <p:cNvPr id="112" name="Google Shape;112;p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3" name="Google Shape;113;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 name="Shape 117"/>
        <p:cNvGrpSpPr/>
        <p:nvPr/>
      </p:nvGrpSpPr>
      <p:grpSpPr>
        <a:xfrm>
          <a:off x="0" y="0"/>
          <a:ext cx="0" cy="0"/>
          <a:chOff x="0" y="0"/>
          <a:chExt cx="0" cy="0"/>
        </a:xfrm>
      </p:grpSpPr>
      <p:sp>
        <p:nvSpPr>
          <p:cNvPr id="118" name="Google Shape;118;p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9" name="Google Shape;119;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 name="Shape 123"/>
        <p:cNvGrpSpPr/>
        <p:nvPr/>
      </p:nvGrpSpPr>
      <p:grpSpPr>
        <a:xfrm>
          <a:off x="0" y="0"/>
          <a:ext cx="0" cy="0"/>
          <a:chOff x="0" y="0"/>
          <a:chExt cx="0" cy="0"/>
        </a:xfrm>
      </p:grpSpPr>
      <p:sp>
        <p:nvSpPr>
          <p:cNvPr id="124" name="Google Shape;124;p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5" name="Google Shape;125;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 name="Shape 128"/>
        <p:cNvGrpSpPr/>
        <p:nvPr/>
      </p:nvGrpSpPr>
      <p:grpSpPr>
        <a:xfrm>
          <a:off x="0" y="0"/>
          <a:ext cx="0" cy="0"/>
          <a:chOff x="0" y="0"/>
          <a:chExt cx="0" cy="0"/>
        </a:xfrm>
      </p:grpSpPr>
      <p:sp>
        <p:nvSpPr>
          <p:cNvPr id="129" name="Google Shape;129;p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0" name="Google Shape;130;p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p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6" name="Google Shape;136;p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p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2" name="Google Shape;142;p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 name="Shape 146"/>
        <p:cNvGrpSpPr/>
        <p:nvPr/>
      </p:nvGrpSpPr>
      <p:grpSpPr>
        <a:xfrm>
          <a:off x="0" y="0"/>
          <a:ext cx="0" cy="0"/>
          <a:chOff x="0" y="0"/>
          <a:chExt cx="0" cy="0"/>
        </a:xfrm>
      </p:grpSpPr>
      <p:sp>
        <p:nvSpPr>
          <p:cNvPr id="147" name="Google Shape;147;p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8" name="Google Shape;148;p1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 name="Shape 151"/>
        <p:cNvGrpSpPr/>
        <p:nvPr/>
      </p:nvGrpSpPr>
      <p:grpSpPr>
        <a:xfrm>
          <a:off x="0" y="0"/>
          <a:ext cx="0" cy="0"/>
          <a:chOff x="0" y="0"/>
          <a:chExt cx="0" cy="0"/>
        </a:xfrm>
      </p:grpSpPr>
      <p:sp>
        <p:nvSpPr>
          <p:cNvPr id="152" name="Google Shape;152;p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3" name="Google Shape;153;p1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 name="Shape 157"/>
        <p:cNvGrpSpPr/>
        <p:nvPr/>
      </p:nvGrpSpPr>
      <p:grpSpPr>
        <a:xfrm>
          <a:off x="0" y="0"/>
          <a:ext cx="0" cy="0"/>
          <a:chOff x="0" y="0"/>
          <a:chExt cx="0" cy="0"/>
        </a:xfrm>
      </p:grpSpPr>
      <p:sp>
        <p:nvSpPr>
          <p:cNvPr id="158" name="Google Shape;158;p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9" name="Google Shape;159;p1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 name="Shape 163"/>
        <p:cNvGrpSpPr/>
        <p:nvPr/>
      </p:nvGrpSpPr>
      <p:grpSpPr>
        <a:xfrm>
          <a:off x="0" y="0"/>
          <a:ext cx="0" cy="0"/>
          <a:chOff x="0" y="0"/>
          <a:chExt cx="0" cy="0"/>
        </a:xfrm>
      </p:grpSpPr>
      <p:sp>
        <p:nvSpPr>
          <p:cNvPr id="164" name="Google Shape;164;p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5" name="Google Shape;165;p1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p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1" name="Google Shape;171;p1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 name="Shape 175"/>
        <p:cNvGrpSpPr/>
        <p:nvPr/>
      </p:nvGrpSpPr>
      <p:grpSpPr>
        <a:xfrm>
          <a:off x="0" y="0"/>
          <a:ext cx="0" cy="0"/>
          <a:chOff x="0" y="0"/>
          <a:chExt cx="0" cy="0"/>
        </a:xfrm>
      </p:grpSpPr>
      <p:sp>
        <p:nvSpPr>
          <p:cNvPr id="176" name="Google Shape;176;g243fa9f352d_1_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77" name="Google Shape;177;g243fa9f352d_1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 name="Shape 181"/>
        <p:cNvGrpSpPr/>
        <p:nvPr/>
      </p:nvGrpSpPr>
      <p:grpSpPr>
        <a:xfrm>
          <a:off x="0" y="0"/>
          <a:ext cx="0" cy="0"/>
          <a:chOff x="0" y="0"/>
          <a:chExt cx="0" cy="0"/>
        </a:xfrm>
      </p:grpSpPr>
      <p:sp>
        <p:nvSpPr>
          <p:cNvPr id="182" name="Google Shape;182;g243fa9f352d_1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83" name="Google Shape;183;g243fa9f352d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 name="Shape 188"/>
        <p:cNvGrpSpPr/>
        <p:nvPr/>
      </p:nvGrpSpPr>
      <p:grpSpPr>
        <a:xfrm>
          <a:off x="0" y="0"/>
          <a:ext cx="0" cy="0"/>
          <a:chOff x="0" y="0"/>
          <a:chExt cx="0" cy="0"/>
        </a:xfrm>
      </p:grpSpPr>
      <p:sp>
        <p:nvSpPr>
          <p:cNvPr id="189" name="Google Shape;189;p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0" name="Google Shape;190;p1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 name="Shape 194"/>
        <p:cNvGrpSpPr/>
        <p:nvPr/>
      </p:nvGrpSpPr>
      <p:grpSpPr>
        <a:xfrm>
          <a:off x="0" y="0"/>
          <a:ext cx="0" cy="0"/>
          <a:chOff x="0" y="0"/>
          <a:chExt cx="0" cy="0"/>
        </a:xfrm>
      </p:grpSpPr>
      <p:sp>
        <p:nvSpPr>
          <p:cNvPr id="195" name="Google Shape;195;p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6" name="Google Shape;196;p1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 name="Shape 201"/>
        <p:cNvGrpSpPr/>
        <p:nvPr/>
      </p:nvGrpSpPr>
      <p:grpSpPr>
        <a:xfrm>
          <a:off x="0" y="0"/>
          <a:ext cx="0" cy="0"/>
          <a:chOff x="0" y="0"/>
          <a:chExt cx="0" cy="0"/>
        </a:xfrm>
      </p:grpSpPr>
      <p:sp>
        <p:nvSpPr>
          <p:cNvPr id="202" name="Google Shape;202;p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3" name="Google Shape;203;p1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 name="Shape 207"/>
        <p:cNvGrpSpPr/>
        <p:nvPr/>
      </p:nvGrpSpPr>
      <p:grpSpPr>
        <a:xfrm>
          <a:off x="0" y="0"/>
          <a:ext cx="0" cy="0"/>
          <a:chOff x="0" y="0"/>
          <a:chExt cx="0" cy="0"/>
        </a:xfrm>
      </p:grpSpPr>
      <p:sp>
        <p:nvSpPr>
          <p:cNvPr id="208" name="Google Shape;208;p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9" name="Google Shape;209;p1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3" name="Shape 213"/>
        <p:cNvGrpSpPr/>
        <p:nvPr/>
      </p:nvGrpSpPr>
      <p:grpSpPr>
        <a:xfrm>
          <a:off x="0" y="0"/>
          <a:ext cx="0" cy="0"/>
          <a:chOff x="0" y="0"/>
          <a:chExt cx="0" cy="0"/>
        </a:xfrm>
      </p:grpSpPr>
      <p:sp>
        <p:nvSpPr>
          <p:cNvPr id="214" name="Google Shape;214;p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5" name="Google Shape;215;p1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 name="Shape 220"/>
        <p:cNvGrpSpPr/>
        <p:nvPr/>
      </p:nvGrpSpPr>
      <p:grpSpPr>
        <a:xfrm>
          <a:off x="0" y="0"/>
          <a:ext cx="0" cy="0"/>
          <a:chOff x="0" y="0"/>
          <a:chExt cx="0" cy="0"/>
        </a:xfrm>
      </p:grpSpPr>
      <p:sp>
        <p:nvSpPr>
          <p:cNvPr id="221" name="Google Shape;221;p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2" name="Google Shape;222;p2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 name="Shape 226"/>
        <p:cNvGrpSpPr/>
        <p:nvPr/>
      </p:nvGrpSpPr>
      <p:grpSpPr>
        <a:xfrm>
          <a:off x="0" y="0"/>
          <a:ext cx="0" cy="0"/>
          <a:chOff x="0" y="0"/>
          <a:chExt cx="0" cy="0"/>
        </a:xfrm>
      </p:grpSpPr>
      <p:sp>
        <p:nvSpPr>
          <p:cNvPr id="227" name="Google Shape;227;p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8" name="Google Shape;228;p2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3" name="Shape 233"/>
        <p:cNvGrpSpPr/>
        <p:nvPr/>
      </p:nvGrpSpPr>
      <p:grpSpPr>
        <a:xfrm>
          <a:off x="0" y="0"/>
          <a:ext cx="0" cy="0"/>
          <a:chOff x="0" y="0"/>
          <a:chExt cx="0" cy="0"/>
        </a:xfrm>
      </p:grpSpPr>
      <p:sp>
        <p:nvSpPr>
          <p:cNvPr id="234" name="Google Shape;234;p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35" name="Google Shape;235;p2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9" name="Shape 239"/>
        <p:cNvGrpSpPr/>
        <p:nvPr/>
      </p:nvGrpSpPr>
      <p:grpSpPr>
        <a:xfrm>
          <a:off x="0" y="0"/>
          <a:ext cx="0" cy="0"/>
          <a:chOff x="0" y="0"/>
          <a:chExt cx="0" cy="0"/>
        </a:xfrm>
      </p:grpSpPr>
      <p:sp>
        <p:nvSpPr>
          <p:cNvPr id="240" name="Google Shape;240;g37f90868042_0_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41" name="Google Shape;241;g37f90868042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5" name="Shape 245"/>
        <p:cNvGrpSpPr/>
        <p:nvPr/>
      </p:nvGrpSpPr>
      <p:grpSpPr>
        <a:xfrm>
          <a:off x="0" y="0"/>
          <a:ext cx="0" cy="0"/>
          <a:chOff x="0" y="0"/>
          <a:chExt cx="0" cy="0"/>
        </a:xfrm>
      </p:grpSpPr>
      <p:sp>
        <p:nvSpPr>
          <p:cNvPr id="246" name="Google Shape;246;p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47" name="Google Shape;247;p2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1" name="Shape 251"/>
        <p:cNvGrpSpPr/>
        <p:nvPr/>
      </p:nvGrpSpPr>
      <p:grpSpPr>
        <a:xfrm>
          <a:off x="0" y="0"/>
          <a:ext cx="0" cy="0"/>
          <a:chOff x="0" y="0"/>
          <a:chExt cx="0" cy="0"/>
        </a:xfrm>
      </p:grpSpPr>
      <p:sp>
        <p:nvSpPr>
          <p:cNvPr id="252" name="Google Shape;252;p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53" name="Google Shape;253;p2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7" name="Shape 257"/>
        <p:cNvGrpSpPr/>
        <p:nvPr/>
      </p:nvGrpSpPr>
      <p:grpSpPr>
        <a:xfrm>
          <a:off x="0" y="0"/>
          <a:ext cx="0" cy="0"/>
          <a:chOff x="0" y="0"/>
          <a:chExt cx="0" cy="0"/>
        </a:xfrm>
      </p:grpSpPr>
      <p:sp>
        <p:nvSpPr>
          <p:cNvPr id="258" name="Google Shape;258;p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59" name="Google Shape;259;p2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3" name="Shape 263"/>
        <p:cNvGrpSpPr/>
        <p:nvPr/>
      </p:nvGrpSpPr>
      <p:grpSpPr>
        <a:xfrm>
          <a:off x="0" y="0"/>
          <a:ext cx="0" cy="0"/>
          <a:chOff x="0" y="0"/>
          <a:chExt cx="0" cy="0"/>
        </a:xfrm>
      </p:grpSpPr>
      <p:sp>
        <p:nvSpPr>
          <p:cNvPr id="264" name="Google Shape;264;p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65" name="Google Shape;265;p2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9" name="Shape 269"/>
        <p:cNvGrpSpPr/>
        <p:nvPr/>
      </p:nvGrpSpPr>
      <p:grpSpPr>
        <a:xfrm>
          <a:off x="0" y="0"/>
          <a:ext cx="0" cy="0"/>
          <a:chOff x="0" y="0"/>
          <a:chExt cx="0" cy="0"/>
        </a:xfrm>
      </p:grpSpPr>
      <p:sp>
        <p:nvSpPr>
          <p:cNvPr id="270" name="Google Shape;270;p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71" name="Google Shape;271;p2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5" name="Shape 275"/>
        <p:cNvGrpSpPr/>
        <p:nvPr/>
      </p:nvGrpSpPr>
      <p:grpSpPr>
        <a:xfrm>
          <a:off x="0" y="0"/>
          <a:ext cx="0" cy="0"/>
          <a:chOff x="0" y="0"/>
          <a:chExt cx="0" cy="0"/>
        </a:xfrm>
      </p:grpSpPr>
      <p:sp>
        <p:nvSpPr>
          <p:cNvPr id="276" name="Google Shape;276;p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77" name="Google Shape;277;p2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1" name="Shape 281"/>
        <p:cNvGrpSpPr/>
        <p:nvPr/>
      </p:nvGrpSpPr>
      <p:grpSpPr>
        <a:xfrm>
          <a:off x="0" y="0"/>
          <a:ext cx="0" cy="0"/>
          <a:chOff x="0" y="0"/>
          <a:chExt cx="0" cy="0"/>
        </a:xfrm>
      </p:grpSpPr>
      <p:sp>
        <p:nvSpPr>
          <p:cNvPr id="282" name="Google Shape;282;g37f90868042_0_1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83" name="Google Shape;283;g37f90868042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7" name="Shape 287"/>
        <p:cNvGrpSpPr/>
        <p:nvPr/>
      </p:nvGrpSpPr>
      <p:grpSpPr>
        <a:xfrm>
          <a:off x="0" y="0"/>
          <a:ext cx="0" cy="0"/>
          <a:chOff x="0" y="0"/>
          <a:chExt cx="0" cy="0"/>
        </a:xfrm>
      </p:grpSpPr>
      <p:sp>
        <p:nvSpPr>
          <p:cNvPr id="288" name="Google Shape;288;p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89" name="Google Shape;289;p2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3" name="Shape 293"/>
        <p:cNvGrpSpPr/>
        <p:nvPr/>
      </p:nvGrpSpPr>
      <p:grpSpPr>
        <a:xfrm>
          <a:off x="0" y="0"/>
          <a:ext cx="0" cy="0"/>
          <a:chOff x="0" y="0"/>
          <a:chExt cx="0" cy="0"/>
        </a:xfrm>
      </p:grpSpPr>
      <p:sp>
        <p:nvSpPr>
          <p:cNvPr id="294" name="Google Shape;294;p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95" name="Google Shape;295;p3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9" name="Shape 299"/>
        <p:cNvGrpSpPr/>
        <p:nvPr/>
      </p:nvGrpSpPr>
      <p:grpSpPr>
        <a:xfrm>
          <a:off x="0" y="0"/>
          <a:ext cx="0" cy="0"/>
          <a:chOff x="0" y="0"/>
          <a:chExt cx="0" cy="0"/>
        </a:xfrm>
      </p:grpSpPr>
      <p:sp>
        <p:nvSpPr>
          <p:cNvPr id="300" name="Google Shape;300;p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01" name="Google Shape;301;p3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5" name="Shape 305"/>
        <p:cNvGrpSpPr/>
        <p:nvPr/>
      </p:nvGrpSpPr>
      <p:grpSpPr>
        <a:xfrm>
          <a:off x="0" y="0"/>
          <a:ext cx="0" cy="0"/>
          <a:chOff x="0" y="0"/>
          <a:chExt cx="0" cy="0"/>
        </a:xfrm>
      </p:grpSpPr>
      <p:sp>
        <p:nvSpPr>
          <p:cNvPr id="306" name="Google Shape;306;p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07" name="Google Shape;307;p3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1" name="Shape 311"/>
        <p:cNvGrpSpPr/>
        <p:nvPr/>
      </p:nvGrpSpPr>
      <p:grpSpPr>
        <a:xfrm>
          <a:off x="0" y="0"/>
          <a:ext cx="0" cy="0"/>
          <a:chOff x="0" y="0"/>
          <a:chExt cx="0" cy="0"/>
        </a:xfrm>
      </p:grpSpPr>
      <p:sp>
        <p:nvSpPr>
          <p:cNvPr id="312" name="Google Shape;312;p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13" name="Google Shape;313;p3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7" name="Shape 317"/>
        <p:cNvGrpSpPr/>
        <p:nvPr/>
      </p:nvGrpSpPr>
      <p:grpSpPr>
        <a:xfrm>
          <a:off x="0" y="0"/>
          <a:ext cx="0" cy="0"/>
          <a:chOff x="0" y="0"/>
          <a:chExt cx="0" cy="0"/>
        </a:xfrm>
      </p:grpSpPr>
      <p:sp>
        <p:nvSpPr>
          <p:cNvPr id="318" name="Google Shape;318;p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19" name="Google Shape;319;p3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3" name="Shape 323"/>
        <p:cNvGrpSpPr/>
        <p:nvPr/>
      </p:nvGrpSpPr>
      <p:grpSpPr>
        <a:xfrm>
          <a:off x="0" y="0"/>
          <a:ext cx="0" cy="0"/>
          <a:chOff x="0" y="0"/>
          <a:chExt cx="0" cy="0"/>
        </a:xfrm>
      </p:grpSpPr>
      <p:sp>
        <p:nvSpPr>
          <p:cNvPr id="324" name="Google Shape;324;p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25" name="Google Shape;325;p3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9" name="Shape 329"/>
        <p:cNvGrpSpPr/>
        <p:nvPr/>
      </p:nvGrpSpPr>
      <p:grpSpPr>
        <a:xfrm>
          <a:off x="0" y="0"/>
          <a:ext cx="0" cy="0"/>
          <a:chOff x="0" y="0"/>
          <a:chExt cx="0" cy="0"/>
        </a:xfrm>
      </p:grpSpPr>
      <p:sp>
        <p:nvSpPr>
          <p:cNvPr id="330" name="Google Shape;330;g37f90868042_0_1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31" name="Google Shape;331;g37f90868042_0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4" name="Shape 334"/>
        <p:cNvGrpSpPr/>
        <p:nvPr/>
      </p:nvGrpSpPr>
      <p:grpSpPr>
        <a:xfrm>
          <a:off x="0" y="0"/>
          <a:ext cx="0" cy="0"/>
          <a:chOff x="0" y="0"/>
          <a:chExt cx="0" cy="0"/>
        </a:xfrm>
      </p:grpSpPr>
      <p:sp>
        <p:nvSpPr>
          <p:cNvPr id="335" name="Google Shape;335;p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t/>
            </a:r>
            <a:endParaRPr/>
          </a:p>
        </p:txBody>
      </p:sp>
      <p:sp>
        <p:nvSpPr>
          <p:cNvPr id="336" name="Google Shape;336;p3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0" name="Shape 340"/>
        <p:cNvGrpSpPr/>
        <p:nvPr/>
      </p:nvGrpSpPr>
      <p:grpSpPr>
        <a:xfrm>
          <a:off x="0" y="0"/>
          <a:ext cx="0" cy="0"/>
          <a:chOff x="0" y="0"/>
          <a:chExt cx="0" cy="0"/>
        </a:xfrm>
      </p:grpSpPr>
      <p:sp>
        <p:nvSpPr>
          <p:cNvPr id="341" name="Google Shape;341;p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42" name="Google Shape;342;p3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7" name="Shape 347"/>
        <p:cNvGrpSpPr/>
        <p:nvPr/>
      </p:nvGrpSpPr>
      <p:grpSpPr>
        <a:xfrm>
          <a:off x="0" y="0"/>
          <a:ext cx="0" cy="0"/>
          <a:chOff x="0" y="0"/>
          <a:chExt cx="0" cy="0"/>
        </a:xfrm>
      </p:grpSpPr>
      <p:sp>
        <p:nvSpPr>
          <p:cNvPr id="348" name="Google Shape;348;p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49" name="Google Shape;349;p4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3" name="Shape 353"/>
        <p:cNvGrpSpPr/>
        <p:nvPr/>
      </p:nvGrpSpPr>
      <p:grpSpPr>
        <a:xfrm>
          <a:off x="0" y="0"/>
          <a:ext cx="0" cy="0"/>
          <a:chOff x="0" y="0"/>
          <a:chExt cx="0" cy="0"/>
        </a:xfrm>
      </p:grpSpPr>
      <p:sp>
        <p:nvSpPr>
          <p:cNvPr id="354" name="Google Shape;354;p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55" name="Google Shape;355;p4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9" name="Shape 359"/>
        <p:cNvGrpSpPr/>
        <p:nvPr/>
      </p:nvGrpSpPr>
      <p:grpSpPr>
        <a:xfrm>
          <a:off x="0" y="0"/>
          <a:ext cx="0" cy="0"/>
          <a:chOff x="0" y="0"/>
          <a:chExt cx="0" cy="0"/>
        </a:xfrm>
      </p:grpSpPr>
      <p:sp>
        <p:nvSpPr>
          <p:cNvPr id="360" name="Google Shape;360;p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61" name="Google Shape;361;p4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5" name="Shape 365"/>
        <p:cNvGrpSpPr/>
        <p:nvPr/>
      </p:nvGrpSpPr>
      <p:grpSpPr>
        <a:xfrm>
          <a:off x="0" y="0"/>
          <a:ext cx="0" cy="0"/>
          <a:chOff x="0" y="0"/>
          <a:chExt cx="0" cy="0"/>
        </a:xfrm>
      </p:grpSpPr>
      <p:sp>
        <p:nvSpPr>
          <p:cNvPr id="366" name="Google Shape;366;p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67" name="Google Shape;367;p4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1" name="Shape 371"/>
        <p:cNvGrpSpPr/>
        <p:nvPr/>
      </p:nvGrpSpPr>
      <p:grpSpPr>
        <a:xfrm>
          <a:off x="0" y="0"/>
          <a:ext cx="0" cy="0"/>
          <a:chOff x="0" y="0"/>
          <a:chExt cx="0" cy="0"/>
        </a:xfrm>
      </p:grpSpPr>
      <p:sp>
        <p:nvSpPr>
          <p:cNvPr id="372" name="Google Shape;372;p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73" name="Google Shape;373;p4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7" name="Shape 377"/>
        <p:cNvGrpSpPr/>
        <p:nvPr/>
      </p:nvGrpSpPr>
      <p:grpSpPr>
        <a:xfrm>
          <a:off x="0" y="0"/>
          <a:ext cx="0" cy="0"/>
          <a:chOff x="0" y="0"/>
          <a:chExt cx="0" cy="0"/>
        </a:xfrm>
      </p:grpSpPr>
      <p:sp>
        <p:nvSpPr>
          <p:cNvPr id="378" name="Google Shape;378;p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79" name="Google Shape;379;p4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3" name="Shape 383"/>
        <p:cNvGrpSpPr/>
        <p:nvPr/>
      </p:nvGrpSpPr>
      <p:grpSpPr>
        <a:xfrm>
          <a:off x="0" y="0"/>
          <a:ext cx="0" cy="0"/>
          <a:chOff x="0" y="0"/>
          <a:chExt cx="0" cy="0"/>
        </a:xfrm>
      </p:grpSpPr>
      <p:sp>
        <p:nvSpPr>
          <p:cNvPr id="384" name="Google Shape;384;p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85" name="Google Shape;385;p4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9" name="Shape 389"/>
        <p:cNvGrpSpPr/>
        <p:nvPr/>
      </p:nvGrpSpPr>
      <p:grpSpPr>
        <a:xfrm>
          <a:off x="0" y="0"/>
          <a:ext cx="0" cy="0"/>
          <a:chOff x="0" y="0"/>
          <a:chExt cx="0" cy="0"/>
        </a:xfrm>
      </p:grpSpPr>
      <p:sp>
        <p:nvSpPr>
          <p:cNvPr id="390" name="Google Shape;390;p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91" name="Google Shape;391;p4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5" name="Shape 395"/>
        <p:cNvGrpSpPr/>
        <p:nvPr/>
      </p:nvGrpSpPr>
      <p:grpSpPr>
        <a:xfrm>
          <a:off x="0" y="0"/>
          <a:ext cx="0" cy="0"/>
          <a:chOff x="0" y="0"/>
          <a:chExt cx="0" cy="0"/>
        </a:xfrm>
      </p:grpSpPr>
      <p:sp>
        <p:nvSpPr>
          <p:cNvPr id="396" name="Google Shape;396;p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97" name="Google Shape;397;p4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1" name="Shape 401"/>
        <p:cNvGrpSpPr/>
        <p:nvPr/>
      </p:nvGrpSpPr>
      <p:grpSpPr>
        <a:xfrm>
          <a:off x="0" y="0"/>
          <a:ext cx="0" cy="0"/>
          <a:chOff x="0" y="0"/>
          <a:chExt cx="0" cy="0"/>
        </a:xfrm>
      </p:grpSpPr>
      <p:sp>
        <p:nvSpPr>
          <p:cNvPr id="402" name="Google Shape;402;p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03" name="Google Shape;403;p4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7" name="Shape 407"/>
        <p:cNvGrpSpPr/>
        <p:nvPr/>
      </p:nvGrpSpPr>
      <p:grpSpPr>
        <a:xfrm>
          <a:off x="0" y="0"/>
          <a:ext cx="0" cy="0"/>
          <a:chOff x="0" y="0"/>
          <a:chExt cx="0" cy="0"/>
        </a:xfrm>
      </p:grpSpPr>
      <p:sp>
        <p:nvSpPr>
          <p:cNvPr id="408" name="Google Shape;408;p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09" name="Google Shape;409;p5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3" name="Shape 413"/>
        <p:cNvGrpSpPr/>
        <p:nvPr/>
      </p:nvGrpSpPr>
      <p:grpSpPr>
        <a:xfrm>
          <a:off x="0" y="0"/>
          <a:ext cx="0" cy="0"/>
          <a:chOff x="0" y="0"/>
          <a:chExt cx="0" cy="0"/>
        </a:xfrm>
      </p:grpSpPr>
      <p:sp>
        <p:nvSpPr>
          <p:cNvPr id="414" name="Google Shape;414;p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15" name="Google Shape;415;p5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1" name="Shape 421"/>
        <p:cNvGrpSpPr/>
        <p:nvPr/>
      </p:nvGrpSpPr>
      <p:grpSpPr>
        <a:xfrm>
          <a:off x="0" y="0"/>
          <a:ext cx="0" cy="0"/>
          <a:chOff x="0" y="0"/>
          <a:chExt cx="0" cy="0"/>
        </a:xfrm>
      </p:grpSpPr>
      <p:sp>
        <p:nvSpPr>
          <p:cNvPr id="422" name="Google Shape;422;p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23" name="Google Shape;423;p5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7" name="Shape 427"/>
        <p:cNvGrpSpPr/>
        <p:nvPr/>
      </p:nvGrpSpPr>
      <p:grpSpPr>
        <a:xfrm>
          <a:off x="0" y="0"/>
          <a:ext cx="0" cy="0"/>
          <a:chOff x="0" y="0"/>
          <a:chExt cx="0" cy="0"/>
        </a:xfrm>
      </p:grpSpPr>
      <p:sp>
        <p:nvSpPr>
          <p:cNvPr id="428" name="Google Shape;428;p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29" name="Google Shape;429;p5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3" name="Shape 433"/>
        <p:cNvGrpSpPr/>
        <p:nvPr/>
      </p:nvGrpSpPr>
      <p:grpSpPr>
        <a:xfrm>
          <a:off x="0" y="0"/>
          <a:ext cx="0" cy="0"/>
          <a:chOff x="0" y="0"/>
          <a:chExt cx="0" cy="0"/>
        </a:xfrm>
      </p:grpSpPr>
      <p:sp>
        <p:nvSpPr>
          <p:cNvPr id="434" name="Google Shape;434;p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35" name="Google Shape;435;p5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0" name="Shape 440"/>
        <p:cNvGrpSpPr/>
        <p:nvPr/>
      </p:nvGrpSpPr>
      <p:grpSpPr>
        <a:xfrm>
          <a:off x="0" y="0"/>
          <a:ext cx="0" cy="0"/>
          <a:chOff x="0" y="0"/>
          <a:chExt cx="0" cy="0"/>
        </a:xfrm>
      </p:grpSpPr>
      <p:sp>
        <p:nvSpPr>
          <p:cNvPr id="441" name="Google Shape;441;p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42" name="Google Shape;442;p5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6" name="Shape 446"/>
        <p:cNvGrpSpPr/>
        <p:nvPr/>
      </p:nvGrpSpPr>
      <p:grpSpPr>
        <a:xfrm>
          <a:off x="0" y="0"/>
          <a:ext cx="0" cy="0"/>
          <a:chOff x="0" y="0"/>
          <a:chExt cx="0" cy="0"/>
        </a:xfrm>
      </p:grpSpPr>
      <p:sp>
        <p:nvSpPr>
          <p:cNvPr id="447" name="Google Shape;447;p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48" name="Google Shape;448;p5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1" name="Shape 451"/>
        <p:cNvGrpSpPr/>
        <p:nvPr/>
      </p:nvGrpSpPr>
      <p:grpSpPr>
        <a:xfrm>
          <a:off x="0" y="0"/>
          <a:ext cx="0" cy="0"/>
          <a:chOff x="0" y="0"/>
          <a:chExt cx="0" cy="0"/>
        </a:xfrm>
      </p:grpSpPr>
      <p:sp>
        <p:nvSpPr>
          <p:cNvPr id="452" name="Google Shape;452;p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53" name="Google Shape;453;p5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7" name="Shape 457"/>
        <p:cNvGrpSpPr/>
        <p:nvPr/>
      </p:nvGrpSpPr>
      <p:grpSpPr>
        <a:xfrm>
          <a:off x="0" y="0"/>
          <a:ext cx="0" cy="0"/>
          <a:chOff x="0" y="0"/>
          <a:chExt cx="0" cy="0"/>
        </a:xfrm>
      </p:grpSpPr>
      <p:sp>
        <p:nvSpPr>
          <p:cNvPr id="458" name="Google Shape;458;p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59" name="Google Shape;459;p5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2" name="Shape 462"/>
        <p:cNvGrpSpPr/>
        <p:nvPr/>
      </p:nvGrpSpPr>
      <p:grpSpPr>
        <a:xfrm>
          <a:off x="0" y="0"/>
          <a:ext cx="0" cy="0"/>
          <a:chOff x="0" y="0"/>
          <a:chExt cx="0" cy="0"/>
        </a:xfrm>
      </p:grpSpPr>
      <p:sp>
        <p:nvSpPr>
          <p:cNvPr id="463" name="Google Shape;463;p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64" name="Google Shape;464;p5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8" name="Shape 468"/>
        <p:cNvGrpSpPr/>
        <p:nvPr/>
      </p:nvGrpSpPr>
      <p:grpSpPr>
        <a:xfrm>
          <a:off x="0" y="0"/>
          <a:ext cx="0" cy="0"/>
          <a:chOff x="0" y="0"/>
          <a:chExt cx="0" cy="0"/>
        </a:xfrm>
      </p:grpSpPr>
      <p:sp>
        <p:nvSpPr>
          <p:cNvPr id="469" name="Google Shape;469;p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70" name="Google Shape;470;p6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5" name="Shape 475"/>
        <p:cNvGrpSpPr/>
        <p:nvPr/>
      </p:nvGrpSpPr>
      <p:grpSpPr>
        <a:xfrm>
          <a:off x="0" y="0"/>
          <a:ext cx="0" cy="0"/>
          <a:chOff x="0" y="0"/>
          <a:chExt cx="0" cy="0"/>
        </a:xfrm>
      </p:grpSpPr>
      <p:sp>
        <p:nvSpPr>
          <p:cNvPr id="476" name="Google Shape;476;p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77" name="Google Shape;477;p6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1" name="Shape 481"/>
        <p:cNvGrpSpPr/>
        <p:nvPr/>
      </p:nvGrpSpPr>
      <p:grpSpPr>
        <a:xfrm>
          <a:off x="0" y="0"/>
          <a:ext cx="0" cy="0"/>
          <a:chOff x="0" y="0"/>
          <a:chExt cx="0" cy="0"/>
        </a:xfrm>
      </p:grpSpPr>
      <p:sp>
        <p:nvSpPr>
          <p:cNvPr id="482" name="Google Shape;482;p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83" name="Google Shape;483;p6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7" name="Shape 487"/>
        <p:cNvGrpSpPr/>
        <p:nvPr/>
      </p:nvGrpSpPr>
      <p:grpSpPr>
        <a:xfrm>
          <a:off x="0" y="0"/>
          <a:ext cx="0" cy="0"/>
          <a:chOff x="0" y="0"/>
          <a:chExt cx="0" cy="0"/>
        </a:xfrm>
      </p:grpSpPr>
      <p:sp>
        <p:nvSpPr>
          <p:cNvPr id="488" name="Google Shape;488;p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89" name="Google Shape;489;p6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1" name="Shape 11"/>
        <p:cNvGrpSpPr/>
        <p:nvPr/>
      </p:nvGrpSpPr>
      <p:grpSpPr>
        <a:xfrm>
          <a:off x="0" y="0"/>
          <a:ext cx="0" cy="0"/>
          <a:chOff x="0" y="0"/>
          <a:chExt cx="0" cy="0"/>
        </a:xfrm>
      </p:grpSpPr>
      <p:sp>
        <p:nvSpPr>
          <p:cNvPr id="12" name="Google Shape;12;p65"/>
          <p:cNvSpPr txBox="1"/>
          <p:nvPr>
            <p:ph idx="1" type="subTitle"/>
          </p:nvPr>
        </p:nvSpPr>
        <p:spPr>
          <a:xfrm>
            <a:off x="457200" y="3699804"/>
            <a:ext cx="8305800" cy="1143000"/>
          </a:xfrm>
          <a:prstGeom prst="rect">
            <a:avLst/>
          </a:prstGeom>
          <a:noFill/>
          <a:ln>
            <a:noFill/>
          </a:ln>
        </p:spPr>
        <p:txBody>
          <a:bodyPr anchorCtr="0" anchor="t" bIns="45700" lIns="91425" spcFirstLastPara="1" rIns="91425" wrap="square" tIns="45700">
            <a:noAutofit/>
          </a:bodyPr>
          <a:lstStyle>
            <a:lvl1pPr lvl="0" algn="ctr">
              <a:spcBef>
                <a:spcPts val="600"/>
              </a:spcBef>
              <a:spcAft>
                <a:spcPts val="0"/>
              </a:spcAft>
              <a:buSzPts val="1870"/>
              <a:buNone/>
              <a:defRPr sz="2200">
                <a:solidFill>
                  <a:schemeClr val="lt2"/>
                </a:solidFill>
              </a:defRPr>
            </a:lvl1pPr>
            <a:lvl2pPr lvl="1" algn="ctr">
              <a:spcBef>
                <a:spcPts val="300"/>
              </a:spcBef>
              <a:spcAft>
                <a:spcPts val="0"/>
              </a:spcAft>
              <a:buSzPts val="1530"/>
              <a:buNone/>
              <a:defRPr/>
            </a:lvl2pPr>
            <a:lvl3pPr lvl="2" algn="ctr">
              <a:spcBef>
                <a:spcPts val="300"/>
              </a:spcBef>
              <a:spcAft>
                <a:spcPts val="0"/>
              </a:spcAft>
              <a:buSzPts val="1530"/>
              <a:buNone/>
              <a:defRPr/>
            </a:lvl3pPr>
            <a:lvl4pPr lvl="3" algn="ctr">
              <a:spcBef>
                <a:spcPts val="300"/>
              </a:spcBef>
              <a:spcAft>
                <a:spcPts val="0"/>
              </a:spcAft>
              <a:buSzPts val="1530"/>
              <a:buNone/>
              <a:defRPr/>
            </a:lvl4pPr>
            <a:lvl5pPr lvl="4" algn="ctr">
              <a:spcBef>
                <a:spcPts val="340"/>
              </a:spcBef>
              <a:spcAft>
                <a:spcPts val="0"/>
              </a:spcAft>
              <a:buSzPts val="1530"/>
              <a:buNone/>
              <a:defRPr/>
            </a:lvl5pPr>
            <a:lvl6pPr lvl="5" algn="ctr">
              <a:spcBef>
                <a:spcPts val="340"/>
              </a:spcBef>
              <a:spcAft>
                <a:spcPts val="0"/>
              </a:spcAft>
              <a:buSzPts val="1530"/>
              <a:buNone/>
              <a:defRPr/>
            </a:lvl6pPr>
            <a:lvl7pPr lvl="6" algn="ctr">
              <a:spcBef>
                <a:spcPts val="340"/>
              </a:spcBef>
              <a:spcAft>
                <a:spcPts val="0"/>
              </a:spcAft>
              <a:buSzPts val="1530"/>
              <a:buNone/>
              <a:defRPr/>
            </a:lvl7pPr>
            <a:lvl8pPr lvl="7" algn="ctr">
              <a:spcBef>
                <a:spcPts val="340"/>
              </a:spcBef>
              <a:spcAft>
                <a:spcPts val="0"/>
              </a:spcAft>
              <a:buSzPts val="1530"/>
              <a:buNone/>
              <a:defRPr/>
            </a:lvl8pPr>
            <a:lvl9pPr lvl="8" algn="ctr">
              <a:spcBef>
                <a:spcPts val="340"/>
              </a:spcBef>
              <a:spcAft>
                <a:spcPts val="0"/>
              </a:spcAft>
              <a:buSzPts val="1530"/>
              <a:buNone/>
              <a:defRPr/>
            </a:lvl9pPr>
          </a:lstStyle>
          <a:p/>
        </p:txBody>
      </p:sp>
      <p:sp>
        <p:nvSpPr>
          <p:cNvPr id="13" name="Google Shape;13;p65"/>
          <p:cNvSpPr txBox="1"/>
          <p:nvPr>
            <p:ph type="ctrTitle"/>
          </p:nvPr>
        </p:nvSpPr>
        <p:spPr>
          <a:xfrm>
            <a:off x="457200" y="1433732"/>
            <a:ext cx="8305800" cy="1981200"/>
          </a:xfrm>
          <a:prstGeom prst="rect">
            <a:avLst/>
          </a:prstGeom>
          <a:noFill/>
          <a:ln>
            <a:noFill/>
          </a:ln>
        </p:spPr>
        <p:txBody>
          <a:bodyPr anchorCtr="0" anchor="b" bIns="45700" lIns="91425" spcFirstLastPara="1" rIns="91425" wrap="square" tIns="45700">
            <a:noAutofit/>
          </a:bodyPr>
          <a:lstStyle>
            <a:lvl1pPr lvl="0" algn="ctr">
              <a:spcBef>
                <a:spcPts val="0"/>
              </a:spcBef>
              <a:spcAft>
                <a:spcPts val="0"/>
              </a:spcAft>
              <a:buClr>
                <a:srgbClr val="F9F9F9"/>
              </a:buClr>
              <a:buSzPts val="4800"/>
              <a:buFont typeface="Constantia"/>
              <a:buNone/>
              <a:defRPr b="0" sz="4800">
                <a:solidFill>
                  <a:srgbClr val="F9F9F9"/>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cxnSp>
        <p:nvCxnSpPr>
          <p:cNvPr id="14" name="Google Shape;14;p65"/>
          <p:cNvCxnSpPr/>
          <p:nvPr/>
        </p:nvCxnSpPr>
        <p:spPr>
          <a:xfrm>
            <a:off x="1463626" y="3550126"/>
            <a:ext cx="2971800" cy="1588"/>
          </a:xfrm>
          <a:prstGeom prst="straightConnector1">
            <a:avLst/>
          </a:prstGeom>
          <a:noFill/>
          <a:ln cap="flat" cmpd="sng" w="9525">
            <a:solidFill>
              <a:srgbClr val="E7E7E8"/>
            </a:solidFill>
            <a:prstDash val="solid"/>
            <a:round/>
            <a:headEnd len="sm" w="sm" type="none"/>
            <a:tailEnd len="sm" w="sm" type="none"/>
          </a:ln>
          <a:effectLst>
            <a:outerShdw blurRad="31750" rotWithShape="0" algn="tl">
              <a:srgbClr val="000000">
                <a:alpha val="54901"/>
              </a:srgbClr>
            </a:outerShdw>
          </a:effectLst>
        </p:spPr>
      </p:cxnSp>
      <p:cxnSp>
        <p:nvCxnSpPr>
          <p:cNvPr id="15" name="Google Shape;15;p65"/>
          <p:cNvCxnSpPr/>
          <p:nvPr/>
        </p:nvCxnSpPr>
        <p:spPr>
          <a:xfrm>
            <a:off x="4708574" y="3550126"/>
            <a:ext cx="2971800" cy="1588"/>
          </a:xfrm>
          <a:prstGeom prst="straightConnector1">
            <a:avLst/>
          </a:prstGeom>
          <a:noFill/>
          <a:ln cap="flat" cmpd="sng" w="9525">
            <a:solidFill>
              <a:srgbClr val="E7E7E8"/>
            </a:solidFill>
            <a:prstDash val="solid"/>
            <a:round/>
            <a:headEnd len="sm" w="sm" type="none"/>
            <a:tailEnd len="sm" w="sm" type="none"/>
          </a:ln>
          <a:effectLst>
            <a:outerShdw blurRad="31750" rotWithShape="0" algn="tl">
              <a:srgbClr val="000000">
                <a:alpha val="54901"/>
              </a:srgbClr>
            </a:outerShdw>
          </a:effectLst>
        </p:spPr>
      </p:cxnSp>
      <p:sp>
        <p:nvSpPr>
          <p:cNvPr id="16" name="Google Shape;16;p65"/>
          <p:cNvSpPr/>
          <p:nvPr/>
        </p:nvSpPr>
        <p:spPr>
          <a:xfrm>
            <a:off x="4540348" y="3526302"/>
            <a:ext cx="45720" cy="45720"/>
          </a:xfrm>
          <a:prstGeom prst="ellipse">
            <a:avLst/>
          </a:prstGeom>
          <a:solidFill>
            <a:schemeClr val="accent2"/>
          </a:solidFill>
          <a:ln cap="flat" cmpd="sng" w="38100">
            <a:solidFill>
              <a:schemeClr val="accent2"/>
            </a:solidFill>
            <a:prstDash val="solid"/>
            <a:round/>
            <a:headEnd len="sm" w="sm" type="none"/>
            <a:tailEnd len="sm" w="sm" type="none"/>
          </a:ln>
          <a:effectLst>
            <a:outerShdw blurRad="31750" rotWithShape="0" algn="tl">
              <a:srgbClr val="000000">
                <a:alpha val="5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onstantia"/>
              <a:ea typeface="Constantia"/>
              <a:cs typeface="Constantia"/>
              <a:sym typeface="Constantia"/>
            </a:endParaRPr>
          </a:p>
        </p:txBody>
      </p:sp>
      <p:sp>
        <p:nvSpPr>
          <p:cNvPr id="17" name="Google Shape;17;p65"/>
          <p:cNvSpPr txBox="1"/>
          <p:nvPr>
            <p:ph idx="10" type="dt"/>
          </p:nvPr>
        </p:nvSpPr>
        <p:spPr>
          <a:xfrm>
            <a:off x="5791200" y="6203667"/>
            <a:ext cx="2590800" cy="384048"/>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 name="Google Shape;18;p65"/>
          <p:cNvSpPr txBox="1"/>
          <p:nvPr>
            <p:ph idx="12" type="sldNum"/>
          </p:nvPr>
        </p:nvSpPr>
        <p:spPr>
          <a:xfrm>
            <a:off x="8410575" y="6181531"/>
            <a:ext cx="609600" cy="457200"/>
          </a:xfrm>
          <a:prstGeom prst="rect">
            <a:avLst/>
          </a:prstGeom>
          <a:noFill/>
          <a:ln>
            <a:noFill/>
          </a:ln>
        </p:spPr>
        <p:txBody>
          <a:bodyPr anchorCtr="0" anchor="ctr" bIns="0" lIns="0" spcFirstLastPara="1" rIns="0" wrap="square" tIns="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CA"/>
              <a:t>‹#›</a:t>
            </a:fld>
            <a:endParaRPr/>
          </a:p>
        </p:txBody>
      </p:sp>
      <p:sp>
        <p:nvSpPr>
          <p:cNvPr id="19" name="Google Shape;19;p65"/>
          <p:cNvSpPr txBox="1"/>
          <p:nvPr>
            <p:ph idx="11" type="ftr"/>
          </p:nvPr>
        </p:nvSpPr>
        <p:spPr>
          <a:xfrm>
            <a:off x="2133600" y="6203667"/>
            <a:ext cx="3581400" cy="384048"/>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0" name="Shape 20"/>
        <p:cNvGrpSpPr/>
        <p:nvPr/>
      </p:nvGrpSpPr>
      <p:grpSpPr>
        <a:xfrm>
          <a:off x="0" y="0"/>
          <a:ext cx="0" cy="0"/>
          <a:chOff x="0" y="0"/>
          <a:chExt cx="0" cy="0"/>
        </a:xfrm>
      </p:grpSpPr>
      <p:sp>
        <p:nvSpPr>
          <p:cNvPr id="21" name="Google Shape;21;p66"/>
          <p:cNvSpPr txBox="1"/>
          <p:nvPr>
            <p:ph idx="1" type="body"/>
          </p:nvPr>
        </p:nvSpPr>
        <p:spPr>
          <a:xfrm>
            <a:off x="457200" y="1524000"/>
            <a:ext cx="8229600" cy="4572000"/>
          </a:xfrm>
          <a:prstGeom prst="rect">
            <a:avLst/>
          </a:prstGeom>
          <a:noFill/>
          <a:ln>
            <a:noFill/>
          </a:ln>
        </p:spPr>
        <p:txBody>
          <a:bodyPr anchorCtr="0" anchor="t" bIns="45700" lIns="91425" spcFirstLastPara="1" rIns="91425" wrap="square" tIns="45700">
            <a:normAutofit/>
          </a:bodyPr>
          <a:lstStyle>
            <a:lvl1pPr indent="-325755" lvl="0" marL="457200" algn="l">
              <a:spcBef>
                <a:spcPts val="600"/>
              </a:spcBef>
              <a:spcAft>
                <a:spcPts val="0"/>
              </a:spcAft>
              <a:buSzPts val="1530"/>
              <a:buChar char="⚫"/>
              <a:defRPr/>
            </a:lvl1pPr>
            <a:lvl2pPr indent="-325755" lvl="1" marL="914400" algn="l">
              <a:spcBef>
                <a:spcPts val="300"/>
              </a:spcBef>
              <a:spcAft>
                <a:spcPts val="0"/>
              </a:spcAft>
              <a:buSzPts val="1530"/>
              <a:buChar char="⚫"/>
              <a:defRPr/>
            </a:lvl2pPr>
            <a:lvl3pPr indent="-325755" lvl="2" marL="1371600" algn="l">
              <a:spcBef>
                <a:spcPts val="300"/>
              </a:spcBef>
              <a:spcAft>
                <a:spcPts val="0"/>
              </a:spcAft>
              <a:buSzPts val="1530"/>
              <a:buChar char="⚫"/>
              <a:defRPr/>
            </a:lvl3pPr>
            <a:lvl4pPr indent="-325755" lvl="3" marL="1828800" algn="l">
              <a:spcBef>
                <a:spcPts val="300"/>
              </a:spcBef>
              <a:spcAft>
                <a:spcPts val="0"/>
              </a:spcAft>
              <a:buSzPts val="1530"/>
              <a:buChar char="⚫"/>
              <a:defRPr/>
            </a:lvl4pPr>
            <a:lvl5pPr indent="-325754" lvl="4" marL="2286000" algn="l">
              <a:spcBef>
                <a:spcPts val="340"/>
              </a:spcBef>
              <a:spcAft>
                <a:spcPts val="0"/>
              </a:spcAft>
              <a:buSzPts val="1530"/>
              <a:buChar char="⚫"/>
              <a:defRPr/>
            </a:lvl5pPr>
            <a:lvl6pPr indent="-325754" lvl="5" marL="2743200" algn="l">
              <a:spcBef>
                <a:spcPts val="340"/>
              </a:spcBef>
              <a:spcAft>
                <a:spcPts val="0"/>
              </a:spcAft>
              <a:buSzPts val="1530"/>
              <a:buChar char="🖙"/>
              <a:defRPr/>
            </a:lvl6pPr>
            <a:lvl7pPr indent="-325754" lvl="6" marL="3200400" algn="l">
              <a:spcBef>
                <a:spcPts val="340"/>
              </a:spcBef>
              <a:spcAft>
                <a:spcPts val="0"/>
              </a:spcAft>
              <a:buSzPts val="1530"/>
              <a:buChar char="🖙"/>
              <a:defRPr/>
            </a:lvl7pPr>
            <a:lvl8pPr indent="-325754" lvl="7" marL="3657600" algn="l">
              <a:spcBef>
                <a:spcPts val="340"/>
              </a:spcBef>
              <a:spcAft>
                <a:spcPts val="0"/>
              </a:spcAft>
              <a:buSzPts val="1530"/>
              <a:buChar char="🖙"/>
              <a:defRPr/>
            </a:lvl8pPr>
            <a:lvl9pPr indent="-325754" lvl="8" marL="4114800" algn="l">
              <a:spcBef>
                <a:spcPts val="340"/>
              </a:spcBef>
              <a:spcAft>
                <a:spcPts val="0"/>
              </a:spcAft>
              <a:buSzPts val="1530"/>
              <a:buChar char="🖙"/>
              <a:defRPr/>
            </a:lvl9pPr>
          </a:lstStyle>
          <a:p/>
        </p:txBody>
      </p:sp>
      <p:sp>
        <p:nvSpPr>
          <p:cNvPr id="22" name="Google Shape;22;p66"/>
          <p:cNvSpPr txBox="1"/>
          <p:nvPr>
            <p:ph idx="10" type="dt"/>
          </p:nvPr>
        </p:nvSpPr>
        <p:spPr>
          <a:xfrm>
            <a:off x="5791200" y="6203667"/>
            <a:ext cx="2590800" cy="384048"/>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 name="Google Shape;23;p66"/>
          <p:cNvSpPr txBox="1"/>
          <p:nvPr>
            <p:ph idx="12" type="sldNum"/>
          </p:nvPr>
        </p:nvSpPr>
        <p:spPr>
          <a:xfrm>
            <a:off x="8410575" y="6181531"/>
            <a:ext cx="609600" cy="457200"/>
          </a:xfrm>
          <a:prstGeom prst="rect">
            <a:avLst/>
          </a:prstGeom>
          <a:noFill/>
          <a:ln>
            <a:noFill/>
          </a:ln>
        </p:spPr>
        <p:txBody>
          <a:bodyPr anchorCtr="0" anchor="ctr" bIns="0" lIns="0" spcFirstLastPara="1" rIns="0" wrap="square" tIns="0">
            <a:noAutofit/>
          </a:bodyPr>
          <a:lstStyle>
            <a:lvl1pPr indent="0" lvl="0" marL="0" algn="ctr">
              <a:spcBef>
                <a:spcPts val="0"/>
              </a:spcBef>
              <a:buNone/>
              <a:defRPr b="0" i="0" sz="1600" u="none" cap="none" strike="noStrike">
                <a:solidFill>
                  <a:schemeClr val="lt2"/>
                </a:solidFill>
                <a:latin typeface="Constantia"/>
                <a:ea typeface="Constantia"/>
                <a:cs typeface="Constantia"/>
                <a:sym typeface="Constantia"/>
              </a:defRPr>
            </a:lvl1pPr>
            <a:lvl2pPr indent="0" lvl="1" marL="0" algn="ctr">
              <a:spcBef>
                <a:spcPts val="0"/>
              </a:spcBef>
              <a:buNone/>
              <a:defRPr b="0" i="0" sz="1600" u="none" cap="none" strike="noStrike">
                <a:solidFill>
                  <a:schemeClr val="lt2"/>
                </a:solidFill>
                <a:latin typeface="Constantia"/>
                <a:ea typeface="Constantia"/>
                <a:cs typeface="Constantia"/>
                <a:sym typeface="Constantia"/>
              </a:defRPr>
            </a:lvl2pPr>
            <a:lvl3pPr indent="0" lvl="2" marL="0" algn="ctr">
              <a:spcBef>
                <a:spcPts val="0"/>
              </a:spcBef>
              <a:buNone/>
              <a:defRPr b="0" i="0" sz="1600" u="none" cap="none" strike="noStrike">
                <a:solidFill>
                  <a:schemeClr val="lt2"/>
                </a:solidFill>
                <a:latin typeface="Constantia"/>
                <a:ea typeface="Constantia"/>
                <a:cs typeface="Constantia"/>
                <a:sym typeface="Constantia"/>
              </a:defRPr>
            </a:lvl3pPr>
            <a:lvl4pPr indent="0" lvl="3" marL="0" algn="ctr">
              <a:spcBef>
                <a:spcPts val="0"/>
              </a:spcBef>
              <a:buNone/>
              <a:defRPr b="0" i="0" sz="1600" u="none" cap="none" strike="noStrike">
                <a:solidFill>
                  <a:schemeClr val="lt2"/>
                </a:solidFill>
                <a:latin typeface="Constantia"/>
                <a:ea typeface="Constantia"/>
                <a:cs typeface="Constantia"/>
                <a:sym typeface="Constantia"/>
              </a:defRPr>
            </a:lvl4pPr>
            <a:lvl5pPr indent="0" lvl="4" marL="0" algn="ctr">
              <a:spcBef>
                <a:spcPts val="0"/>
              </a:spcBef>
              <a:buNone/>
              <a:defRPr b="0" i="0" sz="1600" u="none" cap="none" strike="noStrike">
                <a:solidFill>
                  <a:schemeClr val="lt2"/>
                </a:solidFill>
                <a:latin typeface="Constantia"/>
                <a:ea typeface="Constantia"/>
                <a:cs typeface="Constantia"/>
                <a:sym typeface="Constantia"/>
              </a:defRPr>
            </a:lvl5pPr>
            <a:lvl6pPr indent="0" lvl="5" marL="0" algn="ctr">
              <a:spcBef>
                <a:spcPts val="0"/>
              </a:spcBef>
              <a:buNone/>
              <a:defRPr b="0" i="0" sz="1600" u="none" cap="none" strike="noStrike">
                <a:solidFill>
                  <a:schemeClr val="lt2"/>
                </a:solidFill>
                <a:latin typeface="Constantia"/>
                <a:ea typeface="Constantia"/>
                <a:cs typeface="Constantia"/>
                <a:sym typeface="Constantia"/>
              </a:defRPr>
            </a:lvl6pPr>
            <a:lvl7pPr indent="0" lvl="6" marL="0" algn="ctr">
              <a:spcBef>
                <a:spcPts val="0"/>
              </a:spcBef>
              <a:buNone/>
              <a:defRPr b="0" i="0" sz="1600" u="none" cap="none" strike="noStrike">
                <a:solidFill>
                  <a:schemeClr val="lt2"/>
                </a:solidFill>
                <a:latin typeface="Constantia"/>
                <a:ea typeface="Constantia"/>
                <a:cs typeface="Constantia"/>
                <a:sym typeface="Constantia"/>
              </a:defRPr>
            </a:lvl7pPr>
            <a:lvl8pPr indent="0" lvl="7" marL="0" algn="ctr">
              <a:spcBef>
                <a:spcPts val="0"/>
              </a:spcBef>
              <a:buNone/>
              <a:defRPr b="0" i="0" sz="1600" u="none" cap="none" strike="noStrike">
                <a:solidFill>
                  <a:schemeClr val="lt2"/>
                </a:solidFill>
                <a:latin typeface="Constantia"/>
                <a:ea typeface="Constantia"/>
                <a:cs typeface="Constantia"/>
                <a:sym typeface="Constantia"/>
              </a:defRPr>
            </a:lvl8pPr>
            <a:lvl9pPr indent="0" lvl="8" marL="0" algn="ctr">
              <a:spcBef>
                <a:spcPts val="0"/>
              </a:spcBef>
              <a:buNone/>
              <a:defRPr b="0" i="0" sz="1600" u="none" cap="none" strike="noStrike">
                <a:solidFill>
                  <a:schemeClr val="lt2"/>
                </a:solidFill>
                <a:latin typeface="Constantia"/>
                <a:ea typeface="Constantia"/>
                <a:cs typeface="Constantia"/>
                <a:sym typeface="Constantia"/>
              </a:defRPr>
            </a:lvl9pPr>
          </a:lstStyle>
          <a:p>
            <a:pPr indent="0" lvl="0" marL="0" rtl="0" algn="ctr">
              <a:spcBef>
                <a:spcPts val="0"/>
              </a:spcBef>
              <a:spcAft>
                <a:spcPts val="0"/>
              </a:spcAft>
              <a:buNone/>
            </a:pPr>
            <a:fld id="{00000000-1234-1234-1234-123412341234}" type="slidenum">
              <a:rPr lang="en-CA"/>
              <a:t>‹#›</a:t>
            </a:fld>
            <a:endParaRPr/>
          </a:p>
        </p:txBody>
      </p:sp>
      <p:sp>
        <p:nvSpPr>
          <p:cNvPr id="24" name="Google Shape;24;p66"/>
          <p:cNvSpPr txBox="1"/>
          <p:nvPr>
            <p:ph idx="11" type="ftr"/>
          </p:nvPr>
        </p:nvSpPr>
        <p:spPr>
          <a:xfrm>
            <a:off x="2133600" y="6203667"/>
            <a:ext cx="3581400" cy="384048"/>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66"/>
          <p:cNvSpPr txBox="1"/>
          <p:nvPr>
            <p:ph type="title"/>
          </p:nvPr>
        </p:nvSpPr>
        <p:spPr>
          <a:xfrm>
            <a:off x="457200" y="152400"/>
            <a:ext cx="8229600" cy="121920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rgbClr val="F9F9F9"/>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6" name="Shape 26"/>
        <p:cNvGrpSpPr/>
        <p:nvPr/>
      </p:nvGrpSpPr>
      <p:grpSpPr>
        <a:xfrm>
          <a:off x="0" y="0"/>
          <a:ext cx="0" cy="0"/>
          <a:chOff x="0" y="0"/>
          <a:chExt cx="0" cy="0"/>
        </a:xfrm>
      </p:grpSpPr>
      <p:sp>
        <p:nvSpPr>
          <p:cNvPr id="27" name="Google Shape;27;p67"/>
          <p:cNvSpPr txBox="1"/>
          <p:nvPr>
            <p:ph idx="10" type="dt"/>
          </p:nvPr>
        </p:nvSpPr>
        <p:spPr>
          <a:xfrm>
            <a:off x="5791200" y="6203667"/>
            <a:ext cx="2590800" cy="384048"/>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8" name="Google Shape;28;p67"/>
          <p:cNvSpPr txBox="1"/>
          <p:nvPr>
            <p:ph idx="11" type="ftr"/>
          </p:nvPr>
        </p:nvSpPr>
        <p:spPr>
          <a:xfrm>
            <a:off x="2133600" y="6203667"/>
            <a:ext cx="3581400" cy="384048"/>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9" name="Google Shape;29;p67"/>
          <p:cNvSpPr txBox="1"/>
          <p:nvPr>
            <p:ph idx="12" type="sldNum"/>
          </p:nvPr>
        </p:nvSpPr>
        <p:spPr>
          <a:xfrm>
            <a:off x="8410575" y="6181531"/>
            <a:ext cx="609600" cy="457200"/>
          </a:xfrm>
          <a:prstGeom prst="rect">
            <a:avLst/>
          </a:prstGeom>
          <a:noFill/>
          <a:ln>
            <a:noFill/>
          </a:ln>
        </p:spPr>
        <p:txBody>
          <a:bodyPr anchorCtr="0" anchor="ctr" bIns="0" lIns="0" spcFirstLastPara="1" rIns="0" wrap="square" tIns="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0" name="Shape 30"/>
        <p:cNvGrpSpPr/>
        <p:nvPr/>
      </p:nvGrpSpPr>
      <p:grpSpPr>
        <a:xfrm>
          <a:off x="0" y="0"/>
          <a:ext cx="0" cy="0"/>
          <a:chOff x="0" y="0"/>
          <a:chExt cx="0" cy="0"/>
        </a:xfrm>
      </p:grpSpPr>
      <p:sp>
        <p:nvSpPr>
          <p:cNvPr id="31" name="Google Shape;31;p68"/>
          <p:cNvSpPr txBox="1"/>
          <p:nvPr>
            <p:ph idx="10" type="dt"/>
          </p:nvPr>
        </p:nvSpPr>
        <p:spPr>
          <a:xfrm>
            <a:off x="5791200" y="6203667"/>
            <a:ext cx="2590800" cy="384048"/>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68"/>
          <p:cNvSpPr txBox="1"/>
          <p:nvPr>
            <p:ph idx="11" type="ftr"/>
          </p:nvPr>
        </p:nvSpPr>
        <p:spPr>
          <a:xfrm>
            <a:off x="2133600" y="6203667"/>
            <a:ext cx="3581400" cy="384048"/>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3" name="Google Shape;33;p68"/>
          <p:cNvSpPr txBox="1"/>
          <p:nvPr>
            <p:ph idx="12" type="sldNum"/>
          </p:nvPr>
        </p:nvSpPr>
        <p:spPr>
          <a:xfrm>
            <a:off x="8410575" y="6181531"/>
            <a:ext cx="609600" cy="457200"/>
          </a:xfrm>
          <a:prstGeom prst="rect">
            <a:avLst/>
          </a:prstGeom>
          <a:noFill/>
          <a:ln>
            <a:noFill/>
          </a:ln>
        </p:spPr>
        <p:txBody>
          <a:bodyPr anchorCtr="0" anchor="ctr" bIns="0" lIns="0" spcFirstLastPara="1" rIns="0" wrap="square" tIns="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CA"/>
              <a:t>‹#›</a:t>
            </a:fld>
            <a:endParaRPr/>
          </a:p>
        </p:txBody>
      </p:sp>
      <p:sp>
        <p:nvSpPr>
          <p:cNvPr id="34" name="Google Shape;34;p68"/>
          <p:cNvSpPr txBox="1"/>
          <p:nvPr>
            <p:ph type="title"/>
          </p:nvPr>
        </p:nvSpPr>
        <p:spPr>
          <a:xfrm>
            <a:off x="685800" y="3505200"/>
            <a:ext cx="7924800" cy="137160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Clr>
                <a:srgbClr val="F9F9F9"/>
              </a:buClr>
              <a:buSzPts val="4800"/>
              <a:buFont typeface="Constantia"/>
              <a:buNone/>
              <a:defRPr b="0" sz="4800">
                <a:solidFill>
                  <a:srgbClr val="F9F9F9"/>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 name="Google Shape;35;p68"/>
          <p:cNvSpPr txBox="1"/>
          <p:nvPr>
            <p:ph idx="1" type="body"/>
          </p:nvPr>
        </p:nvSpPr>
        <p:spPr>
          <a:xfrm>
            <a:off x="685800" y="4958864"/>
            <a:ext cx="7924800" cy="984736"/>
          </a:xfrm>
          <a:prstGeom prst="rect">
            <a:avLst/>
          </a:prstGeom>
          <a:noFill/>
          <a:ln>
            <a:noFill/>
          </a:ln>
        </p:spPr>
        <p:txBody>
          <a:bodyPr anchorCtr="0" anchor="t" bIns="45700" lIns="91425" spcFirstLastPara="1" rIns="91425" wrap="square" tIns="45700">
            <a:normAutofit/>
          </a:bodyPr>
          <a:lstStyle>
            <a:lvl1pPr indent="-228600" lvl="0" marL="457200" algn="l">
              <a:spcBef>
                <a:spcPts val="600"/>
              </a:spcBef>
              <a:spcAft>
                <a:spcPts val="0"/>
              </a:spcAft>
              <a:buSzPts val="1700"/>
              <a:buNone/>
              <a:defRPr sz="2000">
                <a:solidFill>
                  <a:schemeClr val="lt2"/>
                </a:solidFill>
              </a:defRPr>
            </a:lvl1pPr>
            <a:lvl2pPr indent="-228600" lvl="1" marL="914400" algn="l">
              <a:spcBef>
                <a:spcPts val="300"/>
              </a:spcBef>
              <a:spcAft>
                <a:spcPts val="0"/>
              </a:spcAft>
              <a:buSzPts val="1530"/>
              <a:buNone/>
              <a:defRPr sz="1800">
                <a:solidFill>
                  <a:schemeClr val="lt1"/>
                </a:solidFill>
              </a:defRPr>
            </a:lvl2pPr>
            <a:lvl3pPr indent="-228600" lvl="2" marL="1371600" algn="l">
              <a:spcBef>
                <a:spcPts val="300"/>
              </a:spcBef>
              <a:spcAft>
                <a:spcPts val="0"/>
              </a:spcAft>
              <a:buSzPts val="1360"/>
              <a:buNone/>
              <a:defRPr sz="1600">
                <a:solidFill>
                  <a:schemeClr val="lt1"/>
                </a:solidFill>
              </a:defRPr>
            </a:lvl3pPr>
            <a:lvl4pPr indent="-228600" lvl="3" marL="1828800" algn="l">
              <a:spcBef>
                <a:spcPts val="300"/>
              </a:spcBef>
              <a:spcAft>
                <a:spcPts val="0"/>
              </a:spcAft>
              <a:buSzPts val="1190"/>
              <a:buNone/>
              <a:defRPr sz="1400">
                <a:solidFill>
                  <a:schemeClr val="lt1"/>
                </a:solidFill>
              </a:defRPr>
            </a:lvl4pPr>
            <a:lvl5pPr indent="-228600" lvl="4" marL="2286000" algn="l">
              <a:spcBef>
                <a:spcPts val="340"/>
              </a:spcBef>
              <a:spcAft>
                <a:spcPts val="0"/>
              </a:spcAft>
              <a:buSzPts val="1190"/>
              <a:buNone/>
              <a:defRPr sz="1400">
                <a:solidFill>
                  <a:schemeClr val="lt1"/>
                </a:solidFill>
              </a:defRPr>
            </a:lvl5pPr>
            <a:lvl6pPr indent="-325754" lvl="5" marL="2743200" algn="l">
              <a:spcBef>
                <a:spcPts val="340"/>
              </a:spcBef>
              <a:spcAft>
                <a:spcPts val="0"/>
              </a:spcAft>
              <a:buSzPts val="1530"/>
              <a:buChar char="🖙"/>
              <a:defRPr/>
            </a:lvl6pPr>
            <a:lvl7pPr indent="-325754" lvl="6" marL="3200400" algn="l">
              <a:spcBef>
                <a:spcPts val="340"/>
              </a:spcBef>
              <a:spcAft>
                <a:spcPts val="0"/>
              </a:spcAft>
              <a:buSzPts val="1530"/>
              <a:buChar char="🖙"/>
              <a:defRPr/>
            </a:lvl7pPr>
            <a:lvl8pPr indent="-325754" lvl="7" marL="3657600" algn="l">
              <a:spcBef>
                <a:spcPts val="340"/>
              </a:spcBef>
              <a:spcAft>
                <a:spcPts val="0"/>
              </a:spcAft>
              <a:buSzPts val="1530"/>
              <a:buChar char="🖙"/>
              <a:defRPr/>
            </a:lvl8pPr>
            <a:lvl9pPr indent="-325754" lvl="8" marL="4114800" algn="l">
              <a:spcBef>
                <a:spcPts val="340"/>
              </a:spcBef>
              <a:spcAft>
                <a:spcPts val="0"/>
              </a:spcAft>
              <a:buSzPts val="1530"/>
              <a:buChar char="🖙"/>
              <a:defRPr/>
            </a:lvl9pPr>
          </a:lstStyle>
          <a:p/>
        </p:txBody>
      </p:sp>
      <p:cxnSp>
        <p:nvCxnSpPr>
          <p:cNvPr id="36" name="Google Shape;36;p68"/>
          <p:cNvCxnSpPr/>
          <p:nvPr/>
        </p:nvCxnSpPr>
        <p:spPr>
          <a:xfrm>
            <a:off x="685800" y="4916992"/>
            <a:ext cx="7924800" cy="4301"/>
          </a:xfrm>
          <a:prstGeom prst="straightConnector1">
            <a:avLst/>
          </a:prstGeom>
          <a:noFill/>
          <a:ln cap="flat" cmpd="sng" w="9525">
            <a:solidFill>
              <a:srgbClr val="E9E9E8"/>
            </a:solidFill>
            <a:prstDash val="solid"/>
            <a:round/>
            <a:headEnd len="sm" w="sm" type="none"/>
            <a:tailEnd len="sm" w="sm" type="none"/>
          </a:ln>
          <a:effectLst>
            <a:outerShdw blurRad="31750" rotWithShape="0" algn="tl">
              <a:srgbClr val="000000">
                <a:alpha val="54901"/>
              </a:srgbClr>
            </a:outerShdw>
          </a:effectLst>
        </p:spPr>
      </p:cxn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7" name="Shape 37"/>
        <p:cNvGrpSpPr/>
        <p:nvPr/>
      </p:nvGrpSpPr>
      <p:grpSpPr>
        <a:xfrm>
          <a:off x="0" y="0"/>
          <a:ext cx="0" cy="0"/>
          <a:chOff x="0" y="0"/>
          <a:chExt cx="0" cy="0"/>
        </a:xfrm>
      </p:grpSpPr>
      <p:sp>
        <p:nvSpPr>
          <p:cNvPr id="38" name="Google Shape;38;p69"/>
          <p:cNvSpPr txBox="1"/>
          <p:nvPr>
            <p:ph idx="10" type="dt"/>
          </p:nvPr>
        </p:nvSpPr>
        <p:spPr>
          <a:xfrm>
            <a:off x="5791200" y="6203667"/>
            <a:ext cx="2590800" cy="384048"/>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69"/>
          <p:cNvSpPr txBox="1"/>
          <p:nvPr>
            <p:ph idx="11" type="ftr"/>
          </p:nvPr>
        </p:nvSpPr>
        <p:spPr>
          <a:xfrm>
            <a:off x="2133600" y="6203667"/>
            <a:ext cx="3581400" cy="384048"/>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0" name="Google Shape;40;p69"/>
          <p:cNvSpPr txBox="1"/>
          <p:nvPr>
            <p:ph idx="12" type="sldNum"/>
          </p:nvPr>
        </p:nvSpPr>
        <p:spPr>
          <a:xfrm>
            <a:off x="8410575" y="6181531"/>
            <a:ext cx="609600" cy="457200"/>
          </a:xfrm>
          <a:prstGeom prst="rect">
            <a:avLst/>
          </a:prstGeom>
          <a:noFill/>
          <a:ln>
            <a:noFill/>
          </a:ln>
        </p:spPr>
        <p:txBody>
          <a:bodyPr anchorCtr="0" anchor="ctr" bIns="0" lIns="0" spcFirstLastPara="1" rIns="0" wrap="square" tIns="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CA"/>
              <a:t>‹#›</a:t>
            </a:fld>
            <a:endParaRPr/>
          </a:p>
        </p:txBody>
      </p:sp>
      <p:sp>
        <p:nvSpPr>
          <p:cNvPr id="41" name="Google Shape;41;p69"/>
          <p:cNvSpPr txBox="1"/>
          <p:nvPr>
            <p:ph type="title"/>
          </p:nvPr>
        </p:nvSpPr>
        <p:spPr>
          <a:xfrm>
            <a:off x="457200" y="152400"/>
            <a:ext cx="8229600" cy="121920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rgbClr val="F9F9F9"/>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2" name="Google Shape;42;p69"/>
          <p:cNvSpPr txBox="1"/>
          <p:nvPr>
            <p:ph idx="1" type="body"/>
          </p:nvPr>
        </p:nvSpPr>
        <p:spPr>
          <a:xfrm>
            <a:off x="457200" y="1524000"/>
            <a:ext cx="4059936" cy="4572000"/>
          </a:xfrm>
          <a:prstGeom prst="rect">
            <a:avLst/>
          </a:prstGeom>
          <a:noFill/>
          <a:ln>
            <a:noFill/>
          </a:ln>
        </p:spPr>
        <p:txBody>
          <a:bodyPr anchorCtr="0" anchor="t" bIns="45700" lIns="91425" spcFirstLastPara="1" rIns="91425" wrap="square" tIns="45700">
            <a:normAutofit/>
          </a:bodyPr>
          <a:lstStyle>
            <a:lvl1pPr indent="-325755" lvl="0" marL="457200" algn="l">
              <a:spcBef>
                <a:spcPts val="600"/>
              </a:spcBef>
              <a:spcAft>
                <a:spcPts val="0"/>
              </a:spcAft>
              <a:buSzPts val="1530"/>
              <a:buChar char="⚫"/>
              <a:defRPr/>
            </a:lvl1pPr>
            <a:lvl2pPr indent="-325755" lvl="1" marL="914400" algn="l">
              <a:spcBef>
                <a:spcPts val="300"/>
              </a:spcBef>
              <a:spcAft>
                <a:spcPts val="0"/>
              </a:spcAft>
              <a:buSzPts val="1530"/>
              <a:buChar char="⚫"/>
              <a:defRPr/>
            </a:lvl2pPr>
            <a:lvl3pPr indent="-325755" lvl="2" marL="1371600" algn="l">
              <a:spcBef>
                <a:spcPts val="300"/>
              </a:spcBef>
              <a:spcAft>
                <a:spcPts val="0"/>
              </a:spcAft>
              <a:buSzPts val="1530"/>
              <a:buChar char="⚫"/>
              <a:defRPr/>
            </a:lvl3pPr>
            <a:lvl4pPr indent="-325755" lvl="3" marL="1828800" algn="l">
              <a:spcBef>
                <a:spcPts val="300"/>
              </a:spcBef>
              <a:spcAft>
                <a:spcPts val="0"/>
              </a:spcAft>
              <a:buSzPts val="1530"/>
              <a:buChar char="⚫"/>
              <a:defRPr/>
            </a:lvl4pPr>
            <a:lvl5pPr indent="-325754" lvl="4" marL="2286000" algn="l">
              <a:spcBef>
                <a:spcPts val="340"/>
              </a:spcBef>
              <a:spcAft>
                <a:spcPts val="0"/>
              </a:spcAft>
              <a:buSzPts val="1530"/>
              <a:buChar char="⚫"/>
              <a:defRPr/>
            </a:lvl5pPr>
            <a:lvl6pPr indent="-325754" lvl="5" marL="2743200" algn="l">
              <a:spcBef>
                <a:spcPts val="340"/>
              </a:spcBef>
              <a:spcAft>
                <a:spcPts val="0"/>
              </a:spcAft>
              <a:buSzPts val="1530"/>
              <a:buChar char="🖙"/>
              <a:defRPr/>
            </a:lvl6pPr>
            <a:lvl7pPr indent="-325754" lvl="6" marL="3200400" algn="l">
              <a:spcBef>
                <a:spcPts val="340"/>
              </a:spcBef>
              <a:spcAft>
                <a:spcPts val="0"/>
              </a:spcAft>
              <a:buSzPts val="1530"/>
              <a:buChar char="🖙"/>
              <a:defRPr/>
            </a:lvl7pPr>
            <a:lvl8pPr indent="-325754" lvl="7" marL="3657600" algn="l">
              <a:spcBef>
                <a:spcPts val="340"/>
              </a:spcBef>
              <a:spcAft>
                <a:spcPts val="0"/>
              </a:spcAft>
              <a:buSzPts val="1530"/>
              <a:buChar char="🖙"/>
              <a:defRPr/>
            </a:lvl8pPr>
            <a:lvl9pPr indent="-325754" lvl="8" marL="4114800" algn="l">
              <a:spcBef>
                <a:spcPts val="340"/>
              </a:spcBef>
              <a:spcAft>
                <a:spcPts val="0"/>
              </a:spcAft>
              <a:buSzPts val="1530"/>
              <a:buChar char="🖙"/>
              <a:defRPr/>
            </a:lvl9pPr>
          </a:lstStyle>
          <a:p/>
        </p:txBody>
      </p:sp>
      <p:sp>
        <p:nvSpPr>
          <p:cNvPr id="43" name="Google Shape;43;p69"/>
          <p:cNvSpPr txBox="1"/>
          <p:nvPr>
            <p:ph idx="2" type="body"/>
          </p:nvPr>
        </p:nvSpPr>
        <p:spPr>
          <a:xfrm>
            <a:off x="4648200" y="1524000"/>
            <a:ext cx="4059936" cy="4572000"/>
          </a:xfrm>
          <a:prstGeom prst="rect">
            <a:avLst/>
          </a:prstGeom>
          <a:noFill/>
          <a:ln>
            <a:noFill/>
          </a:ln>
        </p:spPr>
        <p:txBody>
          <a:bodyPr anchorCtr="0" anchor="t" bIns="45700" lIns="91425" spcFirstLastPara="1" rIns="91425" wrap="square" tIns="45700">
            <a:normAutofit/>
          </a:bodyPr>
          <a:lstStyle>
            <a:lvl1pPr indent="-325755" lvl="0" marL="457200" algn="l">
              <a:spcBef>
                <a:spcPts val="600"/>
              </a:spcBef>
              <a:spcAft>
                <a:spcPts val="0"/>
              </a:spcAft>
              <a:buSzPts val="1530"/>
              <a:buChar char="⚫"/>
              <a:defRPr/>
            </a:lvl1pPr>
            <a:lvl2pPr indent="-325755" lvl="1" marL="914400" algn="l">
              <a:spcBef>
                <a:spcPts val="300"/>
              </a:spcBef>
              <a:spcAft>
                <a:spcPts val="0"/>
              </a:spcAft>
              <a:buSzPts val="1530"/>
              <a:buChar char="⚫"/>
              <a:defRPr/>
            </a:lvl2pPr>
            <a:lvl3pPr indent="-325755" lvl="2" marL="1371600" algn="l">
              <a:spcBef>
                <a:spcPts val="300"/>
              </a:spcBef>
              <a:spcAft>
                <a:spcPts val="0"/>
              </a:spcAft>
              <a:buSzPts val="1530"/>
              <a:buChar char="⚫"/>
              <a:defRPr/>
            </a:lvl3pPr>
            <a:lvl4pPr indent="-325755" lvl="3" marL="1828800" algn="l">
              <a:spcBef>
                <a:spcPts val="300"/>
              </a:spcBef>
              <a:spcAft>
                <a:spcPts val="0"/>
              </a:spcAft>
              <a:buSzPts val="1530"/>
              <a:buChar char="⚫"/>
              <a:defRPr/>
            </a:lvl4pPr>
            <a:lvl5pPr indent="-325754" lvl="4" marL="2286000" algn="l">
              <a:spcBef>
                <a:spcPts val="340"/>
              </a:spcBef>
              <a:spcAft>
                <a:spcPts val="0"/>
              </a:spcAft>
              <a:buSzPts val="1530"/>
              <a:buChar char="⚫"/>
              <a:defRPr/>
            </a:lvl5pPr>
            <a:lvl6pPr indent="-325754" lvl="5" marL="2743200" algn="l">
              <a:spcBef>
                <a:spcPts val="340"/>
              </a:spcBef>
              <a:spcAft>
                <a:spcPts val="0"/>
              </a:spcAft>
              <a:buSzPts val="1530"/>
              <a:buChar char="🖙"/>
              <a:defRPr/>
            </a:lvl6pPr>
            <a:lvl7pPr indent="-325754" lvl="6" marL="3200400" algn="l">
              <a:spcBef>
                <a:spcPts val="340"/>
              </a:spcBef>
              <a:spcAft>
                <a:spcPts val="0"/>
              </a:spcAft>
              <a:buSzPts val="1530"/>
              <a:buChar char="🖙"/>
              <a:defRPr/>
            </a:lvl7pPr>
            <a:lvl8pPr indent="-325754" lvl="7" marL="3657600" algn="l">
              <a:spcBef>
                <a:spcPts val="340"/>
              </a:spcBef>
              <a:spcAft>
                <a:spcPts val="0"/>
              </a:spcAft>
              <a:buSzPts val="1530"/>
              <a:buChar char="🖙"/>
              <a:defRPr/>
            </a:lvl8pPr>
            <a:lvl9pPr indent="-325754" lvl="8" marL="4114800" algn="l">
              <a:spcBef>
                <a:spcPts val="340"/>
              </a:spcBef>
              <a:spcAft>
                <a:spcPts val="0"/>
              </a:spcAft>
              <a:buSzPts val="1530"/>
              <a:buChar char="🖙"/>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4" name="Shape 44"/>
        <p:cNvGrpSpPr/>
        <p:nvPr/>
      </p:nvGrpSpPr>
      <p:grpSpPr>
        <a:xfrm>
          <a:off x="0" y="0"/>
          <a:ext cx="0" cy="0"/>
          <a:chOff x="0" y="0"/>
          <a:chExt cx="0" cy="0"/>
        </a:xfrm>
      </p:grpSpPr>
      <p:sp>
        <p:nvSpPr>
          <p:cNvPr id="45" name="Google Shape;45;p70"/>
          <p:cNvSpPr txBox="1"/>
          <p:nvPr>
            <p:ph idx="12" type="sldNum"/>
          </p:nvPr>
        </p:nvSpPr>
        <p:spPr>
          <a:xfrm>
            <a:off x="8410575" y="6181531"/>
            <a:ext cx="609600" cy="457200"/>
          </a:xfrm>
          <a:prstGeom prst="rect">
            <a:avLst/>
          </a:prstGeom>
          <a:noFill/>
          <a:ln>
            <a:noFill/>
          </a:ln>
        </p:spPr>
        <p:txBody>
          <a:bodyPr anchorCtr="0" anchor="ctr" bIns="0" lIns="0" spcFirstLastPara="1" rIns="0" wrap="square" tIns="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CA"/>
              <a:t>‹#›</a:t>
            </a:fld>
            <a:endParaRPr/>
          </a:p>
        </p:txBody>
      </p:sp>
      <p:sp>
        <p:nvSpPr>
          <p:cNvPr id="46" name="Google Shape;46;p70"/>
          <p:cNvSpPr txBox="1"/>
          <p:nvPr>
            <p:ph idx="11" type="ftr"/>
          </p:nvPr>
        </p:nvSpPr>
        <p:spPr>
          <a:xfrm>
            <a:off x="2133600" y="6203667"/>
            <a:ext cx="3581400" cy="384048"/>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 name="Google Shape;47;p70"/>
          <p:cNvSpPr txBox="1"/>
          <p:nvPr>
            <p:ph idx="10" type="dt"/>
          </p:nvPr>
        </p:nvSpPr>
        <p:spPr>
          <a:xfrm>
            <a:off x="5791200" y="6203667"/>
            <a:ext cx="2590800" cy="384048"/>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70"/>
          <p:cNvSpPr txBox="1"/>
          <p:nvPr>
            <p:ph idx="1" type="body"/>
          </p:nvPr>
        </p:nvSpPr>
        <p:spPr>
          <a:xfrm>
            <a:off x="457200" y="1399593"/>
            <a:ext cx="4040188" cy="762000"/>
          </a:xfrm>
          <a:prstGeom prst="rect">
            <a:avLst/>
          </a:prstGeom>
          <a:noFill/>
          <a:ln>
            <a:noFill/>
          </a:ln>
        </p:spPr>
        <p:txBody>
          <a:bodyPr anchorCtr="0" anchor="b" bIns="45700" lIns="91425" spcFirstLastPara="1" rIns="91425" wrap="square" tIns="45700">
            <a:noAutofit/>
          </a:bodyPr>
          <a:lstStyle>
            <a:lvl1pPr indent="-228600" lvl="0" marL="457200" algn="l">
              <a:spcBef>
                <a:spcPts val="0"/>
              </a:spcBef>
              <a:spcAft>
                <a:spcPts val="0"/>
              </a:spcAft>
              <a:buSzPts val="2210"/>
              <a:buNone/>
              <a:defRPr b="1" sz="2600">
                <a:solidFill>
                  <a:schemeClr val="lt2"/>
                </a:solidFill>
                <a:latin typeface="Constantia"/>
                <a:ea typeface="Constantia"/>
                <a:cs typeface="Constantia"/>
                <a:sym typeface="Constantia"/>
              </a:defRPr>
            </a:lvl1pPr>
            <a:lvl2pPr indent="-228600" lvl="1" marL="914400" algn="l">
              <a:spcBef>
                <a:spcPts val="300"/>
              </a:spcBef>
              <a:spcAft>
                <a:spcPts val="0"/>
              </a:spcAft>
              <a:buSzPts val="1700"/>
              <a:buNone/>
              <a:defRPr b="1" sz="2000">
                <a:solidFill>
                  <a:schemeClr val="lt1"/>
                </a:solidFill>
                <a:latin typeface="Constantia"/>
                <a:ea typeface="Constantia"/>
                <a:cs typeface="Constantia"/>
                <a:sym typeface="Constantia"/>
              </a:defRPr>
            </a:lvl2pPr>
            <a:lvl3pPr indent="-228600" lvl="2" marL="1371600" algn="l">
              <a:spcBef>
                <a:spcPts val="300"/>
              </a:spcBef>
              <a:spcAft>
                <a:spcPts val="0"/>
              </a:spcAft>
              <a:buSzPts val="1530"/>
              <a:buNone/>
              <a:defRPr b="1" sz="1800">
                <a:solidFill>
                  <a:schemeClr val="lt1"/>
                </a:solidFill>
                <a:latin typeface="Constantia"/>
                <a:ea typeface="Constantia"/>
                <a:cs typeface="Constantia"/>
                <a:sym typeface="Constantia"/>
              </a:defRPr>
            </a:lvl3pPr>
            <a:lvl4pPr indent="-228600" lvl="3" marL="1828800" algn="l">
              <a:spcBef>
                <a:spcPts val="300"/>
              </a:spcBef>
              <a:spcAft>
                <a:spcPts val="0"/>
              </a:spcAft>
              <a:buSzPts val="1360"/>
              <a:buNone/>
              <a:defRPr b="1" sz="1600">
                <a:solidFill>
                  <a:schemeClr val="lt1"/>
                </a:solidFill>
                <a:latin typeface="Constantia"/>
                <a:ea typeface="Constantia"/>
                <a:cs typeface="Constantia"/>
                <a:sym typeface="Constantia"/>
              </a:defRPr>
            </a:lvl4pPr>
            <a:lvl5pPr indent="-228600" lvl="4" marL="2286000" algn="l">
              <a:spcBef>
                <a:spcPts val="340"/>
              </a:spcBef>
              <a:spcAft>
                <a:spcPts val="0"/>
              </a:spcAft>
              <a:buSzPts val="1360"/>
              <a:buNone/>
              <a:defRPr b="1" sz="1600">
                <a:solidFill>
                  <a:schemeClr val="lt1"/>
                </a:solidFill>
                <a:latin typeface="Constantia"/>
                <a:ea typeface="Constantia"/>
                <a:cs typeface="Constantia"/>
                <a:sym typeface="Constantia"/>
              </a:defRPr>
            </a:lvl5pPr>
            <a:lvl6pPr indent="-325754" lvl="5" marL="2743200" algn="l">
              <a:spcBef>
                <a:spcPts val="340"/>
              </a:spcBef>
              <a:spcAft>
                <a:spcPts val="0"/>
              </a:spcAft>
              <a:buSzPts val="1530"/>
              <a:buChar char="🖙"/>
              <a:defRPr/>
            </a:lvl6pPr>
            <a:lvl7pPr indent="-325754" lvl="6" marL="3200400" algn="l">
              <a:spcBef>
                <a:spcPts val="340"/>
              </a:spcBef>
              <a:spcAft>
                <a:spcPts val="0"/>
              </a:spcAft>
              <a:buSzPts val="1530"/>
              <a:buChar char="🖙"/>
              <a:defRPr/>
            </a:lvl7pPr>
            <a:lvl8pPr indent="-325754" lvl="7" marL="3657600" algn="l">
              <a:spcBef>
                <a:spcPts val="340"/>
              </a:spcBef>
              <a:spcAft>
                <a:spcPts val="0"/>
              </a:spcAft>
              <a:buSzPts val="1530"/>
              <a:buChar char="🖙"/>
              <a:defRPr/>
            </a:lvl8pPr>
            <a:lvl9pPr indent="-325754" lvl="8" marL="4114800" algn="l">
              <a:spcBef>
                <a:spcPts val="340"/>
              </a:spcBef>
              <a:spcAft>
                <a:spcPts val="0"/>
              </a:spcAft>
              <a:buSzPts val="1530"/>
              <a:buChar char="🖙"/>
              <a:defRPr/>
            </a:lvl9pPr>
          </a:lstStyle>
          <a:p/>
        </p:txBody>
      </p:sp>
      <p:sp>
        <p:nvSpPr>
          <p:cNvPr id="49" name="Google Shape;49;p70"/>
          <p:cNvSpPr txBox="1"/>
          <p:nvPr>
            <p:ph idx="2" type="body"/>
          </p:nvPr>
        </p:nvSpPr>
        <p:spPr>
          <a:xfrm>
            <a:off x="457200" y="2201896"/>
            <a:ext cx="4038600" cy="3913632"/>
          </a:xfrm>
          <a:prstGeom prst="rect">
            <a:avLst/>
          </a:prstGeom>
          <a:noFill/>
          <a:ln>
            <a:noFill/>
          </a:ln>
        </p:spPr>
        <p:txBody>
          <a:bodyPr anchorCtr="0" anchor="t" bIns="45700" lIns="91425" spcFirstLastPara="1" rIns="91425" wrap="square" tIns="45700">
            <a:normAutofit/>
          </a:bodyPr>
          <a:lstStyle>
            <a:lvl1pPr indent="-325755" lvl="0" marL="457200" algn="l">
              <a:spcBef>
                <a:spcPts val="600"/>
              </a:spcBef>
              <a:spcAft>
                <a:spcPts val="0"/>
              </a:spcAft>
              <a:buSzPts val="1530"/>
              <a:buChar char="⚫"/>
              <a:defRPr/>
            </a:lvl1pPr>
            <a:lvl2pPr indent="-325755" lvl="1" marL="914400" algn="l">
              <a:spcBef>
                <a:spcPts val="300"/>
              </a:spcBef>
              <a:spcAft>
                <a:spcPts val="0"/>
              </a:spcAft>
              <a:buSzPts val="1530"/>
              <a:buChar char="⚫"/>
              <a:defRPr/>
            </a:lvl2pPr>
            <a:lvl3pPr indent="-325755" lvl="2" marL="1371600" algn="l">
              <a:spcBef>
                <a:spcPts val="300"/>
              </a:spcBef>
              <a:spcAft>
                <a:spcPts val="0"/>
              </a:spcAft>
              <a:buSzPts val="1530"/>
              <a:buChar char="⚫"/>
              <a:defRPr/>
            </a:lvl3pPr>
            <a:lvl4pPr indent="-325755" lvl="3" marL="1828800" algn="l">
              <a:spcBef>
                <a:spcPts val="300"/>
              </a:spcBef>
              <a:spcAft>
                <a:spcPts val="0"/>
              </a:spcAft>
              <a:buSzPts val="1530"/>
              <a:buChar char="⚫"/>
              <a:defRPr/>
            </a:lvl4pPr>
            <a:lvl5pPr indent="-325754" lvl="4" marL="2286000" algn="l">
              <a:spcBef>
                <a:spcPts val="340"/>
              </a:spcBef>
              <a:spcAft>
                <a:spcPts val="0"/>
              </a:spcAft>
              <a:buSzPts val="1530"/>
              <a:buChar char="⚫"/>
              <a:defRPr/>
            </a:lvl5pPr>
            <a:lvl6pPr indent="-325754" lvl="5" marL="2743200" algn="l">
              <a:spcBef>
                <a:spcPts val="340"/>
              </a:spcBef>
              <a:spcAft>
                <a:spcPts val="0"/>
              </a:spcAft>
              <a:buSzPts val="1530"/>
              <a:buChar char="🖙"/>
              <a:defRPr/>
            </a:lvl6pPr>
            <a:lvl7pPr indent="-325754" lvl="6" marL="3200400" algn="l">
              <a:spcBef>
                <a:spcPts val="340"/>
              </a:spcBef>
              <a:spcAft>
                <a:spcPts val="0"/>
              </a:spcAft>
              <a:buSzPts val="1530"/>
              <a:buChar char="🖙"/>
              <a:defRPr/>
            </a:lvl7pPr>
            <a:lvl8pPr indent="-325754" lvl="7" marL="3657600" algn="l">
              <a:spcBef>
                <a:spcPts val="340"/>
              </a:spcBef>
              <a:spcAft>
                <a:spcPts val="0"/>
              </a:spcAft>
              <a:buSzPts val="1530"/>
              <a:buChar char="🖙"/>
              <a:defRPr/>
            </a:lvl8pPr>
            <a:lvl9pPr indent="-325754" lvl="8" marL="4114800" algn="l">
              <a:spcBef>
                <a:spcPts val="340"/>
              </a:spcBef>
              <a:spcAft>
                <a:spcPts val="0"/>
              </a:spcAft>
              <a:buSzPts val="1530"/>
              <a:buChar char="🖙"/>
              <a:defRPr/>
            </a:lvl9pPr>
          </a:lstStyle>
          <a:p/>
        </p:txBody>
      </p:sp>
      <p:sp>
        <p:nvSpPr>
          <p:cNvPr id="50" name="Google Shape;50;p70"/>
          <p:cNvSpPr txBox="1"/>
          <p:nvPr>
            <p:ph idx="3" type="body"/>
          </p:nvPr>
        </p:nvSpPr>
        <p:spPr>
          <a:xfrm>
            <a:off x="4649788" y="2201896"/>
            <a:ext cx="4038600" cy="3913632"/>
          </a:xfrm>
          <a:prstGeom prst="rect">
            <a:avLst/>
          </a:prstGeom>
          <a:noFill/>
          <a:ln>
            <a:noFill/>
          </a:ln>
        </p:spPr>
        <p:txBody>
          <a:bodyPr anchorCtr="0" anchor="t" bIns="45700" lIns="91425" spcFirstLastPara="1" rIns="91425" wrap="square" tIns="45700">
            <a:normAutofit/>
          </a:bodyPr>
          <a:lstStyle>
            <a:lvl1pPr indent="-325755" lvl="0" marL="457200" algn="l">
              <a:spcBef>
                <a:spcPts val="600"/>
              </a:spcBef>
              <a:spcAft>
                <a:spcPts val="0"/>
              </a:spcAft>
              <a:buSzPts val="1530"/>
              <a:buChar char="⚫"/>
              <a:defRPr/>
            </a:lvl1pPr>
            <a:lvl2pPr indent="-325755" lvl="1" marL="914400" algn="l">
              <a:spcBef>
                <a:spcPts val="300"/>
              </a:spcBef>
              <a:spcAft>
                <a:spcPts val="0"/>
              </a:spcAft>
              <a:buSzPts val="1530"/>
              <a:buChar char="⚫"/>
              <a:defRPr/>
            </a:lvl2pPr>
            <a:lvl3pPr indent="-325755" lvl="2" marL="1371600" algn="l">
              <a:spcBef>
                <a:spcPts val="300"/>
              </a:spcBef>
              <a:spcAft>
                <a:spcPts val="0"/>
              </a:spcAft>
              <a:buSzPts val="1530"/>
              <a:buChar char="⚫"/>
              <a:defRPr/>
            </a:lvl3pPr>
            <a:lvl4pPr indent="-325755" lvl="3" marL="1828800" algn="l">
              <a:spcBef>
                <a:spcPts val="300"/>
              </a:spcBef>
              <a:spcAft>
                <a:spcPts val="0"/>
              </a:spcAft>
              <a:buSzPts val="1530"/>
              <a:buChar char="⚫"/>
              <a:defRPr/>
            </a:lvl4pPr>
            <a:lvl5pPr indent="-325754" lvl="4" marL="2286000" algn="l">
              <a:spcBef>
                <a:spcPts val="340"/>
              </a:spcBef>
              <a:spcAft>
                <a:spcPts val="0"/>
              </a:spcAft>
              <a:buSzPts val="1530"/>
              <a:buChar char="⚫"/>
              <a:defRPr/>
            </a:lvl5pPr>
            <a:lvl6pPr indent="-325754" lvl="5" marL="2743200" algn="l">
              <a:spcBef>
                <a:spcPts val="340"/>
              </a:spcBef>
              <a:spcAft>
                <a:spcPts val="0"/>
              </a:spcAft>
              <a:buSzPts val="1530"/>
              <a:buChar char="🖙"/>
              <a:defRPr/>
            </a:lvl6pPr>
            <a:lvl7pPr indent="-325754" lvl="6" marL="3200400" algn="l">
              <a:spcBef>
                <a:spcPts val="340"/>
              </a:spcBef>
              <a:spcAft>
                <a:spcPts val="0"/>
              </a:spcAft>
              <a:buSzPts val="1530"/>
              <a:buChar char="🖙"/>
              <a:defRPr/>
            </a:lvl7pPr>
            <a:lvl8pPr indent="-325754" lvl="7" marL="3657600" algn="l">
              <a:spcBef>
                <a:spcPts val="340"/>
              </a:spcBef>
              <a:spcAft>
                <a:spcPts val="0"/>
              </a:spcAft>
              <a:buSzPts val="1530"/>
              <a:buChar char="🖙"/>
              <a:defRPr/>
            </a:lvl8pPr>
            <a:lvl9pPr indent="-325754" lvl="8" marL="4114800" algn="l">
              <a:spcBef>
                <a:spcPts val="340"/>
              </a:spcBef>
              <a:spcAft>
                <a:spcPts val="0"/>
              </a:spcAft>
              <a:buSzPts val="1530"/>
              <a:buChar char="🖙"/>
              <a:defRPr/>
            </a:lvl9pPr>
          </a:lstStyle>
          <a:p/>
        </p:txBody>
      </p:sp>
      <p:sp>
        <p:nvSpPr>
          <p:cNvPr id="51" name="Google Shape;51;p70"/>
          <p:cNvSpPr txBox="1"/>
          <p:nvPr>
            <p:ph type="title"/>
          </p:nvPr>
        </p:nvSpPr>
        <p:spPr>
          <a:xfrm>
            <a:off x="457200" y="155448"/>
            <a:ext cx="8229600" cy="114300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rgbClr val="F9F9F9"/>
              </a:buClr>
              <a:buSzPts val="4200"/>
              <a:buFont typeface="Constantia"/>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2" name="Google Shape;52;p70"/>
          <p:cNvSpPr txBox="1"/>
          <p:nvPr>
            <p:ph idx="4" type="body"/>
          </p:nvPr>
        </p:nvSpPr>
        <p:spPr>
          <a:xfrm>
            <a:off x="4648200" y="1399593"/>
            <a:ext cx="4040188" cy="762000"/>
          </a:xfrm>
          <a:prstGeom prst="rect">
            <a:avLst/>
          </a:prstGeom>
          <a:noFill/>
          <a:ln>
            <a:noFill/>
          </a:ln>
        </p:spPr>
        <p:txBody>
          <a:bodyPr anchorCtr="0" anchor="b" bIns="45700" lIns="91425" spcFirstLastPara="1" rIns="91425" wrap="square" tIns="45700">
            <a:noAutofit/>
          </a:bodyPr>
          <a:lstStyle>
            <a:lvl1pPr indent="-228600" lvl="0" marL="457200" algn="l">
              <a:spcBef>
                <a:spcPts val="0"/>
              </a:spcBef>
              <a:spcAft>
                <a:spcPts val="0"/>
              </a:spcAft>
              <a:buSzPts val="2210"/>
              <a:buNone/>
              <a:defRPr b="1" sz="2600">
                <a:solidFill>
                  <a:schemeClr val="lt2"/>
                </a:solidFill>
                <a:latin typeface="Constantia"/>
                <a:ea typeface="Constantia"/>
                <a:cs typeface="Constantia"/>
                <a:sym typeface="Constantia"/>
              </a:defRPr>
            </a:lvl1pPr>
            <a:lvl2pPr indent="-228600" lvl="1" marL="914400" algn="l">
              <a:spcBef>
                <a:spcPts val="300"/>
              </a:spcBef>
              <a:spcAft>
                <a:spcPts val="0"/>
              </a:spcAft>
              <a:buSzPts val="1700"/>
              <a:buNone/>
              <a:defRPr b="1" sz="2000">
                <a:solidFill>
                  <a:schemeClr val="lt1"/>
                </a:solidFill>
                <a:latin typeface="Constantia"/>
                <a:ea typeface="Constantia"/>
                <a:cs typeface="Constantia"/>
                <a:sym typeface="Constantia"/>
              </a:defRPr>
            </a:lvl2pPr>
            <a:lvl3pPr indent="-228600" lvl="2" marL="1371600" algn="l">
              <a:spcBef>
                <a:spcPts val="300"/>
              </a:spcBef>
              <a:spcAft>
                <a:spcPts val="0"/>
              </a:spcAft>
              <a:buSzPts val="1530"/>
              <a:buNone/>
              <a:defRPr b="1" sz="1800">
                <a:solidFill>
                  <a:schemeClr val="lt1"/>
                </a:solidFill>
                <a:latin typeface="Constantia"/>
                <a:ea typeface="Constantia"/>
                <a:cs typeface="Constantia"/>
                <a:sym typeface="Constantia"/>
              </a:defRPr>
            </a:lvl3pPr>
            <a:lvl4pPr indent="-228600" lvl="3" marL="1828800" algn="l">
              <a:spcBef>
                <a:spcPts val="300"/>
              </a:spcBef>
              <a:spcAft>
                <a:spcPts val="0"/>
              </a:spcAft>
              <a:buSzPts val="1360"/>
              <a:buNone/>
              <a:defRPr b="1" sz="1600">
                <a:solidFill>
                  <a:schemeClr val="lt1"/>
                </a:solidFill>
                <a:latin typeface="Constantia"/>
                <a:ea typeface="Constantia"/>
                <a:cs typeface="Constantia"/>
                <a:sym typeface="Constantia"/>
              </a:defRPr>
            </a:lvl4pPr>
            <a:lvl5pPr indent="-228600" lvl="4" marL="2286000" algn="l">
              <a:spcBef>
                <a:spcPts val="340"/>
              </a:spcBef>
              <a:spcAft>
                <a:spcPts val="0"/>
              </a:spcAft>
              <a:buSzPts val="1360"/>
              <a:buNone/>
              <a:defRPr b="1" sz="1600">
                <a:solidFill>
                  <a:schemeClr val="lt1"/>
                </a:solidFill>
                <a:latin typeface="Constantia"/>
                <a:ea typeface="Constantia"/>
                <a:cs typeface="Constantia"/>
                <a:sym typeface="Constantia"/>
              </a:defRPr>
            </a:lvl5pPr>
            <a:lvl6pPr indent="-325754" lvl="5" marL="2743200" algn="l">
              <a:spcBef>
                <a:spcPts val="340"/>
              </a:spcBef>
              <a:spcAft>
                <a:spcPts val="0"/>
              </a:spcAft>
              <a:buSzPts val="1530"/>
              <a:buChar char="🖙"/>
              <a:defRPr/>
            </a:lvl6pPr>
            <a:lvl7pPr indent="-325754" lvl="6" marL="3200400" algn="l">
              <a:spcBef>
                <a:spcPts val="340"/>
              </a:spcBef>
              <a:spcAft>
                <a:spcPts val="0"/>
              </a:spcAft>
              <a:buSzPts val="1530"/>
              <a:buChar char="🖙"/>
              <a:defRPr/>
            </a:lvl7pPr>
            <a:lvl8pPr indent="-325754" lvl="7" marL="3657600" algn="l">
              <a:spcBef>
                <a:spcPts val="340"/>
              </a:spcBef>
              <a:spcAft>
                <a:spcPts val="0"/>
              </a:spcAft>
              <a:buSzPts val="1530"/>
              <a:buChar char="🖙"/>
              <a:defRPr/>
            </a:lvl8pPr>
            <a:lvl9pPr indent="-325754" lvl="8" marL="4114800" algn="l">
              <a:spcBef>
                <a:spcPts val="340"/>
              </a:spcBef>
              <a:spcAft>
                <a:spcPts val="0"/>
              </a:spcAft>
              <a:buSzPts val="1530"/>
              <a:buChar char="🖙"/>
              <a:defRPr/>
            </a:lvl9pPr>
          </a:lstStyle>
          <a:p/>
        </p:txBody>
      </p:sp>
      <p:cxnSp>
        <p:nvCxnSpPr>
          <p:cNvPr id="53" name="Google Shape;53;p70"/>
          <p:cNvCxnSpPr/>
          <p:nvPr/>
        </p:nvCxnSpPr>
        <p:spPr>
          <a:xfrm>
            <a:off x="562945" y="2180219"/>
            <a:ext cx="3749040" cy="1588"/>
          </a:xfrm>
          <a:prstGeom prst="straightConnector1">
            <a:avLst/>
          </a:prstGeom>
          <a:noFill/>
          <a:ln cap="flat" cmpd="sng" w="12700">
            <a:solidFill>
              <a:srgbClr val="E7E7E8"/>
            </a:solidFill>
            <a:prstDash val="solid"/>
            <a:round/>
            <a:headEnd len="sm" w="sm" type="none"/>
            <a:tailEnd len="sm" w="sm" type="none"/>
          </a:ln>
          <a:effectLst>
            <a:outerShdw blurRad="34925" rotWithShape="0" algn="tl">
              <a:srgbClr val="000000">
                <a:alpha val="54901"/>
              </a:srgbClr>
            </a:outerShdw>
          </a:effectLst>
        </p:spPr>
      </p:cxnSp>
      <p:cxnSp>
        <p:nvCxnSpPr>
          <p:cNvPr id="54" name="Google Shape;54;p70"/>
          <p:cNvCxnSpPr/>
          <p:nvPr/>
        </p:nvCxnSpPr>
        <p:spPr>
          <a:xfrm>
            <a:off x="4754880" y="2180219"/>
            <a:ext cx="3749040" cy="1588"/>
          </a:xfrm>
          <a:prstGeom prst="straightConnector1">
            <a:avLst/>
          </a:prstGeom>
          <a:noFill/>
          <a:ln cap="flat" cmpd="sng" w="12700">
            <a:solidFill>
              <a:srgbClr val="E7E7E8"/>
            </a:solidFill>
            <a:prstDash val="solid"/>
            <a:round/>
            <a:headEnd len="sm" w="sm" type="none"/>
            <a:tailEnd len="sm" w="sm" type="none"/>
          </a:ln>
          <a:effectLst>
            <a:outerShdw blurRad="34925" rotWithShape="0" algn="tl">
              <a:srgbClr val="000000">
                <a:alpha val="54901"/>
              </a:srgbClr>
            </a:outerShdw>
          </a:effectLst>
        </p:spPr>
      </p:cxn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5" name="Shape 55"/>
        <p:cNvGrpSpPr/>
        <p:nvPr/>
      </p:nvGrpSpPr>
      <p:grpSpPr>
        <a:xfrm>
          <a:off x="0" y="0"/>
          <a:ext cx="0" cy="0"/>
          <a:chOff x="0" y="0"/>
          <a:chExt cx="0" cy="0"/>
        </a:xfrm>
      </p:grpSpPr>
      <p:sp>
        <p:nvSpPr>
          <p:cNvPr id="56" name="Google Shape;56;p71"/>
          <p:cNvSpPr txBox="1"/>
          <p:nvPr>
            <p:ph idx="10" type="dt"/>
          </p:nvPr>
        </p:nvSpPr>
        <p:spPr>
          <a:xfrm>
            <a:off x="5791200" y="6203667"/>
            <a:ext cx="2590800" cy="384048"/>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71"/>
          <p:cNvSpPr txBox="1"/>
          <p:nvPr>
            <p:ph idx="11" type="ftr"/>
          </p:nvPr>
        </p:nvSpPr>
        <p:spPr>
          <a:xfrm>
            <a:off x="2133600" y="6203667"/>
            <a:ext cx="3581400" cy="384048"/>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8" name="Google Shape;58;p71"/>
          <p:cNvSpPr txBox="1"/>
          <p:nvPr>
            <p:ph idx="12" type="sldNum"/>
          </p:nvPr>
        </p:nvSpPr>
        <p:spPr>
          <a:xfrm>
            <a:off x="8410575" y="6181531"/>
            <a:ext cx="609600" cy="457200"/>
          </a:xfrm>
          <a:prstGeom prst="rect">
            <a:avLst/>
          </a:prstGeom>
          <a:noFill/>
          <a:ln>
            <a:noFill/>
          </a:ln>
        </p:spPr>
        <p:txBody>
          <a:bodyPr anchorCtr="0" anchor="ctr" bIns="0" lIns="0" spcFirstLastPara="1" rIns="0" wrap="square" tIns="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CA"/>
              <a:t>‹#›</a:t>
            </a:fld>
            <a:endParaRPr/>
          </a:p>
        </p:txBody>
      </p:sp>
      <p:sp>
        <p:nvSpPr>
          <p:cNvPr id="59" name="Google Shape;59;p71"/>
          <p:cNvSpPr txBox="1"/>
          <p:nvPr>
            <p:ph type="title"/>
          </p:nvPr>
        </p:nvSpPr>
        <p:spPr>
          <a:xfrm>
            <a:off x="457200" y="152400"/>
            <a:ext cx="8229600" cy="121920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rgbClr val="F9F9F9"/>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showMasterSp="0" type="objTx">
  <p:cSld name="OBJECT_WITH_CAPTION_TEXT">
    <p:bg>
      <p:bgPr>
        <a:gradFill>
          <a:gsLst>
            <a:gs pos="0">
              <a:srgbClr val="8C8C8C"/>
            </a:gs>
            <a:gs pos="100000">
              <a:srgbClr val="404040"/>
            </a:gs>
          </a:gsLst>
          <a:lin ang="5400012" scaled="0"/>
        </a:gradFill>
      </p:bgPr>
    </p:bg>
    <p:spTree>
      <p:nvGrpSpPr>
        <p:cNvPr id="60" name="Shape 60"/>
        <p:cNvGrpSpPr/>
        <p:nvPr/>
      </p:nvGrpSpPr>
      <p:grpSpPr>
        <a:xfrm>
          <a:off x="0" y="0"/>
          <a:ext cx="0" cy="0"/>
          <a:chOff x="0" y="0"/>
          <a:chExt cx="0" cy="0"/>
        </a:xfrm>
      </p:grpSpPr>
      <p:sp>
        <p:nvSpPr>
          <p:cNvPr id="61" name="Google Shape;61;p72"/>
          <p:cNvSpPr txBox="1"/>
          <p:nvPr>
            <p:ph idx="1" type="body"/>
          </p:nvPr>
        </p:nvSpPr>
        <p:spPr>
          <a:xfrm>
            <a:off x="457200" y="457200"/>
            <a:ext cx="6248400" cy="5715000"/>
          </a:xfrm>
          <a:prstGeom prst="rect">
            <a:avLst/>
          </a:prstGeom>
          <a:noFill/>
          <a:ln>
            <a:noFill/>
          </a:ln>
        </p:spPr>
        <p:txBody>
          <a:bodyPr anchorCtr="0" anchor="t" bIns="45700" lIns="91425" spcFirstLastPara="1" rIns="91425" wrap="square" tIns="45700">
            <a:normAutofit/>
          </a:bodyPr>
          <a:lstStyle>
            <a:lvl1pPr indent="-325755" lvl="0" marL="457200" algn="l">
              <a:spcBef>
                <a:spcPts val="600"/>
              </a:spcBef>
              <a:spcAft>
                <a:spcPts val="0"/>
              </a:spcAft>
              <a:buSzPts val="1530"/>
              <a:buChar char="⚫"/>
              <a:defRPr/>
            </a:lvl1pPr>
            <a:lvl2pPr indent="-325755" lvl="1" marL="914400" algn="l">
              <a:spcBef>
                <a:spcPts val="300"/>
              </a:spcBef>
              <a:spcAft>
                <a:spcPts val="0"/>
              </a:spcAft>
              <a:buSzPts val="1530"/>
              <a:buChar char="⚫"/>
              <a:defRPr/>
            </a:lvl2pPr>
            <a:lvl3pPr indent="-325755" lvl="2" marL="1371600" algn="l">
              <a:spcBef>
                <a:spcPts val="300"/>
              </a:spcBef>
              <a:spcAft>
                <a:spcPts val="0"/>
              </a:spcAft>
              <a:buSzPts val="1530"/>
              <a:buChar char="⚫"/>
              <a:defRPr/>
            </a:lvl3pPr>
            <a:lvl4pPr indent="-325755" lvl="3" marL="1828800" algn="l">
              <a:spcBef>
                <a:spcPts val="300"/>
              </a:spcBef>
              <a:spcAft>
                <a:spcPts val="0"/>
              </a:spcAft>
              <a:buSzPts val="1530"/>
              <a:buChar char="⚫"/>
              <a:defRPr/>
            </a:lvl4pPr>
            <a:lvl5pPr indent="-325754" lvl="4" marL="2286000" algn="l">
              <a:spcBef>
                <a:spcPts val="340"/>
              </a:spcBef>
              <a:spcAft>
                <a:spcPts val="0"/>
              </a:spcAft>
              <a:buSzPts val="1530"/>
              <a:buChar char="⚫"/>
              <a:defRPr/>
            </a:lvl5pPr>
            <a:lvl6pPr indent="-325754" lvl="5" marL="2743200" algn="l">
              <a:spcBef>
                <a:spcPts val="340"/>
              </a:spcBef>
              <a:spcAft>
                <a:spcPts val="0"/>
              </a:spcAft>
              <a:buSzPts val="1530"/>
              <a:buChar char="🖙"/>
              <a:defRPr/>
            </a:lvl6pPr>
            <a:lvl7pPr indent="-325754" lvl="6" marL="3200400" algn="l">
              <a:spcBef>
                <a:spcPts val="340"/>
              </a:spcBef>
              <a:spcAft>
                <a:spcPts val="0"/>
              </a:spcAft>
              <a:buSzPts val="1530"/>
              <a:buChar char="🖙"/>
              <a:defRPr/>
            </a:lvl7pPr>
            <a:lvl8pPr indent="-325754" lvl="7" marL="3657600" algn="l">
              <a:spcBef>
                <a:spcPts val="340"/>
              </a:spcBef>
              <a:spcAft>
                <a:spcPts val="0"/>
              </a:spcAft>
              <a:buSzPts val="1530"/>
              <a:buChar char="🖙"/>
              <a:defRPr/>
            </a:lvl8pPr>
            <a:lvl9pPr indent="-325754" lvl="8" marL="4114800" algn="l">
              <a:spcBef>
                <a:spcPts val="340"/>
              </a:spcBef>
              <a:spcAft>
                <a:spcPts val="0"/>
              </a:spcAft>
              <a:buSzPts val="1530"/>
              <a:buChar char="🖙"/>
              <a:defRPr/>
            </a:lvl9pPr>
          </a:lstStyle>
          <a:p/>
        </p:txBody>
      </p:sp>
      <p:sp>
        <p:nvSpPr>
          <p:cNvPr id="62" name="Google Shape;62;p72"/>
          <p:cNvSpPr txBox="1"/>
          <p:nvPr>
            <p:ph idx="2" type="body"/>
          </p:nvPr>
        </p:nvSpPr>
        <p:spPr>
          <a:xfrm>
            <a:off x="6781800" y="1600200"/>
            <a:ext cx="1984248" cy="3733800"/>
          </a:xfrm>
          <a:prstGeom prst="rect">
            <a:avLst/>
          </a:prstGeom>
          <a:noFill/>
          <a:ln>
            <a:noFill/>
          </a:ln>
        </p:spPr>
        <p:txBody>
          <a:bodyPr anchorCtr="0" anchor="t" bIns="45700" lIns="91425" spcFirstLastPara="1" rIns="91425" wrap="square" tIns="45700">
            <a:normAutofit/>
          </a:bodyPr>
          <a:lstStyle>
            <a:lvl1pPr indent="-228600" lvl="0" marL="457200" algn="l">
              <a:lnSpc>
                <a:spcPct val="125000"/>
              </a:lnSpc>
              <a:spcBef>
                <a:spcPts val="600"/>
              </a:spcBef>
              <a:spcAft>
                <a:spcPts val="0"/>
              </a:spcAft>
              <a:buSzPts val="1360"/>
              <a:buNone/>
              <a:defRPr sz="1600">
                <a:solidFill>
                  <a:schemeClr val="lt2"/>
                </a:solidFill>
              </a:defRPr>
            </a:lvl1pPr>
            <a:lvl2pPr indent="-228600" lvl="1" marL="914400" algn="l">
              <a:spcBef>
                <a:spcPts val="1000"/>
              </a:spcBef>
              <a:spcAft>
                <a:spcPts val="0"/>
              </a:spcAft>
              <a:buSzPts val="1020"/>
              <a:buNone/>
              <a:defRPr sz="1200"/>
            </a:lvl2pPr>
            <a:lvl3pPr indent="-228600" lvl="2" marL="1371600" algn="l">
              <a:spcBef>
                <a:spcPts val="300"/>
              </a:spcBef>
              <a:spcAft>
                <a:spcPts val="0"/>
              </a:spcAft>
              <a:buSzPts val="850"/>
              <a:buNone/>
              <a:defRPr sz="1000"/>
            </a:lvl3pPr>
            <a:lvl4pPr indent="-228600" lvl="3" marL="1828800" algn="l">
              <a:spcBef>
                <a:spcPts val="300"/>
              </a:spcBef>
              <a:spcAft>
                <a:spcPts val="0"/>
              </a:spcAft>
              <a:buSzPts val="765"/>
              <a:buNone/>
              <a:defRPr sz="900"/>
            </a:lvl4pPr>
            <a:lvl5pPr indent="-228600" lvl="4" marL="2286000" algn="l">
              <a:spcBef>
                <a:spcPts val="340"/>
              </a:spcBef>
              <a:spcAft>
                <a:spcPts val="0"/>
              </a:spcAft>
              <a:buSzPts val="765"/>
              <a:buNone/>
              <a:defRPr sz="900"/>
            </a:lvl5pPr>
            <a:lvl6pPr indent="-325754" lvl="5" marL="2743200" algn="l">
              <a:spcBef>
                <a:spcPts val="340"/>
              </a:spcBef>
              <a:spcAft>
                <a:spcPts val="0"/>
              </a:spcAft>
              <a:buSzPts val="1530"/>
              <a:buChar char="🖙"/>
              <a:defRPr/>
            </a:lvl6pPr>
            <a:lvl7pPr indent="-325754" lvl="6" marL="3200400" algn="l">
              <a:spcBef>
                <a:spcPts val="340"/>
              </a:spcBef>
              <a:spcAft>
                <a:spcPts val="0"/>
              </a:spcAft>
              <a:buSzPts val="1530"/>
              <a:buChar char="🖙"/>
              <a:defRPr/>
            </a:lvl7pPr>
            <a:lvl8pPr indent="-325754" lvl="7" marL="3657600" algn="l">
              <a:spcBef>
                <a:spcPts val="340"/>
              </a:spcBef>
              <a:spcAft>
                <a:spcPts val="0"/>
              </a:spcAft>
              <a:buSzPts val="1530"/>
              <a:buChar char="🖙"/>
              <a:defRPr/>
            </a:lvl8pPr>
            <a:lvl9pPr indent="-325754" lvl="8" marL="4114800" algn="l">
              <a:spcBef>
                <a:spcPts val="340"/>
              </a:spcBef>
              <a:spcAft>
                <a:spcPts val="0"/>
              </a:spcAft>
              <a:buSzPts val="1530"/>
              <a:buChar char="🖙"/>
              <a:defRPr/>
            </a:lvl9pPr>
          </a:lstStyle>
          <a:p/>
        </p:txBody>
      </p:sp>
      <p:sp>
        <p:nvSpPr>
          <p:cNvPr id="63" name="Google Shape;63;p72"/>
          <p:cNvSpPr txBox="1"/>
          <p:nvPr>
            <p:ph type="title"/>
          </p:nvPr>
        </p:nvSpPr>
        <p:spPr>
          <a:xfrm>
            <a:off x="6781800" y="457200"/>
            <a:ext cx="1981200" cy="1066800"/>
          </a:xfrm>
          <a:prstGeom prst="rect">
            <a:avLst/>
          </a:prstGeom>
          <a:noFill/>
          <a:ln>
            <a:noFill/>
          </a:ln>
        </p:spPr>
        <p:txBody>
          <a:bodyPr anchorCtr="0" anchor="b" bIns="45700" lIns="91425" spcFirstLastPara="1" rIns="91425" wrap="square" tIns="91425">
            <a:normAutofit/>
          </a:bodyPr>
          <a:lstStyle>
            <a:lvl1pPr lvl="0" algn="l">
              <a:spcBef>
                <a:spcPts val="0"/>
              </a:spcBef>
              <a:spcAft>
                <a:spcPts val="0"/>
              </a:spcAft>
              <a:buClr>
                <a:schemeClr val="lt2"/>
              </a:buClr>
              <a:buSzPts val="1800"/>
              <a:buFont typeface="Constantia"/>
              <a:buNone/>
              <a:defRPr b="1" sz="1800">
                <a:solidFill>
                  <a:schemeClr val="lt2"/>
                </a:solidFill>
                <a:latin typeface="Constantia"/>
                <a:ea typeface="Constantia"/>
                <a:cs typeface="Constantia"/>
                <a:sym typeface="Constantia"/>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4" name="Google Shape;64;p72"/>
          <p:cNvSpPr txBox="1"/>
          <p:nvPr>
            <p:ph idx="10" type="dt"/>
          </p:nvPr>
        </p:nvSpPr>
        <p:spPr>
          <a:xfrm>
            <a:off x="5791200" y="6203667"/>
            <a:ext cx="2590800" cy="384048"/>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5" name="Google Shape;65;p72"/>
          <p:cNvSpPr txBox="1"/>
          <p:nvPr>
            <p:ph idx="12" type="sldNum"/>
          </p:nvPr>
        </p:nvSpPr>
        <p:spPr>
          <a:xfrm>
            <a:off x="8410575" y="6181531"/>
            <a:ext cx="609600" cy="457200"/>
          </a:xfrm>
          <a:prstGeom prst="rect">
            <a:avLst/>
          </a:prstGeom>
          <a:noFill/>
          <a:ln>
            <a:noFill/>
          </a:ln>
        </p:spPr>
        <p:txBody>
          <a:bodyPr anchorCtr="0" anchor="ctr" bIns="0" lIns="0" spcFirstLastPara="1" rIns="0" wrap="square" tIns="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CA"/>
              <a:t>‹#›</a:t>
            </a:fld>
            <a:endParaRPr/>
          </a:p>
        </p:txBody>
      </p:sp>
      <p:sp>
        <p:nvSpPr>
          <p:cNvPr id="66" name="Google Shape;66;p72"/>
          <p:cNvSpPr txBox="1"/>
          <p:nvPr>
            <p:ph idx="11" type="ftr"/>
          </p:nvPr>
        </p:nvSpPr>
        <p:spPr>
          <a:xfrm>
            <a:off x="2133600" y="6203667"/>
            <a:ext cx="3581400" cy="384048"/>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showMasterSp="0" type="picTx">
  <p:cSld name="PICTURE_WITH_CAPTION_TEXT">
    <p:bg>
      <p:bgPr>
        <a:gradFill>
          <a:gsLst>
            <a:gs pos="0">
              <a:srgbClr val="8C8C8C"/>
            </a:gs>
            <a:gs pos="100000">
              <a:srgbClr val="404040"/>
            </a:gs>
          </a:gsLst>
          <a:lin ang="5400012" scaled="0"/>
        </a:gradFill>
      </p:bgPr>
    </p:bg>
    <p:spTree>
      <p:nvGrpSpPr>
        <p:cNvPr id="67" name="Shape 67"/>
        <p:cNvGrpSpPr/>
        <p:nvPr/>
      </p:nvGrpSpPr>
      <p:grpSpPr>
        <a:xfrm>
          <a:off x="0" y="0"/>
          <a:ext cx="0" cy="0"/>
          <a:chOff x="0" y="0"/>
          <a:chExt cx="0" cy="0"/>
        </a:xfrm>
      </p:grpSpPr>
      <p:sp>
        <p:nvSpPr>
          <p:cNvPr id="68" name="Google Shape;68;p73"/>
          <p:cNvSpPr txBox="1"/>
          <p:nvPr>
            <p:ph type="title"/>
          </p:nvPr>
        </p:nvSpPr>
        <p:spPr>
          <a:xfrm>
            <a:off x="6629400" y="457200"/>
            <a:ext cx="2057400" cy="1066800"/>
          </a:xfrm>
          <a:prstGeom prst="rect">
            <a:avLst/>
          </a:prstGeom>
          <a:noFill/>
          <a:ln>
            <a:noFill/>
          </a:ln>
        </p:spPr>
        <p:txBody>
          <a:bodyPr anchorCtr="0" anchor="b" bIns="45700" lIns="91425" spcFirstLastPara="1" rIns="91425" wrap="square" tIns="91425">
            <a:normAutofit/>
          </a:bodyPr>
          <a:lstStyle>
            <a:lvl1pPr lvl="0" algn="l">
              <a:spcBef>
                <a:spcPts val="0"/>
              </a:spcBef>
              <a:spcAft>
                <a:spcPts val="0"/>
              </a:spcAft>
              <a:buClr>
                <a:schemeClr val="lt2"/>
              </a:buClr>
              <a:buSzPts val="1800"/>
              <a:buFont typeface="Constantia"/>
              <a:buNone/>
              <a:defRPr b="1" sz="1800">
                <a:solidFill>
                  <a:schemeClr val="lt2"/>
                </a:solidFill>
                <a:latin typeface="Constantia"/>
                <a:ea typeface="Constantia"/>
                <a:cs typeface="Constantia"/>
                <a:sym typeface="Constantia"/>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9" name="Google Shape;69;p73"/>
          <p:cNvSpPr/>
          <p:nvPr>
            <p:ph idx="2" type="pic"/>
          </p:nvPr>
        </p:nvSpPr>
        <p:spPr>
          <a:xfrm>
            <a:off x="457200" y="457200"/>
            <a:ext cx="6019800" cy="5562600"/>
          </a:xfrm>
          <a:prstGeom prst="rect">
            <a:avLst/>
          </a:prstGeom>
          <a:solidFill>
            <a:srgbClr val="E5F2FD"/>
          </a:solidFill>
          <a:ln>
            <a:noFill/>
          </a:ln>
          <a:effectLst>
            <a:outerShdw blurRad="88900" sx="103000" rotWithShape="0" algn="ctr" sy="103000">
              <a:srgbClr val="000000">
                <a:alpha val="31764"/>
              </a:srgbClr>
            </a:outerShdw>
          </a:effectLst>
        </p:spPr>
      </p:sp>
      <p:sp>
        <p:nvSpPr>
          <p:cNvPr id="70" name="Google Shape;70;p73"/>
          <p:cNvSpPr txBox="1"/>
          <p:nvPr>
            <p:ph idx="1" type="body"/>
          </p:nvPr>
        </p:nvSpPr>
        <p:spPr>
          <a:xfrm>
            <a:off x="6629400" y="1600200"/>
            <a:ext cx="2057400" cy="4419600"/>
          </a:xfrm>
          <a:prstGeom prst="rect">
            <a:avLst/>
          </a:prstGeom>
          <a:noFill/>
          <a:ln>
            <a:noFill/>
          </a:ln>
        </p:spPr>
        <p:txBody>
          <a:bodyPr anchorCtr="0" anchor="t" bIns="45700" lIns="91425" spcFirstLastPara="1" rIns="91425" wrap="square" tIns="45700">
            <a:normAutofit/>
          </a:bodyPr>
          <a:lstStyle>
            <a:lvl1pPr indent="-228600" lvl="0" marL="457200" algn="l">
              <a:lnSpc>
                <a:spcPct val="125000"/>
              </a:lnSpc>
              <a:spcBef>
                <a:spcPts val="600"/>
              </a:spcBef>
              <a:spcAft>
                <a:spcPts val="0"/>
              </a:spcAft>
              <a:buSzPts val="1360"/>
              <a:buFont typeface="Constantia"/>
              <a:buNone/>
              <a:defRPr b="0" sz="1600">
                <a:solidFill>
                  <a:schemeClr val="lt2"/>
                </a:solidFill>
              </a:defRPr>
            </a:lvl1pPr>
            <a:lvl2pPr indent="-293369" lvl="1" marL="914400" algn="l">
              <a:spcBef>
                <a:spcPts val="1000"/>
              </a:spcBef>
              <a:spcAft>
                <a:spcPts val="0"/>
              </a:spcAft>
              <a:buSzPts val="1020"/>
              <a:buChar char="⚫"/>
              <a:defRPr sz="1200"/>
            </a:lvl2pPr>
            <a:lvl3pPr indent="-282575" lvl="2" marL="1371600" algn="l">
              <a:spcBef>
                <a:spcPts val="300"/>
              </a:spcBef>
              <a:spcAft>
                <a:spcPts val="0"/>
              </a:spcAft>
              <a:buSzPts val="850"/>
              <a:buChar char="⚫"/>
              <a:defRPr sz="1000"/>
            </a:lvl3pPr>
            <a:lvl4pPr indent="-277177" lvl="3" marL="1828800" algn="l">
              <a:spcBef>
                <a:spcPts val="300"/>
              </a:spcBef>
              <a:spcAft>
                <a:spcPts val="0"/>
              </a:spcAft>
              <a:buSzPts val="765"/>
              <a:buChar char="⚫"/>
              <a:defRPr sz="900"/>
            </a:lvl4pPr>
            <a:lvl5pPr indent="-277177" lvl="4" marL="2286000" algn="l">
              <a:spcBef>
                <a:spcPts val="340"/>
              </a:spcBef>
              <a:spcAft>
                <a:spcPts val="0"/>
              </a:spcAft>
              <a:buSzPts val="765"/>
              <a:buChar char="⚫"/>
              <a:defRPr sz="900"/>
            </a:lvl5pPr>
            <a:lvl6pPr indent="-325754" lvl="5" marL="2743200" algn="l">
              <a:spcBef>
                <a:spcPts val="340"/>
              </a:spcBef>
              <a:spcAft>
                <a:spcPts val="0"/>
              </a:spcAft>
              <a:buSzPts val="1530"/>
              <a:buChar char="🖙"/>
              <a:defRPr/>
            </a:lvl6pPr>
            <a:lvl7pPr indent="-325754" lvl="6" marL="3200400" algn="l">
              <a:spcBef>
                <a:spcPts val="340"/>
              </a:spcBef>
              <a:spcAft>
                <a:spcPts val="0"/>
              </a:spcAft>
              <a:buSzPts val="1530"/>
              <a:buChar char="🖙"/>
              <a:defRPr/>
            </a:lvl7pPr>
            <a:lvl8pPr indent="-325754" lvl="7" marL="3657600" algn="l">
              <a:spcBef>
                <a:spcPts val="340"/>
              </a:spcBef>
              <a:spcAft>
                <a:spcPts val="0"/>
              </a:spcAft>
              <a:buSzPts val="1530"/>
              <a:buChar char="🖙"/>
              <a:defRPr/>
            </a:lvl8pPr>
            <a:lvl9pPr indent="-325754" lvl="8" marL="4114800" algn="l">
              <a:spcBef>
                <a:spcPts val="340"/>
              </a:spcBef>
              <a:spcAft>
                <a:spcPts val="0"/>
              </a:spcAft>
              <a:buSzPts val="1530"/>
              <a:buChar char="🖙"/>
              <a:defRPr/>
            </a:lvl9pPr>
          </a:lstStyle>
          <a:p/>
        </p:txBody>
      </p:sp>
      <p:sp>
        <p:nvSpPr>
          <p:cNvPr id="71" name="Google Shape;71;p73"/>
          <p:cNvSpPr txBox="1"/>
          <p:nvPr>
            <p:ph idx="10" type="dt"/>
          </p:nvPr>
        </p:nvSpPr>
        <p:spPr>
          <a:xfrm>
            <a:off x="5791200" y="6203667"/>
            <a:ext cx="2590800" cy="384048"/>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73"/>
          <p:cNvSpPr txBox="1"/>
          <p:nvPr>
            <p:ph idx="12" type="sldNum"/>
          </p:nvPr>
        </p:nvSpPr>
        <p:spPr>
          <a:xfrm>
            <a:off x="8410575" y="6181531"/>
            <a:ext cx="609600" cy="457200"/>
          </a:xfrm>
          <a:prstGeom prst="rect">
            <a:avLst/>
          </a:prstGeom>
          <a:noFill/>
          <a:ln>
            <a:noFill/>
          </a:ln>
        </p:spPr>
        <p:txBody>
          <a:bodyPr anchorCtr="0" anchor="ctr" bIns="0" lIns="0" spcFirstLastPara="1" rIns="0" wrap="square" tIns="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CA"/>
              <a:t>‹#›</a:t>
            </a:fld>
            <a:endParaRPr/>
          </a:p>
        </p:txBody>
      </p:sp>
      <p:sp>
        <p:nvSpPr>
          <p:cNvPr id="73" name="Google Shape;73;p73"/>
          <p:cNvSpPr txBox="1"/>
          <p:nvPr>
            <p:ph idx="11" type="ftr"/>
          </p:nvPr>
        </p:nvSpPr>
        <p:spPr>
          <a:xfrm>
            <a:off x="2133600" y="6203667"/>
            <a:ext cx="3581400" cy="384048"/>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4" name="Shape 74"/>
        <p:cNvGrpSpPr/>
        <p:nvPr/>
      </p:nvGrpSpPr>
      <p:grpSpPr>
        <a:xfrm>
          <a:off x="0" y="0"/>
          <a:ext cx="0" cy="0"/>
          <a:chOff x="0" y="0"/>
          <a:chExt cx="0" cy="0"/>
        </a:xfrm>
      </p:grpSpPr>
      <p:sp>
        <p:nvSpPr>
          <p:cNvPr id="75" name="Google Shape;75;p74"/>
          <p:cNvSpPr txBox="1"/>
          <p:nvPr>
            <p:ph type="title"/>
          </p:nvPr>
        </p:nvSpPr>
        <p:spPr>
          <a:xfrm>
            <a:off x="457200" y="152400"/>
            <a:ext cx="8229600" cy="121920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rgbClr val="F9F9F9"/>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6" name="Google Shape;76;p74"/>
          <p:cNvSpPr txBox="1"/>
          <p:nvPr>
            <p:ph idx="1" type="body"/>
          </p:nvPr>
        </p:nvSpPr>
        <p:spPr>
          <a:xfrm rot="5400000">
            <a:off x="2232819" y="-327818"/>
            <a:ext cx="4678363" cy="8229600"/>
          </a:xfrm>
          <a:prstGeom prst="rect">
            <a:avLst/>
          </a:prstGeom>
          <a:noFill/>
          <a:ln>
            <a:noFill/>
          </a:ln>
        </p:spPr>
        <p:txBody>
          <a:bodyPr anchorCtr="0" anchor="t" bIns="45700" lIns="91425" spcFirstLastPara="1" rIns="91425" wrap="square" tIns="45700">
            <a:normAutofit/>
          </a:bodyPr>
          <a:lstStyle>
            <a:lvl1pPr indent="-325755" lvl="0" marL="457200" algn="l">
              <a:spcBef>
                <a:spcPts val="600"/>
              </a:spcBef>
              <a:spcAft>
                <a:spcPts val="0"/>
              </a:spcAft>
              <a:buSzPts val="1530"/>
              <a:buChar char="⚫"/>
              <a:defRPr/>
            </a:lvl1pPr>
            <a:lvl2pPr indent="-325755" lvl="1" marL="914400" algn="l">
              <a:spcBef>
                <a:spcPts val="300"/>
              </a:spcBef>
              <a:spcAft>
                <a:spcPts val="0"/>
              </a:spcAft>
              <a:buSzPts val="1530"/>
              <a:buChar char="⚫"/>
              <a:defRPr/>
            </a:lvl2pPr>
            <a:lvl3pPr indent="-325755" lvl="2" marL="1371600" algn="l">
              <a:spcBef>
                <a:spcPts val="300"/>
              </a:spcBef>
              <a:spcAft>
                <a:spcPts val="0"/>
              </a:spcAft>
              <a:buSzPts val="1530"/>
              <a:buChar char="⚫"/>
              <a:defRPr/>
            </a:lvl3pPr>
            <a:lvl4pPr indent="-325755" lvl="3" marL="1828800" algn="l">
              <a:spcBef>
                <a:spcPts val="300"/>
              </a:spcBef>
              <a:spcAft>
                <a:spcPts val="0"/>
              </a:spcAft>
              <a:buSzPts val="1530"/>
              <a:buChar char="⚫"/>
              <a:defRPr/>
            </a:lvl4pPr>
            <a:lvl5pPr indent="-325754" lvl="4" marL="2286000" algn="l">
              <a:spcBef>
                <a:spcPts val="340"/>
              </a:spcBef>
              <a:spcAft>
                <a:spcPts val="0"/>
              </a:spcAft>
              <a:buSzPts val="1530"/>
              <a:buChar char="⚫"/>
              <a:defRPr/>
            </a:lvl5pPr>
            <a:lvl6pPr indent="-325754" lvl="5" marL="2743200" algn="l">
              <a:spcBef>
                <a:spcPts val="340"/>
              </a:spcBef>
              <a:spcAft>
                <a:spcPts val="0"/>
              </a:spcAft>
              <a:buSzPts val="1530"/>
              <a:buChar char="🖙"/>
              <a:defRPr/>
            </a:lvl6pPr>
            <a:lvl7pPr indent="-325754" lvl="6" marL="3200400" algn="l">
              <a:spcBef>
                <a:spcPts val="340"/>
              </a:spcBef>
              <a:spcAft>
                <a:spcPts val="0"/>
              </a:spcAft>
              <a:buSzPts val="1530"/>
              <a:buChar char="🖙"/>
              <a:defRPr/>
            </a:lvl7pPr>
            <a:lvl8pPr indent="-325754" lvl="7" marL="3657600" algn="l">
              <a:spcBef>
                <a:spcPts val="340"/>
              </a:spcBef>
              <a:spcAft>
                <a:spcPts val="0"/>
              </a:spcAft>
              <a:buSzPts val="1530"/>
              <a:buChar char="🖙"/>
              <a:defRPr/>
            </a:lvl8pPr>
            <a:lvl9pPr indent="-325754" lvl="8" marL="4114800" algn="l">
              <a:spcBef>
                <a:spcPts val="340"/>
              </a:spcBef>
              <a:spcAft>
                <a:spcPts val="0"/>
              </a:spcAft>
              <a:buSzPts val="1530"/>
              <a:buChar char="🖙"/>
              <a:defRPr/>
            </a:lvl9pPr>
          </a:lstStyle>
          <a:p/>
        </p:txBody>
      </p:sp>
      <p:sp>
        <p:nvSpPr>
          <p:cNvPr id="77" name="Google Shape;77;p74"/>
          <p:cNvSpPr txBox="1"/>
          <p:nvPr>
            <p:ph idx="10" type="dt"/>
          </p:nvPr>
        </p:nvSpPr>
        <p:spPr>
          <a:xfrm>
            <a:off x="5791200" y="6203667"/>
            <a:ext cx="2590800" cy="384048"/>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74"/>
          <p:cNvSpPr txBox="1"/>
          <p:nvPr>
            <p:ph idx="11" type="ftr"/>
          </p:nvPr>
        </p:nvSpPr>
        <p:spPr>
          <a:xfrm>
            <a:off x="2133600" y="6203667"/>
            <a:ext cx="3581400" cy="384048"/>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74"/>
          <p:cNvSpPr txBox="1"/>
          <p:nvPr>
            <p:ph idx="12" type="sldNum"/>
          </p:nvPr>
        </p:nvSpPr>
        <p:spPr>
          <a:xfrm>
            <a:off x="8410575" y="6181531"/>
            <a:ext cx="609600" cy="457200"/>
          </a:xfrm>
          <a:prstGeom prst="rect">
            <a:avLst/>
          </a:prstGeom>
          <a:noFill/>
          <a:ln>
            <a:noFill/>
          </a:ln>
        </p:spPr>
        <p:txBody>
          <a:bodyPr anchorCtr="0" anchor="ctr" bIns="0" lIns="0" spcFirstLastPara="1" rIns="0" wrap="square" tIns="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80" name="Shape 80"/>
        <p:cNvGrpSpPr/>
        <p:nvPr/>
      </p:nvGrpSpPr>
      <p:grpSpPr>
        <a:xfrm>
          <a:off x="0" y="0"/>
          <a:ext cx="0" cy="0"/>
          <a:chOff x="0" y="0"/>
          <a:chExt cx="0" cy="0"/>
        </a:xfrm>
      </p:grpSpPr>
      <p:sp>
        <p:nvSpPr>
          <p:cNvPr id="81" name="Google Shape;81;p75"/>
          <p:cNvSpPr txBox="1"/>
          <p:nvPr>
            <p:ph type="title"/>
          </p:nvPr>
        </p:nvSpPr>
        <p:spPr>
          <a:xfrm rot="5400000">
            <a:off x="4732338" y="2171701"/>
            <a:ext cx="5851525" cy="205740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rgbClr val="F9F9F9"/>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2" name="Google Shape;82;p75"/>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25755" lvl="0" marL="457200" algn="l">
              <a:spcBef>
                <a:spcPts val="600"/>
              </a:spcBef>
              <a:spcAft>
                <a:spcPts val="0"/>
              </a:spcAft>
              <a:buSzPts val="1530"/>
              <a:buChar char="⚫"/>
              <a:defRPr/>
            </a:lvl1pPr>
            <a:lvl2pPr indent="-325755" lvl="1" marL="914400" algn="l">
              <a:spcBef>
                <a:spcPts val="300"/>
              </a:spcBef>
              <a:spcAft>
                <a:spcPts val="0"/>
              </a:spcAft>
              <a:buSzPts val="1530"/>
              <a:buChar char="⚫"/>
              <a:defRPr/>
            </a:lvl2pPr>
            <a:lvl3pPr indent="-325755" lvl="2" marL="1371600" algn="l">
              <a:spcBef>
                <a:spcPts val="300"/>
              </a:spcBef>
              <a:spcAft>
                <a:spcPts val="0"/>
              </a:spcAft>
              <a:buSzPts val="1530"/>
              <a:buChar char="⚫"/>
              <a:defRPr/>
            </a:lvl3pPr>
            <a:lvl4pPr indent="-325755" lvl="3" marL="1828800" algn="l">
              <a:spcBef>
                <a:spcPts val="300"/>
              </a:spcBef>
              <a:spcAft>
                <a:spcPts val="0"/>
              </a:spcAft>
              <a:buSzPts val="1530"/>
              <a:buChar char="⚫"/>
              <a:defRPr/>
            </a:lvl4pPr>
            <a:lvl5pPr indent="-325754" lvl="4" marL="2286000" algn="l">
              <a:spcBef>
                <a:spcPts val="340"/>
              </a:spcBef>
              <a:spcAft>
                <a:spcPts val="0"/>
              </a:spcAft>
              <a:buSzPts val="1530"/>
              <a:buChar char="⚫"/>
              <a:defRPr/>
            </a:lvl5pPr>
            <a:lvl6pPr indent="-325754" lvl="5" marL="2743200" algn="l">
              <a:spcBef>
                <a:spcPts val="340"/>
              </a:spcBef>
              <a:spcAft>
                <a:spcPts val="0"/>
              </a:spcAft>
              <a:buSzPts val="1530"/>
              <a:buChar char="🖙"/>
              <a:defRPr/>
            </a:lvl6pPr>
            <a:lvl7pPr indent="-325754" lvl="6" marL="3200400" algn="l">
              <a:spcBef>
                <a:spcPts val="340"/>
              </a:spcBef>
              <a:spcAft>
                <a:spcPts val="0"/>
              </a:spcAft>
              <a:buSzPts val="1530"/>
              <a:buChar char="🖙"/>
              <a:defRPr/>
            </a:lvl7pPr>
            <a:lvl8pPr indent="-325754" lvl="7" marL="3657600" algn="l">
              <a:spcBef>
                <a:spcPts val="340"/>
              </a:spcBef>
              <a:spcAft>
                <a:spcPts val="0"/>
              </a:spcAft>
              <a:buSzPts val="1530"/>
              <a:buChar char="🖙"/>
              <a:defRPr/>
            </a:lvl8pPr>
            <a:lvl9pPr indent="-325754" lvl="8" marL="4114800" algn="l">
              <a:spcBef>
                <a:spcPts val="340"/>
              </a:spcBef>
              <a:spcAft>
                <a:spcPts val="0"/>
              </a:spcAft>
              <a:buSzPts val="1530"/>
              <a:buChar char="🖙"/>
              <a:defRPr/>
            </a:lvl9pPr>
          </a:lstStyle>
          <a:p/>
        </p:txBody>
      </p:sp>
      <p:sp>
        <p:nvSpPr>
          <p:cNvPr id="83" name="Google Shape;83;p75"/>
          <p:cNvSpPr txBox="1"/>
          <p:nvPr>
            <p:ph idx="10" type="dt"/>
          </p:nvPr>
        </p:nvSpPr>
        <p:spPr>
          <a:xfrm>
            <a:off x="5791200" y="6203667"/>
            <a:ext cx="2590800" cy="384048"/>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4" name="Google Shape;84;p75"/>
          <p:cNvSpPr txBox="1"/>
          <p:nvPr>
            <p:ph idx="11" type="ftr"/>
          </p:nvPr>
        </p:nvSpPr>
        <p:spPr>
          <a:xfrm>
            <a:off x="2133600" y="6203667"/>
            <a:ext cx="3581400" cy="384048"/>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5" name="Google Shape;85;p75"/>
          <p:cNvSpPr txBox="1"/>
          <p:nvPr>
            <p:ph idx="12" type="sldNum"/>
          </p:nvPr>
        </p:nvSpPr>
        <p:spPr>
          <a:xfrm>
            <a:off x="8410575" y="6181531"/>
            <a:ext cx="609600" cy="457200"/>
          </a:xfrm>
          <a:prstGeom prst="rect">
            <a:avLst/>
          </a:prstGeom>
          <a:noFill/>
          <a:ln>
            <a:noFill/>
          </a:ln>
        </p:spPr>
        <p:txBody>
          <a:bodyPr anchorCtr="0" anchor="ctr" bIns="0" lIns="0" spcFirstLastPara="1" rIns="0" wrap="square" tIns="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C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8C8C8C"/>
            </a:gs>
            <a:gs pos="100000">
              <a:srgbClr val="404040"/>
            </a:gs>
          </a:gsLst>
          <a:lin ang="5400012" scaled="0"/>
        </a:gradFill>
      </p:bgPr>
    </p:bg>
    <p:spTree>
      <p:nvGrpSpPr>
        <p:cNvPr id="5" name="Shape 5"/>
        <p:cNvGrpSpPr/>
        <p:nvPr/>
      </p:nvGrpSpPr>
      <p:grpSpPr>
        <a:xfrm>
          <a:off x="0" y="0"/>
          <a:ext cx="0" cy="0"/>
          <a:chOff x="0" y="0"/>
          <a:chExt cx="0" cy="0"/>
        </a:xfrm>
      </p:grpSpPr>
      <p:sp>
        <p:nvSpPr>
          <p:cNvPr id="6" name="Google Shape;6;p64"/>
          <p:cNvSpPr txBox="1"/>
          <p:nvPr>
            <p:ph idx="1" type="body"/>
          </p:nvPr>
        </p:nvSpPr>
        <p:spPr>
          <a:xfrm>
            <a:off x="457200" y="1447800"/>
            <a:ext cx="8229600" cy="4678363"/>
          </a:xfrm>
          <a:prstGeom prst="rect">
            <a:avLst/>
          </a:prstGeom>
          <a:noFill/>
          <a:ln>
            <a:noFill/>
          </a:ln>
        </p:spPr>
        <p:txBody>
          <a:bodyPr anchorCtr="0" anchor="t" bIns="45700" lIns="91425" spcFirstLastPara="1" rIns="91425" wrap="square" tIns="45700">
            <a:normAutofit/>
          </a:bodyPr>
          <a:lstStyle>
            <a:lvl1pPr indent="-368935" lvl="0" marL="457200" marR="0" rtl="0" algn="l">
              <a:spcBef>
                <a:spcPts val="600"/>
              </a:spcBef>
              <a:spcAft>
                <a:spcPts val="0"/>
              </a:spcAft>
              <a:buClr>
                <a:schemeClr val="accent2"/>
              </a:buClr>
              <a:buSzPts val="2210"/>
              <a:buFont typeface="Noto Sans Symbols"/>
              <a:buChar char="⚫"/>
              <a:defRPr b="0" i="0" sz="2600" u="none" cap="none" strike="noStrike">
                <a:solidFill>
                  <a:schemeClr val="lt1"/>
                </a:solidFill>
                <a:latin typeface="Constantia"/>
                <a:ea typeface="Constantia"/>
                <a:cs typeface="Constantia"/>
                <a:sym typeface="Constantia"/>
              </a:defRPr>
            </a:lvl1pPr>
            <a:lvl2pPr indent="-358140" lvl="1" marL="914400" marR="0" rtl="0" algn="l">
              <a:spcBef>
                <a:spcPts val="300"/>
              </a:spcBef>
              <a:spcAft>
                <a:spcPts val="0"/>
              </a:spcAft>
              <a:buClr>
                <a:srgbClr val="52B2D5"/>
              </a:buClr>
              <a:buSzPts val="2040"/>
              <a:buFont typeface="Noto Sans Symbols"/>
              <a:buChar char="⚫"/>
              <a:defRPr b="0" i="0" sz="2400" u="none" cap="none" strike="noStrike">
                <a:solidFill>
                  <a:schemeClr val="lt2"/>
                </a:solidFill>
                <a:latin typeface="Constantia"/>
                <a:ea typeface="Constantia"/>
                <a:cs typeface="Constantia"/>
                <a:sym typeface="Constantia"/>
              </a:defRPr>
            </a:lvl2pPr>
            <a:lvl3pPr indent="-341947" lvl="2" marL="1371600" marR="0" rtl="0" algn="l">
              <a:spcBef>
                <a:spcPts val="300"/>
              </a:spcBef>
              <a:spcAft>
                <a:spcPts val="0"/>
              </a:spcAft>
              <a:buClr>
                <a:srgbClr val="4494B1"/>
              </a:buClr>
              <a:buSzPts val="1785"/>
              <a:buFont typeface="Noto Sans Symbols"/>
              <a:buChar char="⚫"/>
              <a:defRPr b="0" i="0" sz="2100" u="none" cap="none" strike="noStrike">
                <a:solidFill>
                  <a:schemeClr val="lt1"/>
                </a:solidFill>
                <a:latin typeface="Constantia"/>
                <a:ea typeface="Constantia"/>
                <a:cs typeface="Constantia"/>
                <a:sym typeface="Constantia"/>
              </a:defRPr>
            </a:lvl3pPr>
            <a:lvl4pPr indent="-331152" lvl="3" marL="1828800" marR="0" rtl="0" algn="l">
              <a:spcBef>
                <a:spcPts val="300"/>
              </a:spcBef>
              <a:spcAft>
                <a:spcPts val="0"/>
              </a:spcAft>
              <a:buClr>
                <a:srgbClr val="52B2D5"/>
              </a:buClr>
              <a:buSzPts val="1615"/>
              <a:buFont typeface="Noto Sans Symbols"/>
              <a:buChar char="⚫"/>
              <a:defRPr b="0" i="0" sz="1900" u="none" cap="none" strike="noStrike">
                <a:solidFill>
                  <a:schemeClr val="lt1"/>
                </a:solidFill>
                <a:latin typeface="Constantia"/>
                <a:ea typeface="Constantia"/>
                <a:cs typeface="Constantia"/>
                <a:sym typeface="Constantia"/>
              </a:defRPr>
            </a:lvl4pPr>
            <a:lvl5pPr indent="-314960" lvl="4" marL="2286000" marR="0" rtl="0" algn="l">
              <a:spcBef>
                <a:spcPts val="340"/>
              </a:spcBef>
              <a:spcAft>
                <a:spcPts val="0"/>
              </a:spcAft>
              <a:buClr>
                <a:srgbClr val="52B2D5"/>
              </a:buClr>
              <a:buSzPts val="1360"/>
              <a:buFont typeface="Noto Sans Symbols"/>
              <a:buChar char="⚫"/>
              <a:defRPr b="0" i="0" sz="1600" u="none" cap="none" strike="noStrike">
                <a:solidFill>
                  <a:schemeClr val="lt1"/>
                </a:solidFill>
                <a:latin typeface="Constantia"/>
                <a:ea typeface="Constantia"/>
                <a:cs typeface="Constantia"/>
                <a:sym typeface="Constantia"/>
              </a:defRPr>
            </a:lvl5pPr>
            <a:lvl6pPr indent="-320357" lvl="5" marL="2743200" marR="0" rtl="0" algn="l">
              <a:spcBef>
                <a:spcPts val="340"/>
              </a:spcBef>
              <a:spcAft>
                <a:spcPts val="0"/>
              </a:spcAft>
              <a:buClr>
                <a:srgbClr val="52B2D5"/>
              </a:buClr>
              <a:buSzPts val="1445"/>
              <a:buFont typeface="Noto Sans Symbols"/>
              <a:buChar char="🖙"/>
              <a:defRPr b="0" i="0" sz="1700" u="none" cap="none" strike="noStrike">
                <a:solidFill>
                  <a:schemeClr val="lt1"/>
                </a:solidFill>
                <a:latin typeface="Constantia"/>
                <a:ea typeface="Constantia"/>
                <a:cs typeface="Constantia"/>
                <a:sym typeface="Constantia"/>
              </a:defRPr>
            </a:lvl6pPr>
            <a:lvl7pPr indent="-314960" lvl="6" marL="3200400" marR="0" rtl="0" algn="l">
              <a:spcBef>
                <a:spcPts val="340"/>
              </a:spcBef>
              <a:spcAft>
                <a:spcPts val="0"/>
              </a:spcAft>
              <a:buClr>
                <a:srgbClr val="52B2D5"/>
              </a:buClr>
              <a:buSzPts val="1360"/>
              <a:buFont typeface="Noto Sans Symbols"/>
              <a:buChar char="🖙"/>
              <a:defRPr b="0" i="0" sz="1600" u="none" cap="none" strike="noStrike">
                <a:solidFill>
                  <a:schemeClr val="lt1"/>
                </a:solidFill>
                <a:latin typeface="Constantia"/>
                <a:ea typeface="Constantia"/>
                <a:cs typeface="Constantia"/>
                <a:sym typeface="Constantia"/>
              </a:defRPr>
            </a:lvl7pPr>
            <a:lvl8pPr indent="-309562" lvl="7" marL="3657600" marR="0" rtl="0" algn="l">
              <a:spcBef>
                <a:spcPts val="340"/>
              </a:spcBef>
              <a:spcAft>
                <a:spcPts val="0"/>
              </a:spcAft>
              <a:buClr>
                <a:srgbClr val="52B2D5"/>
              </a:buClr>
              <a:buSzPts val="1275"/>
              <a:buFont typeface="Noto Sans Symbols"/>
              <a:buChar char="🖙"/>
              <a:defRPr b="0" i="0" sz="1500" u="none" cap="none" strike="noStrike">
                <a:solidFill>
                  <a:schemeClr val="lt1"/>
                </a:solidFill>
                <a:latin typeface="Constantia"/>
                <a:ea typeface="Constantia"/>
                <a:cs typeface="Constantia"/>
                <a:sym typeface="Constantia"/>
              </a:defRPr>
            </a:lvl8pPr>
            <a:lvl9pPr indent="-309562" lvl="8" marL="4114800" marR="0" rtl="0" algn="l">
              <a:spcBef>
                <a:spcPts val="340"/>
              </a:spcBef>
              <a:spcAft>
                <a:spcPts val="0"/>
              </a:spcAft>
              <a:buClr>
                <a:srgbClr val="52B2D5"/>
              </a:buClr>
              <a:buSzPts val="1275"/>
              <a:buFont typeface="Noto Sans Symbols"/>
              <a:buChar char="🖙"/>
              <a:defRPr b="0" i="0" sz="1500" u="none" cap="none" strike="noStrike">
                <a:solidFill>
                  <a:schemeClr val="lt1"/>
                </a:solidFill>
                <a:latin typeface="Constantia"/>
                <a:ea typeface="Constantia"/>
                <a:cs typeface="Constantia"/>
                <a:sym typeface="Constantia"/>
              </a:defRPr>
            </a:lvl9pPr>
          </a:lstStyle>
          <a:p/>
        </p:txBody>
      </p:sp>
      <p:sp>
        <p:nvSpPr>
          <p:cNvPr id="7" name="Google Shape;7;p64"/>
          <p:cNvSpPr txBox="1"/>
          <p:nvPr>
            <p:ph idx="10" type="dt"/>
          </p:nvPr>
        </p:nvSpPr>
        <p:spPr>
          <a:xfrm>
            <a:off x="5791200" y="6203667"/>
            <a:ext cx="2590800" cy="384048"/>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lt2"/>
                </a:solidFill>
                <a:latin typeface="Constantia"/>
                <a:ea typeface="Constantia"/>
                <a:cs typeface="Constantia"/>
                <a:sym typeface="Constantia"/>
              </a:defRPr>
            </a:lvl1pPr>
            <a:lvl2pPr lvl="1" marR="0" rtl="0" algn="l">
              <a:spcBef>
                <a:spcPts val="0"/>
              </a:spcBef>
              <a:spcAft>
                <a:spcPts val="0"/>
              </a:spcAft>
              <a:buSzPts val="1400"/>
              <a:buNone/>
              <a:defRPr b="0" i="0" sz="1800" u="none" cap="none" strike="noStrike">
                <a:solidFill>
                  <a:schemeClr val="lt1"/>
                </a:solidFill>
                <a:latin typeface="Constantia"/>
                <a:ea typeface="Constantia"/>
                <a:cs typeface="Constantia"/>
                <a:sym typeface="Constantia"/>
              </a:defRPr>
            </a:lvl2pPr>
            <a:lvl3pPr lvl="2" marR="0" rtl="0" algn="l">
              <a:spcBef>
                <a:spcPts val="0"/>
              </a:spcBef>
              <a:spcAft>
                <a:spcPts val="0"/>
              </a:spcAft>
              <a:buSzPts val="1400"/>
              <a:buNone/>
              <a:defRPr b="0" i="0" sz="1800" u="none" cap="none" strike="noStrike">
                <a:solidFill>
                  <a:schemeClr val="lt1"/>
                </a:solidFill>
                <a:latin typeface="Constantia"/>
                <a:ea typeface="Constantia"/>
                <a:cs typeface="Constantia"/>
                <a:sym typeface="Constantia"/>
              </a:defRPr>
            </a:lvl3pPr>
            <a:lvl4pPr lvl="3" marR="0" rtl="0" algn="l">
              <a:spcBef>
                <a:spcPts val="0"/>
              </a:spcBef>
              <a:spcAft>
                <a:spcPts val="0"/>
              </a:spcAft>
              <a:buSzPts val="1400"/>
              <a:buNone/>
              <a:defRPr b="0" i="0" sz="1800" u="none" cap="none" strike="noStrike">
                <a:solidFill>
                  <a:schemeClr val="lt1"/>
                </a:solidFill>
                <a:latin typeface="Constantia"/>
                <a:ea typeface="Constantia"/>
                <a:cs typeface="Constantia"/>
                <a:sym typeface="Constantia"/>
              </a:defRPr>
            </a:lvl4pPr>
            <a:lvl5pPr lvl="4" marR="0" rtl="0" algn="l">
              <a:spcBef>
                <a:spcPts val="0"/>
              </a:spcBef>
              <a:spcAft>
                <a:spcPts val="0"/>
              </a:spcAft>
              <a:buSzPts val="1400"/>
              <a:buNone/>
              <a:defRPr b="0" i="0" sz="1800" u="none" cap="none" strike="noStrike">
                <a:solidFill>
                  <a:schemeClr val="lt1"/>
                </a:solidFill>
                <a:latin typeface="Constantia"/>
                <a:ea typeface="Constantia"/>
                <a:cs typeface="Constantia"/>
                <a:sym typeface="Constantia"/>
              </a:defRPr>
            </a:lvl5pPr>
            <a:lvl6pPr lvl="5" marR="0" rtl="0" algn="l">
              <a:spcBef>
                <a:spcPts val="0"/>
              </a:spcBef>
              <a:spcAft>
                <a:spcPts val="0"/>
              </a:spcAft>
              <a:buSzPts val="1400"/>
              <a:buNone/>
              <a:defRPr b="0" i="0" sz="1800" u="none" cap="none" strike="noStrike">
                <a:solidFill>
                  <a:schemeClr val="lt1"/>
                </a:solidFill>
                <a:latin typeface="Constantia"/>
                <a:ea typeface="Constantia"/>
                <a:cs typeface="Constantia"/>
                <a:sym typeface="Constantia"/>
              </a:defRPr>
            </a:lvl6pPr>
            <a:lvl7pPr lvl="6" marR="0" rtl="0" algn="l">
              <a:spcBef>
                <a:spcPts val="0"/>
              </a:spcBef>
              <a:spcAft>
                <a:spcPts val="0"/>
              </a:spcAft>
              <a:buSzPts val="1400"/>
              <a:buNone/>
              <a:defRPr b="0" i="0" sz="1800" u="none" cap="none" strike="noStrike">
                <a:solidFill>
                  <a:schemeClr val="lt1"/>
                </a:solidFill>
                <a:latin typeface="Constantia"/>
                <a:ea typeface="Constantia"/>
                <a:cs typeface="Constantia"/>
                <a:sym typeface="Constantia"/>
              </a:defRPr>
            </a:lvl7pPr>
            <a:lvl8pPr lvl="7" marR="0" rtl="0" algn="l">
              <a:spcBef>
                <a:spcPts val="0"/>
              </a:spcBef>
              <a:spcAft>
                <a:spcPts val="0"/>
              </a:spcAft>
              <a:buSzPts val="1400"/>
              <a:buNone/>
              <a:defRPr b="0" i="0" sz="1800" u="none" cap="none" strike="noStrike">
                <a:solidFill>
                  <a:schemeClr val="lt1"/>
                </a:solidFill>
                <a:latin typeface="Constantia"/>
                <a:ea typeface="Constantia"/>
                <a:cs typeface="Constantia"/>
                <a:sym typeface="Constantia"/>
              </a:defRPr>
            </a:lvl8pPr>
            <a:lvl9pPr lvl="8" marR="0" rtl="0" algn="l">
              <a:spcBef>
                <a:spcPts val="0"/>
              </a:spcBef>
              <a:spcAft>
                <a:spcPts val="0"/>
              </a:spcAft>
              <a:buSzPts val="1400"/>
              <a:buNone/>
              <a:defRPr b="0" i="0" sz="1800" u="none" cap="none" strike="noStrike">
                <a:solidFill>
                  <a:schemeClr val="lt1"/>
                </a:solidFill>
                <a:latin typeface="Constantia"/>
                <a:ea typeface="Constantia"/>
                <a:cs typeface="Constantia"/>
                <a:sym typeface="Constantia"/>
              </a:defRPr>
            </a:lvl9pPr>
          </a:lstStyle>
          <a:p/>
        </p:txBody>
      </p:sp>
      <p:sp>
        <p:nvSpPr>
          <p:cNvPr id="8" name="Google Shape;8;p64"/>
          <p:cNvSpPr txBox="1"/>
          <p:nvPr>
            <p:ph idx="11" type="ftr"/>
          </p:nvPr>
        </p:nvSpPr>
        <p:spPr>
          <a:xfrm>
            <a:off x="2133600" y="6203667"/>
            <a:ext cx="3581400" cy="384048"/>
          </a:xfrm>
          <a:prstGeom prst="rect">
            <a:avLst/>
          </a:prstGeom>
          <a:noFill/>
          <a:ln>
            <a:noFill/>
          </a:ln>
        </p:spPr>
        <p:txBody>
          <a:bodyPr anchorCtr="0" anchor="ctr"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lt2"/>
                </a:solidFill>
                <a:latin typeface="Constantia"/>
                <a:ea typeface="Constantia"/>
                <a:cs typeface="Constantia"/>
                <a:sym typeface="Constantia"/>
              </a:defRPr>
            </a:lvl1pPr>
            <a:lvl2pPr lvl="1" marR="0" rtl="0" algn="l">
              <a:spcBef>
                <a:spcPts val="0"/>
              </a:spcBef>
              <a:spcAft>
                <a:spcPts val="0"/>
              </a:spcAft>
              <a:buSzPts val="1400"/>
              <a:buNone/>
              <a:defRPr b="0" i="0" sz="1800" u="none" cap="none" strike="noStrike">
                <a:solidFill>
                  <a:schemeClr val="lt1"/>
                </a:solidFill>
                <a:latin typeface="Constantia"/>
                <a:ea typeface="Constantia"/>
                <a:cs typeface="Constantia"/>
                <a:sym typeface="Constantia"/>
              </a:defRPr>
            </a:lvl2pPr>
            <a:lvl3pPr lvl="2" marR="0" rtl="0" algn="l">
              <a:spcBef>
                <a:spcPts val="0"/>
              </a:spcBef>
              <a:spcAft>
                <a:spcPts val="0"/>
              </a:spcAft>
              <a:buSzPts val="1400"/>
              <a:buNone/>
              <a:defRPr b="0" i="0" sz="1800" u="none" cap="none" strike="noStrike">
                <a:solidFill>
                  <a:schemeClr val="lt1"/>
                </a:solidFill>
                <a:latin typeface="Constantia"/>
                <a:ea typeface="Constantia"/>
                <a:cs typeface="Constantia"/>
                <a:sym typeface="Constantia"/>
              </a:defRPr>
            </a:lvl3pPr>
            <a:lvl4pPr lvl="3" marR="0" rtl="0" algn="l">
              <a:spcBef>
                <a:spcPts val="0"/>
              </a:spcBef>
              <a:spcAft>
                <a:spcPts val="0"/>
              </a:spcAft>
              <a:buSzPts val="1400"/>
              <a:buNone/>
              <a:defRPr b="0" i="0" sz="1800" u="none" cap="none" strike="noStrike">
                <a:solidFill>
                  <a:schemeClr val="lt1"/>
                </a:solidFill>
                <a:latin typeface="Constantia"/>
                <a:ea typeface="Constantia"/>
                <a:cs typeface="Constantia"/>
                <a:sym typeface="Constantia"/>
              </a:defRPr>
            </a:lvl4pPr>
            <a:lvl5pPr lvl="4" marR="0" rtl="0" algn="l">
              <a:spcBef>
                <a:spcPts val="0"/>
              </a:spcBef>
              <a:spcAft>
                <a:spcPts val="0"/>
              </a:spcAft>
              <a:buSzPts val="1400"/>
              <a:buNone/>
              <a:defRPr b="0" i="0" sz="1800" u="none" cap="none" strike="noStrike">
                <a:solidFill>
                  <a:schemeClr val="lt1"/>
                </a:solidFill>
                <a:latin typeface="Constantia"/>
                <a:ea typeface="Constantia"/>
                <a:cs typeface="Constantia"/>
                <a:sym typeface="Constantia"/>
              </a:defRPr>
            </a:lvl5pPr>
            <a:lvl6pPr lvl="5" marR="0" rtl="0" algn="l">
              <a:spcBef>
                <a:spcPts val="0"/>
              </a:spcBef>
              <a:spcAft>
                <a:spcPts val="0"/>
              </a:spcAft>
              <a:buSzPts val="1400"/>
              <a:buNone/>
              <a:defRPr b="0" i="0" sz="1800" u="none" cap="none" strike="noStrike">
                <a:solidFill>
                  <a:schemeClr val="lt1"/>
                </a:solidFill>
                <a:latin typeface="Constantia"/>
                <a:ea typeface="Constantia"/>
                <a:cs typeface="Constantia"/>
                <a:sym typeface="Constantia"/>
              </a:defRPr>
            </a:lvl6pPr>
            <a:lvl7pPr lvl="6" marR="0" rtl="0" algn="l">
              <a:spcBef>
                <a:spcPts val="0"/>
              </a:spcBef>
              <a:spcAft>
                <a:spcPts val="0"/>
              </a:spcAft>
              <a:buSzPts val="1400"/>
              <a:buNone/>
              <a:defRPr b="0" i="0" sz="1800" u="none" cap="none" strike="noStrike">
                <a:solidFill>
                  <a:schemeClr val="lt1"/>
                </a:solidFill>
                <a:latin typeface="Constantia"/>
                <a:ea typeface="Constantia"/>
                <a:cs typeface="Constantia"/>
                <a:sym typeface="Constantia"/>
              </a:defRPr>
            </a:lvl7pPr>
            <a:lvl8pPr lvl="7" marR="0" rtl="0" algn="l">
              <a:spcBef>
                <a:spcPts val="0"/>
              </a:spcBef>
              <a:spcAft>
                <a:spcPts val="0"/>
              </a:spcAft>
              <a:buSzPts val="1400"/>
              <a:buNone/>
              <a:defRPr b="0" i="0" sz="1800" u="none" cap="none" strike="noStrike">
                <a:solidFill>
                  <a:schemeClr val="lt1"/>
                </a:solidFill>
                <a:latin typeface="Constantia"/>
                <a:ea typeface="Constantia"/>
                <a:cs typeface="Constantia"/>
                <a:sym typeface="Constantia"/>
              </a:defRPr>
            </a:lvl8pPr>
            <a:lvl9pPr lvl="8" marR="0" rtl="0" algn="l">
              <a:spcBef>
                <a:spcPts val="0"/>
              </a:spcBef>
              <a:spcAft>
                <a:spcPts val="0"/>
              </a:spcAft>
              <a:buSzPts val="1400"/>
              <a:buNone/>
              <a:defRPr b="0" i="0" sz="1800" u="none" cap="none" strike="noStrike">
                <a:solidFill>
                  <a:schemeClr val="lt1"/>
                </a:solidFill>
                <a:latin typeface="Constantia"/>
                <a:ea typeface="Constantia"/>
                <a:cs typeface="Constantia"/>
                <a:sym typeface="Constantia"/>
              </a:defRPr>
            </a:lvl9pPr>
          </a:lstStyle>
          <a:p/>
        </p:txBody>
      </p:sp>
      <p:sp>
        <p:nvSpPr>
          <p:cNvPr id="9" name="Google Shape;9;p64"/>
          <p:cNvSpPr txBox="1"/>
          <p:nvPr>
            <p:ph idx="12" type="sldNum"/>
          </p:nvPr>
        </p:nvSpPr>
        <p:spPr>
          <a:xfrm>
            <a:off x="8410575" y="6181531"/>
            <a:ext cx="609600" cy="457200"/>
          </a:xfrm>
          <a:prstGeom prst="rect">
            <a:avLst/>
          </a:prstGeom>
          <a:noFill/>
          <a:ln>
            <a:noFill/>
          </a:ln>
        </p:spPr>
        <p:txBody>
          <a:bodyPr anchorCtr="0" anchor="ctr" bIns="0" lIns="0" spcFirstLastPara="1" rIns="0" wrap="square" tIns="0">
            <a:noAutofit/>
          </a:bodyPr>
          <a:lstStyle>
            <a:lvl1pPr indent="0" lvl="0" marL="0" marR="0" rtl="0" algn="ctr">
              <a:spcBef>
                <a:spcPts val="0"/>
              </a:spcBef>
              <a:buNone/>
              <a:defRPr b="0" i="0" sz="1600" u="none" cap="none" strike="noStrike">
                <a:solidFill>
                  <a:schemeClr val="lt2"/>
                </a:solidFill>
                <a:latin typeface="Constantia"/>
                <a:ea typeface="Constantia"/>
                <a:cs typeface="Constantia"/>
                <a:sym typeface="Constantia"/>
              </a:defRPr>
            </a:lvl1pPr>
            <a:lvl2pPr indent="0" lvl="1" marL="0" marR="0" rtl="0" algn="ctr">
              <a:spcBef>
                <a:spcPts val="0"/>
              </a:spcBef>
              <a:buNone/>
              <a:defRPr b="0" i="0" sz="1600" u="none" cap="none" strike="noStrike">
                <a:solidFill>
                  <a:schemeClr val="lt2"/>
                </a:solidFill>
                <a:latin typeface="Constantia"/>
                <a:ea typeface="Constantia"/>
                <a:cs typeface="Constantia"/>
                <a:sym typeface="Constantia"/>
              </a:defRPr>
            </a:lvl2pPr>
            <a:lvl3pPr indent="0" lvl="2" marL="0" marR="0" rtl="0" algn="ctr">
              <a:spcBef>
                <a:spcPts val="0"/>
              </a:spcBef>
              <a:buNone/>
              <a:defRPr b="0" i="0" sz="1600" u="none" cap="none" strike="noStrike">
                <a:solidFill>
                  <a:schemeClr val="lt2"/>
                </a:solidFill>
                <a:latin typeface="Constantia"/>
                <a:ea typeface="Constantia"/>
                <a:cs typeface="Constantia"/>
                <a:sym typeface="Constantia"/>
              </a:defRPr>
            </a:lvl3pPr>
            <a:lvl4pPr indent="0" lvl="3" marL="0" marR="0" rtl="0" algn="ctr">
              <a:spcBef>
                <a:spcPts val="0"/>
              </a:spcBef>
              <a:buNone/>
              <a:defRPr b="0" i="0" sz="1600" u="none" cap="none" strike="noStrike">
                <a:solidFill>
                  <a:schemeClr val="lt2"/>
                </a:solidFill>
                <a:latin typeface="Constantia"/>
                <a:ea typeface="Constantia"/>
                <a:cs typeface="Constantia"/>
                <a:sym typeface="Constantia"/>
              </a:defRPr>
            </a:lvl4pPr>
            <a:lvl5pPr indent="0" lvl="4" marL="0" marR="0" rtl="0" algn="ctr">
              <a:spcBef>
                <a:spcPts val="0"/>
              </a:spcBef>
              <a:buNone/>
              <a:defRPr b="0" i="0" sz="1600" u="none" cap="none" strike="noStrike">
                <a:solidFill>
                  <a:schemeClr val="lt2"/>
                </a:solidFill>
                <a:latin typeface="Constantia"/>
                <a:ea typeface="Constantia"/>
                <a:cs typeface="Constantia"/>
                <a:sym typeface="Constantia"/>
              </a:defRPr>
            </a:lvl5pPr>
            <a:lvl6pPr indent="0" lvl="5" marL="0" marR="0" rtl="0" algn="ctr">
              <a:spcBef>
                <a:spcPts val="0"/>
              </a:spcBef>
              <a:buNone/>
              <a:defRPr b="0" i="0" sz="1600" u="none" cap="none" strike="noStrike">
                <a:solidFill>
                  <a:schemeClr val="lt2"/>
                </a:solidFill>
                <a:latin typeface="Constantia"/>
                <a:ea typeface="Constantia"/>
                <a:cs typeface="Constantia"/>
                <a:sym typeface="Constantia"/>
              </a:defRPr>
            </a:lvl6pPr>
            <a:lvl7pPr indent="0" lvl="6" marL="0" marR="0" rtl="0" algn="ctr">
              <a:spcBef>
                <a:spcPts val="0"/>
              </a:spcBef>
              <a:buNone/>
              <a:defRPr b="0" i="0" sz="1600" u="none" cap="none" strike="noStrike">
                <a:solidFill>
                  <a:schemeClr val="lt2"/>
                </a:solidFill>
                <a:latin typeface="Constantia"/>
                <a:ea typeface="Constantia"/>
                <a:cs typeface="Constantia"/>
                <a:sym typeface="Constantia"/>
              </a:defRPr>
            </a:lvl7pPr>
            <a:lvl8pPr indent="0" lvl="7" marL="0" marR="0" rtl="0" algn="ctr">
              <a:spcBef>
                <a:spcPts val="0"/>
              </a:spcBef>
              <a:buNone/>
              <a:defRPr b="0" i="0" sz="1600" u="none" cap="none" strike="noStrike">
                <a:solidFill>
                  <a:schemeClr val="lt2"/>
                </a:solidFill>
                <a:latin typeface="Constantia"/>
                <a:ea typeface="Constantia"/>
                <a:cs typeface="Constantia"/>
                <a:sym typeface="Constantia"/>
              </a:defRPr>
            </a:lvl8pPr>
            <a:lvl9pPr indent="0" lvl="8" marL="0" marR="0" rtl="0" algn="ctr">
              <a:spcBef>
                <a:spcPts val="0"/>
              </a:spcBef>
              <a:buNone/>
              <a:defRPr b="0" i="0" sz="1600" u="none" cap="none" strike="noStrike">
                <a:solidFill>
                  <a:schemeClr val="lt2"/>
                </a:solidFill>
                <a:latin typeface="Constantia"/>
                <a:ea typeface="Constantia"/>
                <a:cs typeface="Constantia"/>
                <a:sym typeface="Constantia"/>
              </a:defRPr>
            </a:lvl9pPr>
          </a:lstStyle>
          <a:p>
            <a:pPr indent="0" lvl="0" marL="0" rtl="0" algn="ctr">
              <a:spcBef>
                <a:spcPts val="0"/>
              </a:spcBef>
              <a:spcAft>
                <a:spcPts val="0"/>
              </a:spcAft>
              <a:buNone/>
            </a:pPr>
            <a:fld id="{00000000-1234-1234-1234-123412341234}" type="slidenum">
              <a:rPr lang="en-CA"/>
              <a:t>‹#›</a:t>
            </a:fld>
            <a:endParaRPr/>
          </a:p>
        </p:txBody>
      </p:sp>
      <p:sp>
        <p:nvSpPr>
          <p:cNvPr id="10" name="Google Shape;10;p64"/>
          <p:cNvSpPr txBox="1"/>
          <p:nvPr>
            <p:ph type="title"/>
          </p:nvPr>
        </p:nvSpPr>
        <p:spPr>
          <a:xfrm>
            <a:off x="457200" y="152400"/>
            <a:ext cx="8229600" cy="1219200"/>
          </a:xfrm>
          <a:prstGeom prst="rect">
            <a:avLst/>
          </a:prstGeom>
          <a:noFill/>
          <a:ln>
            <a:noFill/>
          </a:ln>
        </p:spPr>
        <p:txBody>
          <a:bodyPr anchorCtr="0" anchor="b" bIns="45700" lIns="91425" spcFirstLastPara="1" rIns="91425" wrap="square" tIns="45700">
            <a:normAutofit/>
          </a:bodyPr>
          <a:lstStyle>
            <a:lvl1pPr lvl="0" marR="0" rtl="0" algn="l">
              <a:spcBef>
                <a:spcPts val="0"/>
              </a:spcBef>
              <a:spcAft>
                <a:spcPts val="0"/>
              </a:spcAft>
              <a:buClr>
                <a:srgbClr val="F9F9F9"/>
              </a:buClr>
              <a:buSzPts val="4200"/>
              <a:buFont typeface="Constantia"/>
              <a:buNone/>
              <a:defRPr b="0" i="0" sz="4200" u="none" cap="none" strike="noStrike">
                <a:solidFill>
                  <a:srgbClr val="F9F9F9"/>
                </a:solidFill>
                <a:latin typeface="Constantia"/>
                <a:ea typeface="Constantia"/>
                <a:cs typeface="Constantia"/>
                <a:sym typeface="Constantia"/>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hyperlink" Target="https://youtu.be/Ktv-CaOt6UQ" TargetMode="External"/><Relationship Id="rId4" Type="http://schemas.openxmlformats.org/officeDocument/2006/relationships/hyperlink" Target="https://youtu.be/aQZ8tTZnQ8A" TargetMode="External"/><Relationship Id="rId5"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hyperlink" Target="https://youtu.be/gsV7SJDDCY4" TargetMode="External"/><Relationship Id="rId4" Type="http://schemas.openxmlformats.org/officeDocument/2006/relationships/hyperlink" Target="https://youtu.be/aQZ8tTZnQ8A" TargetMode="External"/><Relationship Id="rId5" Type="http://schemas.openxmlformats.org/officeDocument/2006/relationships/hyperlink" Target="https://youtu.be/aQZ8tTZnQ8A" TargetMode="External"/><Relationship Id="rId6" Type="http://schemas.openxmlformats.org/officeDocument/2006/relationships/hyperlink" Target="https://youtu.be/g-jj4KrmYPI" TargetMode="External"/><Relationship Id="rId7" Type="http://schemas.openxmlformats.org/officeDocument/2006/relationships/hyperlink" Target="https://youtu.be/4JLNb8-LOB0?feature=shared"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hyperlink" Target="http://youtu.be/2MO-4B_qz6c"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3.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2.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14.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hyperlink" Target="https://youtu.be/t5XXEx623Ek" TargetMode="Externa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4.xml"/><Relationship Id="rId3" Type="http://schemas.openxmlformats.org/officeDocument/2006/relationships/image" Target="../media/image13.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hyperlink" Target="https://youtu.be/wu-n5xaV16Q" TargetMode="Externa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hyperlink" Target="https://youtu.be/AmDxtQtJV_0" TargetMode="Externa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hyperlink" Target="https://youtu.be/tQ_NKlh7P9k" TargetMode="Externa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hyperlink" Target="https://youtu.be/DGOmN6rnsNk" TargetMode="Externa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hyperlink" Target="https://youtu.be/WXLnd15kunE" TargetMode="Externa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hyperlink" Target="https://youtu.be/CPdexPfqiDc" TargetMode="Externa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 Id="rId3" Type="http://schemas.openxmlformats.org/officeDocument/2006/relationships/hyperlink" Target="https://youtu.be/no3s63y5-2A" TargetMode="Externa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 Id="rId3" Type="http://schemas.openxmlformats.org/officeDocument/2006/relationships/hyperlink" Target="https://youtu.be/0lbjDeqXXBo" TargetMode="External"/><Relationship Id="rId4" Type="http://schemas.openxmlformats.org/officeDocument/2006/relationships/hyperlink" Target="https://youtu.be/J8tFxXkQH3Q" TargetMode="Externa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 Id="rId3" Type="http://schemas.openxmlformats.org/officeDocument/2006/relationships/hyperlink" Target="https://youtu.be/CVz0t_LzKgc" TargetMode="External"/><Relationship Id="rId4" Type="http://schemas.openxmlformats.org/officeDocument/2006/relationships/hyperlink" Target="https://youtu.be/0tAkOX4O8S4" TargetMode="Externa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 Id="rId3" Type="http://schemas.openxmlformats.org/officeDocument/2006/relationships/image" Target="../media/image16.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 Id="rId3" Type="http://schemas.openxmlformats.org/officeDocument/2006/relationships/hyperlink" Target="https://youtu.be/oO9GqanB0s8?feature=shared" TargetMode="Externa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 Id="rId3" Type="http://schemas.openxmlformats.org/officeDocument/2006/relationships/image" Target="../media/image5.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xml"/><Relationship Id="rId3" Type="http://schemas.openxmlformats.org/officeDocument/2006/relationships/hyperlink" Target="https://youtu.be/yDVOBf9krkQ" TargetMode="Externa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2.xml"/><Relationship Id="rId3" Type="http://schemas.openxmlformats.org/officeDocument/2006/relationships/image" Target="../media/image10.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3.xml"/><Relationship Id="rId3" Type="http://schemas.openxmlformats.org/officeDocument/2006/relationships/hyperlink" Target="https://youtu.be/LDUs_BgOY9U" TargetMode="Externa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4.xml"/><Relationship Id="rId3" Type="http://schemas.openxmlformats.org/officeDocument/2006/relationships/hyperlink" Target="https://youtu.be/ykhkWmpaN6o" TargetMode="Externa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5.xml"/><Relationship Id="rId3" Type="http://schemas.openxmlformats.org/officeDocument/2006/relationships/image" Target="../media/image15.jpg"/><Relationship Id="rId4" Type="http://schemas.openxmlformats.org/officeDocument/2006/relationships/image" Target="../media/image12.jp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6.xml"/><Relationship Id="rId3" Type="http://schemas.openxmlformats.org/officeDocument/2006/relationships/hyperlink" Target="https://youtu.be/Qq_Tzj8mUe8?feature=shared" TargetMode="External"/><Relationship Id="rId4" Type="http://schemas.openxmlformats.org/officeDocument/2006/relationships/hyperlink" Target="https://youtu.be/jftmsn4haJE" TargetMode="Externa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8.xml"/><Relationship Id="rId3" Type="http://schemas.openxmlformats.org/officeDocument/2006/relationships/image" Target="../media/image11.jpg"/><Relationship Id="rId4" Type="http://schemas.openxmlformats.org/officeDocument/2006/relationships/image" Target="../media/image7.png"/><Relationship Id="rId5" Type="http://schemas.openxmlformats.org/officeDocument/2006/relationships/image" Target="../media/image8.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0.xml"/><Relationship Id="rId3" Type="http://schemas.openxmlformats.org/officeDocument/2006/relationships/image" Target="../media/image9.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2.xml"/><Relationship Id="rId3" Type="http://schemas.openxmlformats.org/officeDocument/2006/relationships/image" Target="../media/image17.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4.xml"/><Relationship Id="rId3" Type="http://schemas.openxmlformats.org/officeDocument/2006/relationships/image" Target="../media/image4.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7.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 name="Shape 89"/>
        <p:cNvGrpSpPr/>
        <p:nvPr/>
      </p:nvGrpSpPr>
      <p:grpSpPr>
        <a:xfrm>
          <a:off x="0" y="0"/>
          <a:ext cx="0" cy="0"/>
          <a:chOff x="0" y="0"/>
          <a:chExt cx="0" cy="0"/>
        </a:xfrm>
      </p:grpSpPr>
      <p:sp>
        <p:nvSpPr>
          <p:cNvPr id="90" name="Google Shape;90;p1"/>
          <p:cNvSpPr txBox="1"/>
          <p:nvPr>
            <p:ph idx="1" type="subTitle"/>
          </p:nvPr>
        </p:nvSpPr>
        <p:spPr>
          <a:xfrm>
            <a:off x="457200" y="3699804"/>
            <a:ext cx="8305800" cy="1143000"/>
          </a:xfrm>
          <a:prstGeom prst="rect">
            <a:avLst/>
          </a:prstGeom>
          <a:noFill/>
          <a:ln>
            <a:noFill/>
          </a:ln>
        </p:spPr>
        <p:txBody>
          <a:bodyPr anchorCtr="0" anchor="t" bIns="45700" lIns="91425" spcFirstLastPara="1" rIns="91425" wrap="square" tIns="45700">
            <a:noAutofit/>
          </a:bodyPr>
          <a:lstStyle/>
          <a:p>
            <a:pPr indent="0" lvl="0" marL="0" rtl="0" algn="ctr">
              <a:spcBef>
                <a:spcPts val="0"/>
              </a:spcBef>
              <a:spcAft>
                <a:spcPts val="0"/>
              </a:spcAft>
              <a:buSzPts val="1870"/>
              <a:buNone/>
            </a:pPr>
            <a:r>
              <a:rPr lang="en-CA"/>
              <a:t>MUSCULOSKELETAL PATHOLOGIES</a:t>
            </a:r>
            <a:endParaRPr/>
          </a:p>
          <a:p>
            <a:pPr indent="0" lvl="0" marL="0" rtl="0" algn="ctr">
              <a:spcBef>
                <a:spcPts val="600"/>
              </a:spcBef>
              <a:spcAft>
                <a:spcPts val="0"/>
              </a:spcAft>
              <a:buSzPts val="1870"/>
              <a:buNone/>
            </a:pPr>
            <a:r>
              <a:rPr lang="en-CA"/>
              <a:t>Presented by:Dr. Jil Simmons BSc ND</a:t>
            </a:r>
            <a:endParaRPr/>
          </a:p>
          <a:p>
            <a:pPr indent="0" lvl="0" marL="0" rtl="0" algn="ctr">
              <a:spcBef>
                <a:spcPts val="600"/>
              </a:spcBef>
              <a:spcAft>
                <a:spcPts val="0"/>
              </a:spcAft>
              <a:buSzPts val="1870"/>
              <a:buNone/>
            </a:pPr>
            <a:r>
              <a:t/>
            </a:r>
            <a:endParaRPr/>
          </a:p>
        </p:txBody>
      </p:sp>
      <p:sp>
        <p:nvSpPr>
          <p:cNvPr id="91" name="Google Shape;91;p1"/>
          <p:cNvSpPr txBox="1"/>
          <p:nvPr>
            <p:ph type="ctrTitle"/>
          </p:nvPr>
        </p:nvSpPr>
        <p:spPr>
          <a:xfrm>
            <a:off x="457200" y="1433732"/>
            <a:ext cx="8305800" cy="1981200"/>
          </a:xfrm>
          <a:prstGeom prst="rect">
            <a:avLst/>
          </a:prstGeom>
          <a:noFill/>
          <a:ln>
            <a:noFill/>
          </a:ln>
        </p:spPr>
        <p:txBody>
          <a:bodyPr anchorCtr="0" anchor="b" bIns="45700" lIns="91425" spcFirstLastPara="1" rIns="91425" wrap="square" tIns="45700">
            <a:noAutofit/>
          </a:bodyPr>
          <a:lstStyle/>
          <a:p>
            <a:pPr indent="0" lvl="0" marL="0" rtl="0" algn="ctr">
              <a:spcBef>
                <a:spcPts val="0"/>
              </a:spcBef>
              <a:spcAft>
                <a:spcPts val="0"/>
              </a:spcAft>
              <a:buClr>
                <a:srgbClr val="F9F9F9"/>
              </a:buClr>
              <a:buSzPts val="4800"/>
              <a:buFont typeface="Constantia"/>
              <a:buNone/>
            </a:pPr>
            <a:r>
              <a:rPr lang="en-CA"/>
              <a:t>PATHOPHYSIOLOGY 2</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 name="Shape 95"/>
        <p:cNvGrpSpPr/>
        <p:nvPr/>
      </p:nvGrpSpPr>
      <p:grpSpPr>
        <a:xfrm>
          <a:off x="0" y="0"/>
          <a:ext cx="0" cy="0"/>
          <a:chOff x="0" y="0"/>
          <a:chExt cx="0" cy="0"/>
        </a:xfrm>
      </p:grpSpPr>
      <p:sp>
        <p:nvSpPr>
          <p:cNvPr id="96" name="Google Shape;96;p2"/>
          <p:cNvSpPr txBox="1"/>
          <p:nvPr>
            <p:ph idx="1" type="body"/>
          </p:nvPr>
        </p:nvSpPr>
        <p:spPr>
          <a:xfrm>
            <a:off x="457200" y="1371600"/>
            <a:ext cx="8229600" cy="4724400"/>
          </a:xfrm>
          <a:prstGeom prst="rect">
            <a:avLst/>
          </a:prstGeom>
          <a:noFill/>
          <a:ln>
            <a:noFill/>
          </a:ln>
        </p:spPr>
        <p:txBody>
          <a:bodyPr anchorCtr="0" anchor="t" bIns="45700" lIns="91425" spcFirstLastPara="1" rIns="91425" wrap="square" tIns="45700">
            <a:normAutofit fontScale="32500" lnSpcReduction="20000"/>
          </a:bodyPr>
          <a:lstStyle/>
          <a:p>
            <a:pPr indent="0" lvl="0" marL="274320" rtl="0" algn="l">
              <a:spcBef>
                <a:spcPts val="0"/>
              </a:spcBef>
              <a:spcAft>
                <a:spcPts val="0"/>
              </a:spcAft>
              <a:buNone/>
            </a:pPr>
            <a:r>
              <a:t/>
            </a:r>
            <a:endParaRPr/>
          </a:p>
          <a:p>
            <a:pPr indent="0" lvl="0" marL="274320" rtl="0" algn="l">
              <a:spcBef>
                <a:spcPts val="0"/>
              </a:spcBef>
              <a:spcAft>
                <a:spcPts val="0"/>
              </a:spcAft>
              <a:buNone/>
            </a:pPr>
            <a:r>
              <a:t/>
            </a:r>
            <a:endParaRPr/>
          </a:p>
          <a:p>
            <a:pPr indent="0" lvl="0" marL="274320" rtl="0" algn="l">
              <a:spcBef>
                <a:spcPts val="0"/>
              </a:spcBef>
              <a:spcAft>
                <a:spcPts val="0"/>
              </a:spcAft>
              <a:buNone/>
            </a:pPr>
            <a:r>
              <a:t/>
            </a:r>
            <a:endParaRPr/>
          </a:p>
          <a:p>
            <a:pPr indent="0" lvl="0" marL="274320" rtl="0" algn="l">
              <a:spcBef>
                <a:spcPts val="0"/>
              </a:spcBef>
              <a:spcAft>
                <a:spcPts val="0"/>
              </a:spcAft>
              <a:buNone/>
            </a:pPr>
            <a:r>
              <a:t/>
            </a:r>
            <a:endParaRPr/>
          </a:p>
          <a:p>
            <a:pPr indent="0" lvl="0" marL="274320" rtl="0" algn="l">
              <a:spcBef>
                <a:spcPts val="0"/>
              </a:spcBef>
              <a:spcAft>
                <a:spcPts val="0"/>
              </a:spcAft>
              <a:buNone/>
            </a:pPr>
            <a:r>
              <a:t/>
            </a:r>
            <a:endParaRPr/>
          </a:p>
          <a:p>
            <a:pPr indent="0" lvl="0" marL="274320" rtl="0" algn="l">
              <a:spcBef>
                <a:spcPts val="0"/>
              </a:spcBef>
              <a:spcAft>
                <a:spcPts val="0"/>
              </a:spcAft>
              <a:buNone/>
            </a:pPr>
            <a:r>
              <a:t/>
            </a:r>
            <a:endParaRPr/>
          </a:p>
          <a:p>
            <a:pPr indent="0" lvl="0" marL="274320" rtl="0" algn="l">
              <a:spcBef>
                <a:spcPts val="0"/>
              </a:spcBef>
              <a:spcAft>
                <a:spcPts val="0"/>
              </a:spcAft>
              <a:buNone/>
            </a:pPr>
            <a:r>
              <a:t/>
            </a:r>
            <a:endParaRPr/>
          </a:p>
          <a:p>
            <a:pPr indent="0" lvl="0" marL="274320" rtl="0" algn="l">
              <a:spcBef>
                <a:spcPts val="0"/>
              </a:spcBef>
              <a:spcAft>
                <a:spcPts val="0"/>
              </a:spcAft>
              <a:buNone/>
            </a:pPr>
            <a:r>
              <a:t/>
            </a:r>
            <a:endParaRPr/>
          </a:p>
          <a:p>
            <a:pPr indent="0" lvl="0" marL="274320" rtl="0" algn="l">
              <a:spcBef>
                <a:spcPts val="0"/>
              </a:spcBef>
              <a:spcAft>
                <a:spcPts val="0"/>
              </a:spcAft>
              <a:buNone/>
            </a:pPr>
            <a:r>
              <a:t/>
            </a:r>
            <a:endParaRPr/>
          </a:p>
          <a:p>
            <a:pPr indent="0" lvl="0" marL="274320" rtl="0" algn="l">
              <a:spcBef>
                <a:spcPts val="0"/>
              </a:spcBef>
              <a:spcAft>
                <a:spcPts val="0"/>
              </a:spcAft>
              <a:buNone/>
            </a:pPr>
            <a:r>
              <a:t/>
            </a:r>
            <a:endParaRPr/>
          </a:p>
          <a:p>
            <a:pPr indent="0" lvl="0" marL="274320" rtl="0" algn="l">
              <a:spcBef>
                <a:spcPts val="0"/>
              </a:spcBef>
              <a:spcAft>
                <a:spcPts val="0"/>
              </a:spcAft>
              <a:buNone/>
            </a:pPr>
            <a:r>
              <a:t/>
            </a:r>
            <a:endParaRPr/>
          </a:p>
          <a:p>
            <a:pPr indent="0" lvl="0" marL="274320" rtl="0" algn="l">
              <a:spcBef>
                <a:spcPts val="0"/>
              </a:spcBef>
              <a:spcAft>
                <a:spcPts val="0"/>
              </a:spcAft>
              <a:buNone/>
            </a:pPr>
            <a:r>
              <a:t/>
            </a:r>
            <a:endParaRPr/>
          </a:p>
          <a:p>
            <a:pPr indent="0" lvl="0" marL="274320" rtl="0" algn="l">
              <a:spcBef>
                <a:spcPts val="0"/>
              </a:spcBef>
              <a:spcAft>
                <a:spcPts val="0"/>
              </a:spcAft>
              <a:buNone/>
            </a:pPr>
            <a:r>
              <a:t/>
            </a:r>
            <a:endParaRPr/>
          </a:p>
          <a:p>
            <a:pPr indent="0" lvl="0" marL="274320" rtl="0" algn="l">
              <a:spcBef>
                <a:spcPts val="0"/>
              </a:spcBef>
              <a:spcAft>
                <a:spcPts val="0"/>
              </a:spcAft>
              <a:buNone/>
            </a:pPr>
            <a:r>
              <a:t/>
            </a:r>
            <a:endParaRPr/>
          </a:p>
          <a:p>
            <a:pPr indent="0" lvl="0" marL="274320" rtl="0" algn="l">
              <a:spcBef>
                <a:spcPts val="0"/>
              </a:spcBef>
              <a:spcAft>
                <a:spcPts val="0"/>
              </a:spcAft>
              <a:buNone/>
            </a:pPr>
            <a:r>
              <a:t/>
            </a:r>
            <a:endParaRPr/>
          </a:p>
          <a:p>
            <a:pPr indent="0" lvl="0" marL="274320" rtl="0" algn="l">
              <a:spcBef>
                <a:spcPts val="0"/>
              </a:spcBef>
              <a:spcAft>
                <a:spcPts val="0"/>
              </a:spcAft>
              <a:buNone/>
            </a:pPr>
            <a:r>
              <a:t/>
            </a:r>
            <a:endParaRPr/>
          </a:p>
          <a:p>
            <a:pPr indent="0" lvl="0" marL="274320" rtl="0" algn="l">
              <a:spcBef>
                <a:spcPts val="0"/>
              </a:spcBef>
              <a:spcAft>
                <a:spcPts val="0"/>
              </a:spcAft>
              <a:buNone/>
            </a:pPr>
            <a:r>
              <a:t/>
            </a:r>
            <a:endParaRPr/>
          </a:p>
          <a:p>
            <a:pPr indent="0" lvl="0" marL="274320" rtl="0" algn="l">
              <a:spcBef>
                <a:spcPts val="0"/>
              </a:spcBef>
              <a:spcAft>
                <a:spcPts val="0"/>
              </a:spcAft>
              <a:buNone/>
            </a:pPr>
            <a:r>
              <a:t/>
            </a:r>
            <a:endParaRPr/>
          </a:p>
          <a:p>
            <a:pPr indent="0" lvl="0" marL="274320" rtl="0" algn="l">
              <a:spcBef>
                <a:spcPts val="0"/>
              </a:spcBef>
              <a:spcAft>
                <a:spcPts val="0"/>
              </a:spcAft>
              <a:buNone/>
            </a:pPr>
            <a:r>
              <a:t/>
            </a:r>
            <a:endParaRPr/>
          </a:p>
          <a:p>
            <a:pPr indent="0" lvl="0" marL="274320" rtl="0" algn="l">
              <a:spcBef>
                <a:spcPts val="0"/>
              </a:spcBef>
              <a:spcAft>
                <a:spcPts val="0"/>
              </a:spcAft>
              <a:buNone/>
            </a:pPr>
            <a:r>
              <a:t/>
            </a:r>
            <a:endParaRPr/>
          </a:p>
          <a:p>
            <a:pPr indent="0" lvl="0" marL="274320" rtl="0" algn="l">
              <a:spcBef>
                <a:spcPts val="0"/>
              </a:spcBef>
              <a:spcAft>
                <a:spcPts val="0"/>
              </a:spcAft>
              <a:buNone/>
            </a:pPr>
            <a:r>
              <a:t/>
            </a:r>
            <a:endParaRPr/>
          </a:p>
          <a:p>
            <a:pPr indent="0" lvl="0" marL="274320" rtl="0" algn="l">
              <a:spcBef>
                <a:spcPts val="0"/>
              </a:spcBef>
              <a:spcAft>
                <a:spcPts val="0"/>
              </a:spcAft>
              <a:buNone/>
            </a:pPr>
            <a:r>
              <a:t/>
            </a:r>
            <a:endParaRPr/>
          </a:p>
          <a:p>
            <a:pPr indent="0" lvl="0" marL="274320" rtl="0" algn="l">
              <a:spcBef>
                <a:spcPts val="0"/>
              </a:spcBef>
              <a:spcAft>
                <a:spcPts val="0"/>
              </a:spcAft>
              <a:buNone/>
            </a:pPr>
            <a:r>
              <a:t/>
            </a:r>
            <a:endParaRPr/>
          </a:p>
          <a:p>
            <a:pPr indent="0" lvl="0" marL="274320" rtl="0" algn="l">
              <a:spcBef>
                <a:spcPts val="0"/>
              </a:spcBef>
              <a:spcAft>
                <a:spcPts val="0"/>
              </a:spcAft>
              <a:buNone/>
            </a:pPr>
            <a:r>
              <a:t/>
            </a:r>
            <a:endParaRPr/>
          </a:p>
          <a:p>
            <a:pPr indent="0" lvl="0" marL="274320" rtl="0" algn="l">
              <a:spcBef>
                <a:spcPts val="0"/>
              </a:spcBef>
              <a:spcAft>
                <a:spcPts val="0"/>
              </a:spcAft>
              <a:buNone/>
            </a:pPr>
            <a:r>
              <a:t/>
            </a:r>
            <a:endParaRPr/>
          </a:p>
          <a:p>
            <a:pPr indent="0" lvl="0" marL="274320" rtl="0" algn="l">
              <a:spcBef>
                <a:spcPts val="0"/>
              </a:spcBef>
              <a:spcAft>
                <a:spcPts val="0"/>
              </a:spcAft>
              <a:buNone/>
            </a:pPr>
            <a:r>
              <a:t/>
            </a:r>
            <a:endParaRPr/>
          </a:p>
          <a:p>
            <a:pPr indent="0" lvl="0" marL="274320" rtl="0" algn="l">
              <a:spcBef>
                <a:spcPts val="0"/>
              </a:spcBef>
              <a:spcAft>
                <a:spcPts val="0"/>
              </a:spcAft>
              <a:buNone/>
            </a:pPr>
            <a:r>
              <a:t/>
            </a:r>
            <a:endParaRPr/>
          </a:p>
          <a:p>
            <a:pPr indent="0" lvl="0" marL="274320" rtl="0" algn="l">
              <a:spcBef>
                <a:spcPts val="0"/>
              </a:spcBef>
              <a:spcAft>
                <a:spcPts val="0"/>
              </a:spcAft>
              <a:buNone/>
            </a:pPr>
            <a:r>
              <a:t/>
            </a:r>
            <a:endParaRPr/>
          </a:p>
          <a:p>
            <a:pPr indent="0" lvl="0" marL="274320" rtl="0" algn="l">
              <a:spcBef>
                <a:spcPts val="0"/>
              </a:spcBef>
              <a:spcAft>
                <a:spcPts val="0"/>
              </a:spcAft>
              <a:buNone/>
            </a:pPr>
            <a:r>
              <a:t/>
            </a:r>
            <a:endParaRPr/>
          </a:p>
          <a:p>
            <a:pPr indent="0" lvl="0" marL="274320" rtl="0" algn="l">
              <a:spcBef>
                <a:spcPts val="0"/>
              </a:spcBef>
              <a:spcAft>
                <a:spcPts val="0"/>
              </a:spcAft>
              <a:buNone/>
            </a:pPr>
            <a:r>
              <a:t/>
            </a:r>
            <a:endParaRPr/>
          </a:p>
          <a:p>
            <a:pPr indent="0" lvl="0" marL="274320" rtl="0" algn="l">
              <a:spcBef>
                <a:spcPts val="0"/>
              </a:spcBef>
              <a:spcAft>
                <a:spcPts val="0"/>
              </a:spcAft>
              <a:buNone/>
            </a:pPr>
            <a:r>
              <a:t/>
            </a:r>
            <a:endParaRPr/>
          </a:p>
          <a:p>
            <a:pPr indent="0" lvl="0" marL="274320" rtl="0" algn="l">
              <a:spcBef>
                <a:spcPts val="0"/>
              </a:spcBef>
              <a:spcAft>
                <a:spcPts val="0"/>
              </a:spcAft>
              <a:buNone/>
            </a:pPr>
            <a:r>
              <a:t/>
            </a:r>
            <a:endParaRPr/>
          </a:p>
          <a:p>
            <a:pPr indent="0" lvl="0" marL="274320" rtl="0" algn="l">
              <a:spcBef>
                <a:spcPts val="0"/>
              </a:spcBef>
              <a:spcAft>
                <a:spcPts val="0"/>
              </a:spcAft>
              <a:buNone/>
            </a:pPr>
            <a:r>
              <a:t/>
            </a:r>
            <a:endParaRPr/>
          </a:p>
          <a:p>
            <a:pPr indent="0" lvl="0" marL="274320" rtl="0" algn="l">
              <a:spcBef>
                <a:spcPts val="0"/>
              </a:spcBef>
              <a:spcAft>
                <a:spcPts val="0"/>
              </a:spcAft>
              <a:buNone/>
            </a:pPr>
            <a:r>
              <a:t/>
            </a:r>
            <a:endParaRPr/>
          </a:p>
          <a:p>
            <a:pPr indent="0" lvl="0" marL="274320" rtl="0" algn="l">
              <a:spcBef>
                <a:spcPts val="0"/>
              </a:spcBef>
              <a:spcAft>
                <a:spcPts val="0"/>
              </a:spcAft>
              <a:buNone/>
            </a:pPr>
            <a:r>
              <a:t/>
            </a:r>
            <a:endParaRPr/>
          </a:p>
          <a:p>
            <a:pPr indent="0" lvl="0" marL="274320" rtl="0" algn="l">
              <a:spcBef>
                <a:spcPts val="0"/>
              </a:spcBef>
              <a:spcAft>
                <a:spcPts val="0"/>
              </a:spcAft>
              <a:buNone/>
            </a:pPr>
            <a:r>
              <a:t/>
            </a:r>
            <a:endParaRPr/>
          </a:p>
          <a:p>
            <a:pPr indent="0" lvl="0" marL="274320" rtl="0" algn="l">
              <a:spcBef>
                <a:spcPts val="0"/>
              </a:spcBef>
              <a:spcAft>
                <a:spcPts val="0"/>
              </a:spcAft>
              <a:buNone/>
            </a:pPr>
            <a:r>
              <a:t/>
            </a:r>
            <a:endParaRPr/>
          </a:p>
          <a:p>
            <a:pPr indent="0" lvl="0" marL="274320" rtl="0" algn="l">
              <a:spcBef>
                <a:spcPts val="0"/>
              </a:spcBef>
              <a:spcAft>
                <a:spcPts val="0"/>
              </a:spcAft>
              <a:buNone/>
            </a:pPr>
            <a:r>
              <a:t/>
            </a:r>
            <a:endParaRPr/>
          </a:p>
          <a:p>
            <a:pPr indent="0" lvl="0" marL="274320" rtl="0" algn="l">
              <a:spcBef>
                <a:spcPts val="0"/>
              </a:spcBef>
              <a:spcAft>
                <a:spcPts val="0"/>
              </a:spcAft>
              <a:buNone/>
            </a:pPr>
            <a:r>
              <a:t/>
            </a:r>
            <a:endParaRPr/>
          </a:p>
          <a:p>
            <a:pPr indent="0" lvl="0" marL="274320" rtl="0" algn="l">
              <a:spcBef>
                <a:spcPts val="0"/>
              </a:spcBef>
              <a:spcAft>
                <a:spcPts val="0"/>
              </a:spcAft>
              <a:buNone/>
            </a:pPr>
            <a:r>
              <a:rPr lang="en-CA" sz="6369" u="sng">
                <a:solidFill>
                  <a:schemeClr val="hlink"/>
                </a:solidFill>
                <a:hlinkClick r:id="rId3"/>
              </a:rPr>
              <a:t>https://youtu.be/Ktv-CaOt6UQ</a:t>
            </a:r>
            <a:endParaRPr sz="6369"/>
          </a:p>
          <a:p>
            <a:pPr indent="0" lvl="0" marL="0" rtl="0" algn="l">
              <a:spcBef>
                <a:spcPts val="600"/>
              </a:spcBef>
              <a:spcAft>
                <a:spcPts val="0"/>
              </a:spcAft>
              <a:buSzPct val="85000"/>
              <a:buNone/>
            </a:pPr>
            <a:r>
              <a:rPr lang="en-CA" sz="7200">
                <a:latin typeface="Calibri"/>
                <a:ea typeface="Calibri"/>
                <a:cs typeface="Calibri"/>
                <a:sym typeface="Calibri"/>
              </a:rPr>
              <a:t>  </a:t>
            </a:r>
            <a:endParaRPr u="sng">
              <a:solidFill>
                <a:schemeClr val="hlink"/>
              </a:solidFill>
              <a:hlinkClick r:id="rId4"/>
            </a:endParaRPr>
          </a:p>
        </p:txBody>
      </p:sp>
      <p:sp>
        <p:nvSpPr>
          <p:cNvPr id="97" name="Google Shape;97;p2"/>
          <p:cNvSpPr txBox="1"/>
          <p:nvPr>
            <p:ph type="title"/>
          </p:nvPr>
        </p:nvSpPr>
        <p:spPr>
          <a:xfrm>
            <a:off x="457200" y="152400"/>
            <a:ext cx="8229600" cy="1219200"/>
          </a:xfrm>
          <a:prstGeom prst="rect">
            <a:avLst/>
          </a:prstGeom>
          <a:noFill/>
          <a:ln>
            <a:noFill/>
          </a:ln>
        </p:spPr>
        <p:txBody>
          <a:bodyPr anchorCtr="0" anchor="b" bIns="45700" lIns="91425" spcFirstLastPara="1" rIns="91425" wrap="square" tIns="45700">
            <a:normAutofit/>
          </a:bodyPr>
          <a:lstStyle/>
          <a:p>
            <a:pPr indent="0" lvl="0" marL="0" rtl="0" algn="ctr">
              <a:spcBef>
                <a:spcPts val="0"/>
              </a:spcBef>
              <a:spcAft>
                <a:spcPts val="0"/>
              </a:spcAft>
              <a:buClr>
                <a:srgbClr val="F9F9F9"/>
              </a:buClr>
              <a:buSzPts val="4200"/>
              <a:buFont typeface="Constantia"/>
              <a:buNone/>
            </a:pPr>
            <a:r>
              <a:rPr lang="en-CA"/>
              <a:t>Muscle  Physiology Review </a:t>
            </a:r>
            <a:endParaRPr/>
          </a:p>
        </p:txBody>
      </p:sp>
      <p:pic>
        <p:nvPicPr>
          <p:cNvPr id="98" name="Google Shape;98;p2"/>
          <p:cNvPicPr preferRelativeResize="0"/>
          <p:nvPr/>
        </p:nvPicPr>
        <p:blipFill>
          <a:blip r:embed="rId5">
            <a:alphaModFix/>
          </a:blip>
          <a:stretch>
            <a:fillRect/>
          </a:stretch>
        </p:blipFill>
        <p:spPr>
          <a:xfrm>
            <a:off x="2286025" y="1675199"/>
            <a:ext cx="3694589" cy="30242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 name="Shape 102"/>
        <p:cNvGrpSpPr/>
        <p:nvPr/>
      </p:nvGrpSpPr>
      <p:grpSpPr>
        <a:xfrm>
          <a:off x="0" y="0"/>
          <a:ext cx="0" cy="0"/>
          <a:chOff x="0" y="0"/>
          <a:chExt cx="0" cy="0"/>
        </a:xfrm>
      </p:grpSpPr>
      <p:sp>
        <p:nvSpPr>
          <p:cNvPr id="103" name="Google Shape;103;g37f90868042_0_0"/>
          <p:cNvSpPr txBox="1"/>
          <p:nvPr>
            <p:ph idx="1" type="body"/>
          </p:nvPr>
        </p:nvSpPr>
        <p:spPr>
          <a:xfrm>
            <a:off x="457200" y="1524000"/>
            <a:ext cx="8229600" cy="4572000"/>
          </a:xfrm>
          <a:prstGeom prst="rect">
            <a:avLst/>
          </a:prstGeom>
        </p:spPr>
        <p:txBody>
          <a:bodyPr anchorCtr="0" anchor="t" bIns="45700" lIns="91425" spcFirstLastPara="1" rIns="91425" wrap="square" tIns="45700">
            <a:normAutofit fontScale="25000" lnSpcReduction="20000"/>
          </a:bodyPr>
          <a:lstStyle/>
          <a:p>
            <a:pPr indent="-274320" lvl="0" marL="274320" rtl="0" algn="l">
              <a:spcBef>
                <a:spcPts val="600"/>
              </a:spcBef>
              <a:spcAft>
                <a:spcPts val="0"/>
              </a:spcAft>
              <a:buSzPct val="85000"/>
              <a:buChar char="⚫"/>
            </a:pPr>
            <a:r>
              <a:rPr lang="en-CA" sz="7200">
                <a:latin typeface="Calibri"/>
                <a:ea typeface="Calibri"/>
                <a:cs typeface="Calibri"/>
                <a:sym typeface="Calibri"/>
              </a:rPr>
              <a:t>Xray - </a:t>
            </a:r>
            <a:r>
              <a:rPr lang="en-CA" sz="7200" u="sng">
                <a:solidFill>
                  <a:schemeClr val="hlink"/>
                </a:solidFill>
                <a:latin typeface="Calibri"/>
                <a:ea typeface="Calibri"/>
                <a:cs typeface="Calibri"/>
                <a:sym typeface="Calibri"/>
                <a:hlinkClick r:id="rId3"/>
              </a:rPr>
              <a:t>https://youtu.be/gsV7SJDDCY4</a:t>
            </a:r>
            <a:endParaRPr sz="7200">
              <a:latin typeface="Calibri"/>
              <a:ea typeface="Calibri"/>
              <a:cs typeface="Calibri"/>
              <a:sym typeface="Calibri"/>
            </a:endParaRPr>
          </a:p>
          <a:p>
            <a:pPr indent="-274320" lvl="1" marL="640080" rtl="0" algn="l">
              <a:spcBef>
                <a:spcPts val="300"/>
              </a:spcBef>
              <a:spcAft>
                <a:spcPts val="0"/>
              </a:spcAft>
              <a:buSzPct val="85000"/>
              <a:buChar char="⚫"/>
            </a:pPr>
            <a:r>
              <a:rPr lang="en-CA" sz="7200">
                <a:latin typeface="Calibri"/>
                <a:ea typeface="Calibri"/>
                <a:cs typeface="Calibri"/>
                <a:sym typeface="Calibri"/>
              </a:rPr>
              <a:t>-pro: low cost, easily accessible, good visualization of bone &amp; other dense tissue</a:t>
            </a:r>
            <a:endParaRPr/>
          </a:p>
          <a:p>
            <a:pPr indent="-274320" lvl="1" marL="640080" rtl="0" algn="l">
              <a:spcBef>
                <a:spcPts val="300"/>
              </a:spcBef>
              <a:spcAft>
                <a:spcPts val="0"/>
              </a:spcAft>
              <a:buSzPct val="85000"/>
              <a:buChar char="⚫"/>
            </a:pPr>
            <a:r>
              <a:rPr lang="en-CA" sz="7200">
                <a:latin typeface="Calibri"/>
                <a:ea typeface="Calibri"/>
                <a:cs typeface="Calibri"/>
                <a:sym typeface="Calibri"/>
              </a:rPr>
              <a:t>Cons: Radiation exposure, no soft tissue visualization</a:t>
            </a:r>
            <a:endParaRPr/>
          </a:p>
          <a:p>
            <a:pPr indent="-274320" lvl="0" marL="274320" rtl="0" algn="l">
              <a:spcBef>
                <a:spcPts val="600"/>
              </a:spcBef>
              <a:spcAft>
                <a:spcPts val="0"/>
              </a:spcAft>
              <a:buSzPct val="85000"/>
              <a:buChar char="⚫"/>
            </a:pPr>
            <a:r>
              <a:rPr lang="en-CA" sz="7200">
                <a:latin typeface="Calibri"/>
                <a:ea typeface="Calibri"/>
                <a:cs typeface="Calibri"/>
                <a:sym typeface="Calibri"/>
              </a:rPr>
              <a:t>CT Scan - </a:t>
            </a:r>
            <a:r>
              <a:rPr lang="en-CA" sz="7200" u="sng">
                <a:solidFill>
                  <a:schemeClr val="hlink"/>
                </a:solidFill>
                <a:latin typeface="Calibri"/>
                <a:ea typeface="Calibri"/>
                <a:cs typeface="Calibri"/>
                <a:sym typeface="Calibri"/>
                <a:hlinkClick r:id="rId4"/>
              </a:rPr>
              <a:t>https://youtu.be/aQZ8tTZnQ8A</a:t>
            </a:r>
            <a:endParaRPr sz="7200">
              <a:latin typeface="Calibri"/>
              <a:ea typeface="Calibri"/>
              <a:cs typeface="Calibri"/>
              <a:sym typeface="Calibri"/>
            </a:endParaRPr>
          </a:p>
          <a:p>
            <a:pPr indent="-274320" lvl="1" marL="640080" rtl="0" algn="l">
              <a:spcBef>
                <a:spcPts val="300"/>
              </a:spcBef>
              <a:spcAft>
                <a:spcPts val="0"/>
              </a:spcAft>
              <a:buSzPct val="85000"/>
              <a:buChar char="⚫"/>
            </a:pPr>
            <a:r>
              <a:rPr lang="en-CA" sz="7200">
                <a:latin typeface="Calibri"/>
                <a:ea typeface="Calibri"/>
                <a:cs typeface="Calibri"/>
                <a:sym typeface="Calibri"/>
              </a:rPr>
              <a:t>Pro: Quick scan so better in emergencies, better visualization of soft tissues, organs</a:t>
            </a:r>
            <a:endParaRPr/>
          </a:p>
          <a:p>
            <a:pPr indent="-274320" lvl="1" marL="640080" rtl="0" algn="l">
              <a:spcBef>
                <a:spcPts val="300"/>
              </a:spcBef>
              <a:spcAft>
                <a:spcPts val="0"/>
              </a:spcAft>
              <a:buSzPct val="85000"/>
              <a:buChar char="⚫"/>
            </a:pPr>
            <a:r>
              <a:rPr lang="en-CA" sz="7200">
                <a:latin typeface="Calibri"/>
                <a:ea typeface="Calibri"/>
                <a:cs typeface="Calibri"/>
                <a:sym typeface="Calibri"/>
              </a:rPr>
              <a:t>Con: radiation exposure, more costly, less available than x-ray</a:t>
            </a:r>
            <a:endParaRPr/>
          </a:p>
          <a:p>
            <a:pPr indent="-274320" lvl="0" marL="274320" rtl="0" algn="l">
              <a:spcBef>
                <a:spcPts val="600"/>
              </a:spcBef>
              <a:spcAft>
                <a:spcPts val="0"/>
              </a:spcAft>
              <a:buSzPct val="85000"/>
              <a:buChar char="⚫"/>
            </a:pPr>
            <a:r>
              <a:rPr lang="en-CA" sz="7200">
                <a:latin typeface="Calibri"/>
                <a:ea typeface="Calibri"/>
                <a:cs typeface="Calibri"/>
                <a:sym typeface="Calibri"/>
              </a:rPr>
              <a:t>MRI - </a:t>
            </a:r>
            <a:r>
              <a:rPr lang="en-CA" sz="7200" u="sng">
                <a:solidFill>
                  <a:schemeClr val="hlink"/>
                </a:solidFill>
                <a:latin typeface="Calibri"/>
                <a:ea typeface="Calibri"/>
                <a:cs typeface="Calibri"/>
                <a:sym typeface="Calibri"/>
                <a:hlinkClick r:id="rId5"/>
              </a:rPr>
              <a:t> </a:t>
            </a:r>
            <a:r>
              <a:rPr lang="en-CA" sz="7200" u="sng">
                <a:solidFill>
                  <a:schemeClr val="hlink"/>
                </a:solidFill>
                <a:latin typeface="Calibri"/>
                <a:ea typeface="Calibri"/>
                <a:cs typeface="Calibri"/>
                <a:sym typeface="Calibri"/>
                <a:hlinkClick r:id="rId6"/>
              </a:rPr>
              <a:t>https://youtu.be/g-jj4KrmYPI</a:t>
            </a:r>
            <a:endParaRPr sz="7200">
              <a:latin typeface="Calibri"/>
              <a:ea typeface="Calibri"/>
              <a:cs typeface="Calibri"/>
              <a:sym typeface="Calibri"/>
            </a:endParaRPr>
          </a:p>
          <a:p>
            <a:pPr indent="-274320" lvl="1" marL="640080" rtl="0" algn="l">
              <a:spcBef>
                <a:spcPts val="300"/>
              </a:spcBef>
              <a:spcAft>
                <a:spcPts val="0"/>
              </a:spcAft>
              <a:buSzPct val="85000"/>
              <a:buChar char="⚫"/>
            </a:pPr>
            <a:r>
              <a:rPr lang="en-CA" sz="7200">
                <a:latin typeface="Calibri"/>
                <a:ea typeface="Calibri"/>
                <a:cs typeface="Calibri"/>
                <a:sym typeface="Calibri"/>
              </a:rPr>
              <a:t>Pros: No radiation, most detailed images of soft tissue, ok in pregnancy</a:t>
            </a:r>
            <a:endParaRPr/>
          </a:p>
          <a:p>
            <a:pPr indent="-274320" lvl="1" marL="640080" rtl="0" algn="l">
              <a:spcBef>
                <a:spcPts val="300"/>
              </a:spcBef>
              <a:spcAft>
                <a:spcPts val="0"/>
              </a:spcAft>
              <a:buSzPct val="85000"/>
              <a:buChar char="⚫"/>
            </a:pPr>
            <a:r>
              <a:rPr lang="en-CA" sz="7200">
                <a:latin typeface="Calibri"/>
                <a:ea typeface="Calibri"/>
                <a:cs typeface="Calibri"/>
                <a:sym typeface="Calibri"/>
              </a:rPr>
              <a:t>Cons: noisy, some people experience claustrophobia, cannot be used with any metal implants, costs more than CT</a:t>
            </a:r>
            <a:endParaRPr sz="7200">
              <a:latin typeface="Calibri"/>
              <a:ea typeface="Calibri"/>
              <a:cs typeface="Calibri"/>
              <a:sym typeface="Calibri"/>
            </a:endParaRPr>
          </a:p>
          <a:p>
            <a:pPr indent="0" lvl="0" marL="640080" rtl="0" algn="l">
              <a:spcBef>
                <a:spcPts val="600"/>
              </a:spcBef>
              <a:spcAft>
                <a:spcPts val="0"/>
              </a:spcAft>
              <a:buNone/>
            </a:pPr>
            <a:r>
              <a:t/>
            </a:r>
            <a:endParaRPr sz="7200">
              <a:latin typeface="Calibri"/>
              <a:ea typeface="Calibri"/>
              <a:cs typeface="Calibri"/>
              <a:sym typeface="Calibri"/>
            </a:endParaRPr>
          </a:p>
          <a:p>
            <a:pPr indent="-274320" lvl="0" marL="274320" rtl="0" algn="l">
              <a:spcBef>
                <a:spcPts val="600"/>
              </a:spcBef>
              <a:spcAft>
                <a:spcPts val="0"/>
              </a:spcAft>
              <a:buSzPct val="85000"/>
              <a:buChar char="⚫"/>
            </a:pPr>
            <a:r>
              <a:rPr lang="en-CA" sz="7200">
                <a:latin typeface="Calibri"/>
                <a:ea typeface="Calibri"/>
                <a:cs typeface="Calibri"/>
                <a:sym typeface="Calibri"/>
              </a:rPr>
              <a:t>Ultrasound - </a:t>
            </a:r>
            <a:r>
              <a:rPr lang="en-CA" sz="7200" u="sng">
                <a:solidFill>
                  <a:schemeClr val="hlink"/>
                </a:solidFill>
                <a:latin typeface="Calibri"/>
                <a:ea typeface="Calibri"/>
                <a:cs typeface="Calibri"/>
                <a:sym typeface="Calibri"/>
                <a:hlinkClick r:id="rId7"/>
              </a:rPr>
              <a:t>https://youtu.be/4JLNb8-LOB0?feature=shared</a:t>
            </a:r>
            <a:endParaRPr sz="7200">
              <a:latin typeface="Calibri"/>
              <a:ea typeface="Calibri"/>
              <a:cs typeface="Calibri"/>
              <a:sym typeface="Calibri"/>
            </a:endParaRPr>
          </a:p>
          <a:p>
            <a:pPr indent="-274320" lvl="1" marL="640080" rtl="0" algn="l">
              <a:spcBef>
                <a:spcPts val="300"/>
              </a:spcBef>
              <a:spcAft>
                <a:spcPts val="0"/>
              </a:spcAft>
              <a:buSzPct val="85000"/>
              <a:buChar char="⚫"/>
            </a:pPr>
            <a:r>
              <a:rPr lang="en-CA" sz="7200">
                <a:latin typeface="Calibri"/>
                <a:ea typeface="Calibri"/>
                <a:cs typeface="Calibri"/>
                <a:sym typeface="Calibri"/>
              </a:rPr>
              <a:t>Pros: painless, no radiation, can distinguish between fluids and solids in cysts or blood clots</a:t>
            </a:r>
            <a:endParaRPr/>
          </a:p>
          <a:p>
            <a:pPr indent="-274320" lvl="1" marL="640080" rtl="0" algn="l">
              <a:spcBef>
                <a:spcPts val="300"/>
              </a:spcBef>
              <a:spcAft>
                <a:spcPts val="0"/>
              </a:spcAft>
              <a:buSzPct val="85000"/>
              <a:buChar char="⚫"/>
            </a:pPr>
            <a:r>
              <a:rPr lang="en-CA" sz="7200">
                <a:latin typeface="Calibri"/>
                <a:ea typeface="Calibri"/>
                <a:cs typeface="Calibri"/>
                <a:sym typeface="Calibri"/>
              </a:rPr>
              <a:t>Cons: lack of detail</a:t>
            </a:r>
            <a:endParaRPr/>
          </a:p>
          <a:p>
            <a:pPr indent="0" lvl="1" marL="365760" rtl="0" algn="l">
              <a:spcBef>
                <a:spcPts val="300"/>
              </a:spcBef>
              <a:spcAft>
                <a:spcPts val="0"/>
              </a:spcAft>
              <a:buClr>
                <a:schemeClr val="dk1"/>
              </a:buClr>
              <a:buSzPct val="85000"/>
              <a:buFont typeface="Arial"/>
              <a:buNone/>
            </a:pPr>
            <a:r>
              <a:t/>
            </a:r>
            <a:endParaRPr/>
          </a:p>
          <a:p>
            <a:pPr indent="0" lvl="0" marL="0" rtl="0" algn="l">
              <a:spcBef>
                <a:spcPts val="600"/>
              </a:spcBef>
              <a:spcAft>
                <a:spcPts val="0"/>
              </a:spcAft>
              <a:buNone/>
            </a:pPr>
            <a:r>
              <a:t/>
            </a:r>
            <a:endParaRPr/>
          </a:p>
        </p:txBody>
      </p:sp>
      <p:sp>
        <p:nvSpPr>
          <p:cNvPr id="104" name="Google Shape;104;g37f90868042_0_0"/>
          <p:cNvSpPr txBox="1"/>
          <p:nvPr>
            <p:ph type="title"/>
          </p:nvPr>
        </p:nvSpPr>
        <p:spPr>
          <a:xfrm>
            <a:off x="457200" y="152400"/>
            <a:ext cx="8229600" cy="1219200"/>
          </a:xfrm>
          <a:prstGeom prst="rect">
            <a:avLst/>
          </a:prstGeom>
        </p:spPr>
        <p:txBody>
          <a:bodyPr anchorCtr="0" anchor="b" bIns="45700" lIns="91425" spcFirstLastPara="1" rIns="91425" wrap="square" tIns="45700">
            <a:normAutofit/>
          </a:bodyPr>
          <a:lstStyle/>
          <a:p>
            <a:pPr indent="0" lvl="0" marL="0" rtl="0" algn="l">
              <a:spcBef>
                <a:spcPts val="0"/>
              </a:spcBef>
              <a:spcAft>
                <a:spcPts val="0"/>
              </a:spcAft>
              <a:buNone/>
            </a:pPr>
            <a:r>
              <a:rPr lang="en-CA"/>
              <a:t>FYI- Imaging of the Body</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 name="Shape 108"/>
        <p:cNvGrpSpPr/>
        <p:nvPr/>
      </p:nvGrpSpPr>
      <p:grpSpPr>
        <a:xfrm>
          <a:off x="0" y="0"/>
          <a:ext cx="0" cy="0"/>
          <a:chOff x="0" y="0"/>
          <a:chExt cx="0" cy="0"/>
        </a:xfrm>
      </p:grpSpPr>
      <p:sp>
        <p:nvSpPr>
          <p:cNvPr id="109" name="Google Shape;109;p3"/>
          <p:cNvSpPr txBox="1"/>
          <p:nvPr>
            <p:ph idx="1" type="body"/>
          </p:nvPr>
        </p:nvSpPr>
        <p:spPr>
          <a:xfrm>
            <a:off x="457200" y="1524000"/>
            <a:ext cx="8229600" cy="4572000"/>
          </a:xfrm>
          <a:prstGeom prst="rect">
            <a:avLst/>
          </a:prstGeom>
          <a:noFill/>
          <a:ln>
            <a:noFill/>
          </a:ln>
        </p:spPr>
        <p:txBody>
          <a:bodyPr anchorCtr="0" anchor="t" bIns="45700" lIns="91425" spcFirstLastPara="1" rIns="91425" wrap="square" tIns="45700">
            <a:normAutofit lnSpcReduction="10000"/>
          </a:bodyPr>
          <a:lstStyle/>
          <a:p>
            <a:pPr indent="-274320" lvl="0" marL="274320" rtl="0" algn="l">
              <a:spcBef>
                <a:spcPts val="0"/>
              </a:spcBef>
              <a:spcAft>
                <a:spcPts val="0"/>
              </a:spcAft>
              <a:buSzPts val="2210"/>
              <a:buChar char="⚫"/>
            </a:pPr>
            <a:r>
              <a:rPr lang="en-CA"/>
              <a:t>What is it?</a:t>
            </a:r>
            <a:endParaRPr/>
          </a:p>
          <a:p>
            <a:pPr indent="-274320" lvl="1" marL="640080" rtl="0" algn="l">
              <a:spcBef>
                <a:spcPts val="300"/>
              </a:spcBef>
              <a:spcAft>
                <a:spcPts val="0"/>
              </a:spcAft>
              <a:buSzPts val="2040"/>
              <a:buChar char="⚫"/>
            </a:pPr>
            <a:r>
              <a:rPr lang="en-CA"/>
              <a:t>Torn or overused MUSCLE FIBRES &amp; TENDONS</a:t>
            </a:r>
            <a:endParaRPr/>
          </a:p>
          <a:p>
            <a:pPr indent="-274320" lvl="0" marL="274320" rtl="0" algn="l">
              <a:spcBef>
                <a:spcPts val="600"/>
              </a:spcBef>
              <a:spcAft>
                <a:spcPts val="0"/>
              </a:spcAft>
              <a:buSzPts val="2210"/>
              <a:buChar char="⚫"/>
            </a:pPr>
            <a:r>
              <a:rPr lang="en-CA"/>
              <a:t>Cause</a:t>
            </a:r>
            <a:endParaRPr/>
          </a:p>
          <a:p>
            <a:pPr indent="-274320" lvl="1" marL="640080" rtl="0" algn="l">
              <a:spcBef>
                <a:spcPts val="300"/>
              </a:spcBef>
              <a:spcAft>
                <a:spcPts val="0"/>
              </a:spcAft>
              <a:buSzPts val="2040"/>
              <a:buChar char="⚫"/>
            </a:pPr>
            <a:r>
              <a:rPr lang="en-CA"/>
              <a:t>Normally chronic, cumulative overuse patterns with no specific onset, fatigue</a:t>
            </a:r>
            <a:endParaRPr/>
          </a:p>
          <a:p>
            <a:pPr indent="-228599" lvl="2" marL="1005839" rtl="0" algn="l">
              <a:spcBef>
                <a:spcPts val="300"/>
              </a:spcBef>
              <a:spcAft>
                <a:spcPts val="0"/>
              </a:spcAft>
              <a:buSzPts val="1785"/>
              <a:buChar char="⚫"/>
            </a:pPr>
            <a:r>
              <a:rPr lang="en-CA"/>
              <a:t>Sports like rowing, tennis, golf, or baseball</a:t>
            </a:r>
            <a:endParaRPr/>
          </a:p>
          <a:p>
            <a:pPr indent="-228599" lvl="2" marL="1005839" rtl="0" algn="l">
              <a:spcBef>
                <a:spcPts val="300"/>
              </a:spcBef>
              <a:spcAft>
                <a:spcPts val="0"/>
              </a:spcAft>
              <a:buSzPts val="1785"/>
              <a:buChar char="⚫"/>
            </a:pPr>
            <a:r>
              <a:rPr lang="en-CA"/>
              <a:t>Repetitive work or maintaining a prolonged position</a:t>
            </a:r>
            <a:endParaRPr/>
          </a:p>
          <a:p>
            <a:pPr indent="-228599" lvl="2" marL="1005839" rtl="0" algn="l">
              <a:spcBef>
                <a:spcPts val="300"/>
              </a:spcBef>
              <a:spcAft>
                <a:spcPts val="0"/>
              </a:spcAft>
              <a:buSzPts val="1785"/>
              <a:buChar char="⚫"/>
            </a:pPr>
            <a:r>
              <a:rPr lang="en-CA"/>
              <a:t>Poor posture</a:t>
            </a:r>
            <a:endParaRPr/>
          </a:p>
          <a:p>
            <a:pPr indent="-274320" lvl="1" marL="640080" rtl="0" algn="l">
              <a:spcBef>
                <a:spcPts val="300"/>
              </a:spcBef>
              <a:spcAft>
                <a:spcPts val="0"/>
              </a:spcAft>
              <a:buSzPts val="2040"/>
              <a:buChar char="⚫"/>
            </a:pPr>
            <a:r>
              <a:rPr lang="en-CA"/>
              <a:t>Can be caused by Trauma</a:t>
            </a:r>
            <a:endParaRPr/>
          </a:p>
          <a:p>
            <a:pPr indent="-228599" lvl="2" marL="1005839" rtl="0" algn="l">
              <a:spcBef>
                <a:spcPts val="300"/>
              </a:spcBef>
              <a:spcAft>
                <a:spcPts val="0"/>
              </a:spcAft>
              <a:buSzPts val="1785"/>
              <a:buChar char="⚫"/>
            </a:pPr>
            <a:r>
              <a:rPr lang="en-CA"/>
              <a:t>Slip or lose your footing</a:t>
            </a:r>
            <a:endParaRPr/>
          </a:p>
          <a:p>
            <a:pPr indent="-228599" lvl="2" marL="1005839" rtl="0" algn="l">
              <a:spcBef>
                <a:spcPts val="300"/>
              </a:spcBef>
              <a:spcAft>
                <a:spcPts val="0"/>
              </a:spcAft>
              <a:buSzPts val="1785"/>
              <a:buChar char="⚫"/>
            </a:pPr>
            <a:r>
              <a:rPr lang="en-CA"/>
              <a:t>Jump, run, or throw</a:t>
            </a:r>
            <a:endParaRPr/>
          </a:p>
          <a:p>
            <a:pPr indent="-228599" lvl="2" marL="1005839" rtl="0" algn="l">
              <a:spcBef>
                <a:spcPts val="300"/>
              </a:spcBef>
              <a:spcAft>
                <a:spcPts val="0"/>
              </a:spcAft>
              <a:buSzPts val="1785"/>
              <a:buChar char="⚫"/>
            </a:pPr>
            <a:r>
              <a:rPr lang="en-CA"/>
              <a:t>Lift something heavy or in an awkward position</a:t>
            </a:r>
            <a:endParaRPr/>
          </a:p>
          <a:p>
            <a:pPr indent="-115252" lvl="2" marL="1005839" rtl="0" algn="l">
              <a:spcBef>
                <a:spcPts val="300"/>
              </a:spcBef>
              <a:spcAft>
                <a:spcPts val="0"/>
              </a:spcAft>
              <a:buSzPts val="1785"/>
              <a:buNone/>
            </a:pPr>
            <a:r>
              <a:t/>
            </a:r>
            <a:endParaRPr/>
          </a:p>
        </p:txBody>
      </p:sp>
      <p:sp>
        <p:nvSpPr>
          <p:cNvPr id="110" name="Google Shape;110;p3"/>
          <p:cNvSpPr txBox="1"/>
          <p:nvPr>
            <p:ph type="title"/>
          </p:nvPr>
        </p:nvSpPr>
        <p:spPr>
          <a:xfrm>
            <a:off x="457200" y="152400"/>
            <a:ext cx="8229600" cy="12192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rgbClr val="F9F9F9"/>
              </a:buClr>
              <a:buSzPts val="4200"/>
              <a:buFont typeface="Constantia"/>
              <a:buNone/>
            </a:pPr>
            <a:r>
              <a:rPr lang="en-CA"/>
              <a:t>Strain</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 name="Shape 114"/>
        <p:cNvGrpSpPr/>
        <p:nvPr/>
      </p:nvGrpSpPr>
      <p:grpSpPr>
        <a:xfrm>
          <a:off x="0" y="0"/>
          <a:ext cx="0" cy="0"/>
          <a:chOff x="0" y="0"/>
          <a:chExt cx="0" cy="0"/>
        </a:xfrm>
      </p:grpSpPr>
      <p:sp>
        <p:nvSpPr>
          <p:cNvPr id="115" name="Google Shape;115;p4"/>
          <p:cNvSpPr txBox="1"/>
          <p:nvPr>
            <p:ph idx="1" type="body"/>
          </p:nvPr>
        </p:nvSpPr>
        <p:spPr>
          <a:xfrm>
            <a:off x="457200" y="1524000"/>
            <a:ext cx="8229600" cy="4572000"/>
          </a:xfrm>
          <a:prstGeom prst="rect">
            <a:avLst/>
          </a:prstGeom>
          <a:noFill/>
          <a:ln>
            <a:noFill/>
          </a:ln>
        </p:spPr>
        <p:txBody>
          <a:bodyPr anchorCtr="0" anchor="t" bIns="45700" lIns="91425" spcFirstLastPara="1" rIns="91425" wrap="square" tIns="45700">
            <a:normAutofit fontScale="92500" lnSpcReduction="20000"/>
          </a:bodyPr>
          <a:lstStyle/>
          <a:p>
            <a:pPr indent="-274320" lvl="0" marL="274320" rtl="0" algn="l">
              <a:spcBef>
                <a:spcPts val="0"/>
              </a:spcBef>
              <a:spcAft>
                <a:spcPts val="0"/>
              </a:spcAft>
              <a:buSzPct val="85000"/>
              <a:buChar char="⚫"/>
            </a:pPr>
            <a:r>
              <a:rPr lang="en-CA"/>
              <a:t>Sudden onset of pain</a:t>
            </a:r>
            <a:endParaRPr/>
          </a:p>
          <a:p>
            <a:pPr indent="-274320" lvl="0" marL="274320" rtl="0" algn="l">
              <a:spcBef>
                <a:spcPts val="600"/>
              </a:spcBef>
              <a:spcAft>
                <a:spcPts val="0"/>
              </a:spcAft>
              <a:buSzPct val="85000"/>
              <a:buChar char="⚫"/>
            </a:pPr>
            <a:r>
              <a:rPr lang="en-CA"/>
              <a:t>Soreness, pain on resisted and passive movement</a:t>
            </a:r>
            <a:endParaRPr/>
          </a:p>
          <a:p>
            <a:pPr indent="-274320" lvl="0" marL="274320" rtl="0" algn="l">
              <a:spcBef>
                <a:spcPts val="600"/>
              </a:spcBef>
              <a:spcAft>
                <a:spcPts val="0"/>
              </a:spcAft>
              <a:buSzPct val="85000"/>
              <a:buChar char="⚫"/>
            </a:pPr>
            <a:r>
              <a:rPr lang="en-CA"/>
              <a:t>Limited range of movement</a:t>
            </a:r>
            <a:endParaRPr/>
          </a:p>
          <a:p>
            <a:pPr indent="-274320" lvl="0" marL="274320" rtl="0" algn="l">
              <a:spcBef>
                <a:spcPts val="600"/>
              </a:spcBef>
              <a:spcAft>
                <a:spcPts val="0"/>
              </a:spcAft>
              <a:buSzPct val="85000"/>
              <a:buChar char="⚫"/>
            </a:pPr>
            <a:r>
              <a:rPr lang="en-CA"/>
              <a:t>Bruising or discoloration</a:t>
            </a:r>
            <a:endParaRPr/>
          </a:p>
          <a:p>
            <a:pPr indent="-274320" lvl="0" marL="274320" rtl="0" algn="l">
              <a:spcBef>
                <a:spcPts val="600"/>
              </a:spcBef>
              <a:spcAft>
                <a:spcPts val="0"/>
              </a:spcAft>
              <a:buSzPct val="85000"/>
              <a:buChar char="⚫"/>
            </a:pPr>
            <a:r>
              <a:rPr lang="en-CA"/>
              <a:t>Possibly Swelling (severe strain, which may also have heat)</a:t>
            </a:r>
            <a:endParaRPr/>
          </a:p>
          <a:p>
            <a:pPr indent="-274320" lvl="0" marL="274320" rtl="0" algn="l">
              <a:spcBef>
                <a:spcPts val="600"/>
              </a:spcBef>
              <a:spcAft>
                <a:spcPts val="0"/>
              </a:spcAft>
              <a:buSzPct val="85000"/>
              <a:buChar char="⚫"/>
            </a:pPr>
            <a:r>
              <a:rPr lang="en-CA"/>
              <a:t>A "knotted up" feeling</a:t>
            </a:r>
            <a:endParaRPr/>
          </a:p>
          <a:p>
            <a:pPr indent="-274320" lvl="0" marL="274320" rtl="0" algn="l">
              <a:spcBef>
                <a:spcPts val="600"/>
              </a:spcBef>
              <a:spcAft>
                <a:spcPts val="0"/>
              </a:spcAft>
              <a:buSzPct val="85000"/>
              <a:buChar char="⚫"/>
            </a:pPr>
            <a:r>
              <a:rPr lang="en-CA"/>
              <a:t>Muscle spasms</a:t>
            </a:r>
            <a:endParaRPr/>
          </a:p>
          <a:p>
            <a:pPr indent="-274320" lvl="0" marL="274320" rtl="0" algn="l">
              <a:spcBef>
                <a:spcPts val="600"/>
              </a:spcBef>
              <a:spcAft>
                <a:spcPts val="0"/>
              </a:spcAft>
              <a:buSzPct val="85000"/>
              <a:buChar char="⚫"/>
            </a:pPr>
            <a:r>
              <a:rPr lang="en-CA"/>
              <a:t>Stiffness</a:t>
            </a:r>
            <a:endParaRPr/>
          </a:p>
          <a:p>
            <a:pPr indent="-274320" lvl="0" marL="274320" rtl="0" algn="l">
              <a:spcBef>
                <a:spcPts val="600"/>
              </a:spcBef>
              <a:spcAft>
                <a:spcPts val="0"/>
              </a:spcAft>
              <a:buSzPct val="85000"/>
              <a:buChar char="⚫"/>
            </a:pPr>
            <a:r>
              <a:rPr lang="en-CA"/>
              <a:t>Weakness</a:t>
            </a:r>
            <a:endParaRPr/>
          </a:p>
          <a:p>
            <a:pPr indent="-274320" lvl="0" marL="274320" rtl="0" algn="l">
              <a:spcBef>
                <a:spcPts val="600"/>
              </a:spcBef>
              <a:spcAft>
                <a:spcPts val="0"/>
              </a:spcAft>
              <a:buSzPct val="85000"/>
              <a:buChar char="⚫"/>
            </a:pPr>
            <a:r>
              <a:rPr lang="en-CA"/>
              <a:t>Symptoms of mild to moderate muscle strains are usually gone within a few weeks. More severe strains may take months to heal.</a:t>
            </a:r>
            <a:endParaRPr/>
          </a:p>
        </p:txBody>
      </p:sp>
      <p:sp>
        <p:nvSpPr>
          <p:cNvPr id="116" name="Google Shape;116;p4"/>
          <p:cNvSpPr txBox="1"/>
          <p:nvPr>
            <p:ph type="title"/>
          </p:nvPr>
        </p:nvSpPr>
        <p:spPr>
          <a:xfrm>
            <a:off x="457200" y="152400"/>
            <a:ext cx="8229600" cy="12192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rgbClr val="F9F9F9"/>
              </a:buClr>
              <a:buSzPts val="4200"/>
              <a:buFont typeface="Constantia"/>
              <a:buNone/>
            </a:pPr>
            <a:r>
              <a:rPr lang="en-CA"/>
              <a:t>Signs &amp; Symptoms</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 name="Shape 120"/>
        <p:cNvGrpSpPr/>
        <p:nvPr/>
      </p:nvGrpSpPr>
      <p:grpSpPr>
        <a:xfrm>
          <a:off x="0" y="0"/>
          <a:ext cx="0" cy="0"/>
          <a:chOff x="0" y="0"/>
          <a:chExt cx="0" cy="0"/>
        </a:xfrm>
      </p:grpSpPr>
      <p:sp>
        <p:nvSpPr>
          <p:cNvPr id="121" name="Google Shape;121;p5"/>
          <p:cNvSpPr txBox="1"/>
          <p:nvPr>
            <p:ph idx="1" type="body"/>
          </p:nvPr>
        </p:nvSpPr>
        <p:spPr>
          <a:xfrm>
            <a:off x="457200" y="1524000"/>
            <a:ext cx="8229600" cy="4572000"/>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210"/>
              <a:buChar char="⚫"/>
            </a:pPr>
            <a:r>
              <a:rPr lang="en-CA"/>
              <a:t>First Degree  - mildly painful and don’t seriously impede function</a:t>
            </a:r>
            <a:endParaRPr/>
          </a:p>
          <a:p>
            <a:pPr indent="-274320" lvl="0" marL="274320" rtl="0" algn="l">
              <a:spcBef>
                <a:spcPts val="600"/>
              </a:spcBef>
              <a:spcAft>
                <a:spcPts val="0"/>
              </a:spcAft>
              <a:buSzPts val="2210"/>
              <a:buChar char="⚫"/>
            </a:pPr>
            <a:r>
              <a:rPr lang="en-CA"/>
              <a:t>Second Degree -   more damage to your muscle or tendon, and it is weaker than it was before the injury, painful and can impede function</a:t>
            </a:r>
            <a:endParaRPr/>
          </a:p>
          <a:p>
            <a:pPr indent="-274320" lvl="0" marL="274320" rtl="0" algn="l">
              <a:spcBef>
                <a:spcPts val="600"/>
              </a:spcBef>
              <a:spcAft>
                <a:spcPts val="0"/>
              </a:spcAft>
              <a:buSzPts val="2210"/>
              <a:buChar char="⚫"/>
            </a:pPr>
            <a:r>
              <a:rPr lang="en-CA"/>
              <a:t>Third Degree – Involve ruptured muscles,  and possibly avulsed bony attachment sites</a:t>
            </a:r>
            <a:endParaRPr/>
          </a:p>
          <a:p>
            <a:pPr indent="-274320" lvl="1" marL="640080" rtl="0" algn="l">
              <a:spcBef>
                <a:spcPts val="300"/>
              </a:spcBef>
              <a:spcAft>
                <a:spcPts val="0"/>
              </a:spcAft>
              <a:buSzPts val="2040"/>
              <a:buChar char="⚫"/>
            </a:pPr>
            <a:r>
              <a:rPr lang="en-CA"/>
              <a:t>Diagnostic imaging may be necessary to learn the extent of the damage to your muscle. Physical therapy may be recommended. In severe cases, surgical repair may be necessary.</a:t>
            </a:r>
            <a:endParaRPr/>
          </a:p>
        </p:txBody>
      </p:sp>
      <p:sp>
        <p:nvSpPr>
          <p:cNvPr id="122" name="Google Shape;122;p5"/>
          <p:cNvSpPr txBox="1"/>
          <p:nvPr>
            <p:ph type="title"/>
          </p:nvPr>
        </p:nvSpPr>
        <p:spPr>
          <a:xfrm>
            <a:off x="457200" y="152400"/>
            <a:ext cx="8229600" cy="12192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rgbClr val="F9F9F9"/>
              </a:buClr>
              <a:buSzPts val="4200"/>
              <a:buFont typeface="Constantia"/>
              <a:buNone/>
            </a:pPr>
            <a:r>
              <a:rPr lang="en-CA"/>
              <a:t>Grade of Injury</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 name="Shape 126"/>
        <p:cNvGrpSpPr/>
        <p:nvPr/>
      </p:nvGrpSpPr>
      <p:grpSpPr>
        <a:xfrm>
          <a:off x="0" y="0"/>
          <a:ext cx="0" cy="0"/>
          <a:chOff x="0" y="0"/>
          <a:chExt cx="0" cy="0"/>
        </a:xfrm>
      </p:grpSpPr>
      <p:pic>
        <p:nvPicPr>
          <p:cNvPr id="127" name="Google Shape;127;p6"/>
          <p:cNvPicPr preferRelativeResize="0"/>
          <p:nvPr/>
        </p:nvPicPr>
        <p:blipFill rotWithShape="1">
          <a:blip r:embed="rId3">
            <a:alphaModFix/>
          </a:blip>
          <a:srcRect b="0" l="0" r="0" t="0"/>
          <a:stretch/>
        </p:blipFill>
        <p:spPr>
          <a:xfrm>
            <a:off x="762000" y="1176338"/>
            <a:ext cx="7620000" cy="450532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sp>
        <p:nvSpPr>
          <p:cNvPr id="132" name="Google Shape;132;p7"/>
          <p:cNvSpPr txBox="1"/>
          <p:nvPr>
            <p:ph type="title"/>
          </p:nvPr>
        </p:nvSpPr>
        <p:spPr>
          <a:xfrm>
            <a:off x="457200" y="152400"/>
            <a:ext cx="8229600" cy="12192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rgbClr val="F9F9F9"/>
              </a:buClr>
              <a:buSzPts val="4200"/>
              <a:buFont typeface="Constantia"/>
              <a:buNone/>
            </a:pPr>
            <a:r>
              <a:rPr lang="en-CA"/>
              <a:t>Continued</a:t>
            </a:r>
            <a:endParaRPr/>
          </a:p>
        </p:txBody>
      </p:sp>
      <p:sp>
        <p:nvSpPr>
          <p:cNvPr id="133" name="Google Shape;133;p7"/>
          <p:cNvSpPr txBox="1"/>
          <p:nvPr>
            <p:ph idx="1" type="body"/>
          </p:nvPr>
        </p:nvSpPr>
        <p:spPr>
          <a:xfrm>
            <a:off x="457200" y="1524000"/>
            <a:ext cx="8229600" cy="4572000"/>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210"/>
              <a:buChar char="⚫"/>
            </a:pPr>
            <a:r>
              <a:rPr lang="en-CA"/>
              <a:t>In the case of a mild strain, a torn muscle may feel slightly stiff, but still flexible enough for use. A severe muscle strain is when the muscle is severely torn, resulting in pain and very limited movement. </a:t>
            </a:r>
            <a:endParaRPr/>
          </a:p>
          <a:p>
            <a:pPr indent="-274320" lvl="0" marL="274320" rtl="0" algn="l">
              <a:spcBef>
                <a:spcPts val="600"/>
              </a:spcBef>
              <a:spcAft>
                <a:spcPts val="0"/>
              </a:spcAft>
              <a:buSzPts val="2210"/>
              <a:buChar char="⚫"/>
            </a:pPr>
            <a:r>
              <a:rPr lang="en-CA"/>
              <a:t>An acute muscle strain is when your muscle tears suddenly and unexpectedly. This can be due to:</a:t>
            </a:r>
            <a:endParaRPr/>
          </a:p>
          <a:p>
            <a:pPr indent="-274320" lvl="1" marL="640080" rtl="0" algn="l">
              <a:spcBef>
                <a:spcPts val="300"/>
              </a:spcBef>
              <a:spcAft>
                <a:spcPts val="0"/>
              </a:spcAft>
              <a:buSzPts val="2040"/>
              <a:buChar char="⚫"/>
            </a:pPr>
            <a:r>
              <a:rPr lang="en-CA"/>
              <a:t>Not warming up properly before physical activity</a:t>
            </a:r>
            <a:endParaRPr/>
          </a:p>
          <a:p>
            <a:pPr indent="-274320" lvl="1" marL="640080" rtl="0" algn="l">
              <a:spcBef>
                <a:spcPts val="300"/>
              </a:spcBef>
              <a:spcAft>
                <a:spcPts val="0"/>
              </a:spcAft>
              <a:buSzPts val="2040"/>
              <a:buChar char="⚫"/>
            </a:pPr>
            <a:r>
              <a:rPr lang="en-CA"/>
              <a:t>Poor flexibility</a:t>
            </a:r>
            <a:endParaRPr/>
          </a:p>
          <a:p>
            <a:pPr indent="-274320" lvl="1" marL="640080" rtl="0" algn="l">
              <a:spcBef>
                <a:spcPts val="300"/>
              </a:spcBef>
              <a:spcAft>
                <a:spcPts val="0"/>
              </a:spcAft>
              <a:buSzPts val="2040"/>
              <a:buChar char="⚫"/>
            </a:pPr>
            <a:r>
              <a:rPr lang="en-CA"/>
              <a:t>Poor conditioning</a:t>
            </a:r>
            <a:endParaRPr/>
          </a:p>
          <a:p>
            <a:pPr indent="-274320" lvl="1" marL="640080" rtl="0" algn="l">
              <a:spcBef>
                <a:spcPts val="300"/>
              </a:spcBef>
              <a:spcAft>
                <a:spcPts val="0"/>
              </a:spcAft>
              <a:buSzPts val="2040"/>
              <a:buChar char="⚫"/>
            </a:pPr>
            <a:r>
              <a:rPr lang="en-CA"/>
              <a:t>Overexertion and fatigue</a:t>
            </a:r>
            <a:endParaRPr/>
          </a:p>
          <a:p>
            <a:pPr indent="-144780" lvl="1" marL="640080" rtl="0" algn="l">
              <a:spcBef>
                <a:spcPts val="300"/>
              </a:spcBef>
              <a:spcAft>
                <a:spcPts val="0"/>
              </a:spcAft>
              <a:buSzPts val="2040"/>
              <a:buNone/>
            </a:pPr>
            <a:r>
              <a:t/>
            </a:r>
            <a:endParaRPr/>
          </a:p>
          <a:p>
            <a:pPr indent="-133985" lvl="0" marL="274320" rtl="0" algn="l">
              <a:spcBef>
                <a:spcPts val="600"/>
              </a:spcBef>
              <a:spcAft>
                <a:spcPts val="0"/>
              </a:spcAft>
              <a:buSzPts val="2210"/>
              <a:buNone/>
            </a:pPr>
            <a:r>
              <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 name="Shape 137"/>
        <p:cNvGrpSpPr/>
        <p:nvPr/>
      </p:nvGrpSpPr>
      <p:grpSpPr>
        <a:xfrm>
          <a:off x="0" y="0"/>
          <a:ext cx="0" cy="0"/>
          <a:chOff x="0" y="0"/>
          <a:chExt cx="0" cy="0"/>
        </a:xfrm>
      </p:grpSpPr>
      <p:sp>
        <p:nvSpPr>
          <p:cNvPr id="138" name="Google Shape;138;p8"/>
          <p:cNvSpPr txBox="1"/>
          <p:nvPr>
            <p:ph idx="1" type="body"/>
          </p:nvPr>
        </p:nvSpPr>
        <p:spPr>
          <a:xfrm>
            <a:off x="457200" y="1524000"/>
            <a:ext cx="8229600" cy="4572000"/>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210"/>
              <a:buChar char="⚫"/>
            </a:pPr>
            <a:r>
              <a:rPr lang="en-CA"/>
              <a:t>Good blood supply aids healing however,  an accumulation of scar tissue can have different implications for muscles then for tendons and ligaments </a:t>
            </a:r>
            <a:endParaRPr/>
          </a:p>
          <a:p>
            <a:pPr indent="-274320" lvl="0" marL="274320" rtl="0" algn="l">
              <a:spcBef>
                <a:spcPts val="600"/>
              </a:spcBef>
              <a:spcAft>
                <a:spcPts val="0"/>
              </a:spcAft>
              <a:buSzPts val="2210"/>
              <a:buChar char="⚫"/>
            </a:pPr>
            <a:r>
              <a:rPr lang="en-CA"/>
              <a:t>These include</a:t>
            </a:r>
            <a:endParaRPr/>
          </a:p>
          <a:p>
            <a:pPr indent="-274320" lvl="1" marL="640080" rtl="0" algn="l">
              <a:spcBef>
                <a:spcPts val="300"/>
              </a:spcBef>
              <a:spcAft>
                <a:spcPts val="0"/>
              </a:spcAft>
              <a:buSzPts val="2040"/>
              <a:buChar char="⚫"/>
            </a:pPr>
            <a:r>
              <a:rPr lang="en-CA"/>
              <a:t>Impaired </a:t>
            </a:r>
            <a:r>
              <a:rPr lang="en-CA"/>
              <a:t>Contractility</a:t>
            </a:r>
            <a:r>
              <a:rPr lang="en-CA"/>
              <a:t>  - When muscle attempts to contract it bears the weight of bones and muscle fibers, muscle fibres that are repaired (by masses of collagen being laid down) it binds the fibres up, which significantly increases the load on uninjured muscle tissues that increase changed of repeated injury</a:t>
            </a:r>
            <a:endParaRPr/>
          </a:p>
        </p:txBody>
      </p:sp>
      <p:sp>
        <p:nvSpPr>
          <p:cNvPr id="139" name="Google Shape;139;p8"/>
          <p:cNvSpPr txBox="1"/>
          <p:nvPr>
            <p:ph type="title"/>
          </p:nvPr>
        </p:nvSpPr>
        <p:spPr>
          <a:xfrm>
            <a:off x="457200" y="152400"/>
            <a:ext cx="8229600" cy="12192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rgbClr val="F9F9F9"/>
              </a:buClr>
              <a:buSzPts val="4200"/>
              <a:buFont typeface="Constantia"/>
              <a:buNone/>
            </a:pPr>
            <a:r>
              <a:rPr lang="en-CA"/>
              <a:t>Implications of a strain</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 name="Shape 143"/>
        <p:cNvGrpSpPr/>
        <p:nvPr/>
      </p:nvGrpSpPr>
      <p:grpSpPr>
        <a:xfrm>
          <a:off x="0" y="0"/>
          <a:ext cx="0" cy="0"/>
          <a:chOff x="0" y="0"/>
          <a:chExt cx="0" cy="0"/>
        </a:xfrm>
      </p:grpSpPr>
      <p:sp>
        <p:nvSpPr>
          <p:cNvPr id="144" name="Google Shape;144;p9"/>
          <p:cNvSpPr txBox="1"/>
          <p:nvPr>
            <p:ph idx="1" type="body"/>
          </p:nvPr>
        </p:nvSpPr>
        <p:spPr>
          <a:xfrm>
            <a:off x="457200" y="1524000"/>
            <a:ext cx="8229600" cy="4572000"/>
          </a:xfrm>
          <a:prstGeom prst="rect">
            <a:avLst/>
          </a:prstGeom>
          <a:noFill/>
          <a:ln>
            <a:noFill/>
          </a:ln>
        </p:spPr>
        <p:txBody>
          <a:bodyPr anchorCtr="0" anchor="t" bIns="45700" lIns="91425" spcFirstLastPara="1" rIns="91425" wrap="square" tIns="45700">
            <a:normAutofit fontScale="92500"/>
          </a:bodyPr>
          <a:lstStyle/>
          <a:p>
            <a:pPr indent="-274320" lvl="0" marL="274320" rtl="0" algn="l">
              <a:spcBef>
                <a:spcPts val="0"/>
              </a:spcBef>
              <a:spcAft>
                <a:spcPts val="0"/>
              </a:spcAft>
              <a:buSzPct val="85000"/>
              <a:buChar char="⚫"/>
            </a:pPr>
            <a:r>
              <a:rPr lang="en-CA"/>
              <a:t>Adhesions – Collagen manufactured around an injury is not laid down in perfect alignment with muscle fibres, instead deposited quickly and haphazardly</a:t>
            </a:r>
            <a:endParaRPr/>
          </a:p>
          <a:p>
            <a:pPr indent="-274320" lvl="0" marL="274320" rtl="0" algn="l">
              <a:spcBef>
                <a:spcPts val="600"/>
              </a:spcBef>
              <a:spcAft>
                <a:spcPts val="0"/>
              </a:spcAft>
              <a:buSzPct val="85000"/>
              <a:buChar char="⚫"/>
            </a:pPr>
            <a:r>
              <a:rPr lang="en-CA"/>
              <a:t>Random collagen fibres tend to bind up different layers that are meant to be separated. These are adhesions </a:t>
            </a:r>
            <a:endParaRPr/>
          </a:p>
          <a:p>
            <a:pPr indent="-274320" lvl="0" marL="274320" rtl="0" algn="l">
              <a:spcBef>
                <a:spcPts val="600"/>
              </a:spcBef>
              <a:spcAft>
                <a:spcPts val="0"/>
              </a:spcAft>
              <a:buSzPct val="85000"/>
              <a:buChar char="⚫"/>
            </a:pPr>
            <a:r>
              <a:rPr lang="en-CA"/>
              <a:t>These can occur wherever layers of connective tissue come into contact with each other. They may occur within a muscle or between muscles; when muscle sheaths stick to each other (Hamstrings)</a:t>
            </a:r>
            <a:endParaRPr/>
          </a:p>
          <a:p>
            <a:pPr indent="-274320" lvl="0" marL="274320" rtl="0" algn="l">
              <a:spcBef>
                <a:spcPts val="600"/>
              </a:spcBef>
              <a:spcAft>
                <a:spcPts val="0"/>
              </a:spcAft>
              <a:buSzPct val="85000"/>
              <a:buChar char="⚫"/>
            </a:pPr>
            <a:r>
              <a:rPr lang="en-CA"/>
              <a:t>Adhesions limit mobility and increase the chance of injury</a:t>
            </a:r>
            <a:endParaRPr/>
          </a:p>
        </p:txBody>
      </p:sp>
      <p:sp>
        <p:nvSpPr>
          <p:cNvPr id="145" name="Google Shape;145;p9"/>
          <p:cNvSpPr txBox="1"/>
          <p:nvPr>
            <p:ph type="title"/>
          </p:nvPr>
        </p:nvSpPr>
        <p:spPr>
          <a:xfrm>
            <a:off x="457200" y="152400"/>
            <a:ext cx="8229600" cy="12192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rgbClr val="F9F9F9"/>
              </a:buClr>
              <a:buSzPts val="4200"/>
              <a:buFont typeface="Constantia"/>
              <a:buNone/>
            </a:pPr>
            <a:r>
              <a:rPr lang="en-CA"/>
              <a:t>Implications of a strain - Continued</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 name="Shape 149"/>
        <p:cNvGrpSpPr/>
        <p:nvPr/>
      </p:nvGrpSpPr>
      <p:grpSpPr>
        <a:xfrm>
          <a:off x="0" y="0"/>
          <a:ext cx="0" cy="0"/>
          <a:chOff x="0" y="0"/>
          <a:chExt cx="0" cy="0"/>
        </a:xfrm>
      </p:grpSpPr>
      <p:sp>
        <p:nvSpPr>
          <p:cNvPr id="150" name="Google Shape;150;p10"/>
          <p:cNvSpPr txBox="1"/>
          <p:nvPr>
            <p:ph type="title"/>
          </p:nvPr>
        </p:nvSpPr>
        <p:spPr>
          <a:xfrm>
            <a:off x="685800" y="3505200"/>
            <a:ext cx="7924800" cy="13716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rgbClr val="F9F9F9"/>
              </a:buClr>
              <a:buSzPts val="4800"/>
              <a:buFont typeface="Constantia"/>
              <a:buNone/>
            </a:pPr>
            <a:r>
              <a:rPr lang="en-CA"/>
              <a:t>Sprains</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 name="Shape 154"/>
        <p:cNvGrpSpPr/>
        <p:nvPr/>
      </p:nvGrpSpPr>
      <p:grpSpPr>
        <a:xfrm>
          <a:off x="0" y="0"/>
          <a:ext cx="0" cy="0"/>
          <a:chOff x="0" y="0"/>
          <a:chExt cx="0" cy="0"/>
        </a:xfrm>
      </p:grpSpPr>
      <p:sp>
        <p:nvSpPr>
          <p:cNvPr id="155" name="Google Shape;155;p11"/>
          <p:cNvSpPr txBox="1"/>
          <p:nvPr>
            <p:ph idx="1" type="body"/>
          </p:nvPr>
        </p:nvSpPr>
        <p:spPr>
          <a:xfrm>
            <a:off x="457200" y="1524000"/>
            <a:ext cx="8229600" cy="4572000"/>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210"/>
              <a:buChar char="⚫"/>
            </a:pPr>
            <a:r>
              <a:rPr lang="en-CA"/>
              <a:t>What is it?</a:t>
            </a:r>
            <a:endParaRPr/>
          </a:p>
          <a:p>
            <a:pPr indent="-274320" lvl="1" marL="640080" rtl="0" algn="l">
              <a:spcBef>
                <a:spcPts val="300"/>
              </a:spcBef>
              <a:spcAft>
                <a:spcPts val="0"/>
              </a:spcAft>
              <a:buSzPts val="2040"/>
              <a:buChar char="⚫"/>
            </a:pPr>
            <a:r>
              <a:rPr lang="en-CA"/>
              <a:t>A sprain is a tear  or stretch to a ligament</a:t>
            </a:r>
            <a:endParaRPr/>
          </a:p>
          <a:p>
            <a:pPr indent="-133985" lvl="0" marL="274320" rtl="0" algn="l">
              <a:spcBef>
                <a:spcPts val="600"/>
              </a:spcBef>
              <a:spcAft>
                <a:spcPts val="0"/>
              </a:spcAft>
              <a:buSzPts val="2210"/>
              <a:buNone/>
            </a:pPr>
            <a:r>
              <a:t/>
            </a:r>
            <a:endParaRPr/>
          </a:p>
          <a:p>
            <a:pPr indent="-274320" lvl="0" marL="274320" rtl="0" algn="l">
              <a:spcBef>
                <a:spcPts val="600"/>
              </a:spcBef>
              <a:spcAft>
                <a:spcPts val="0"/>
              </a:spcAft>
              <a:buSzPts val="2210"/>
              <a:buChar char="⚫"/>
            </a:pPr>
            <a:r>
              <a:rPr lang="en-CA"/>
              <a:t>Cause</a:t>
            </a:r>
            <a:endParaRPr/>
          </a:p>
          <a:p>
            <a:pPr indent="-274320" lvl="1" marL="640080" rtl="0" algn="l">
              <a:spcBef>
                <a:spcPts val="300"/>
              </a:spcBef>
              <a:spcAft>
                <a:spcPts val="0"/>
              </a:spcAft>
              <a:buSzPts val="2040"/>
              <a:buChar char="⚫"/>
            </a:pPr>
            <a:r>
              <a:rPr lang="en-CA"/>
              <a:t>A sprain is caused by direct or indirect trauma (a fall, a blow to the body, etc.) that knocks a joint out of position, and </a:t>
            </a:r>
            <a:r>
              <a:rPr lang="en-CA"/>
              <a:t>overstretches </a:t>
            </a:r>
            <a:r>
              <a:rPr lang="en-CA"/>
              <a:t>and, in severe cases, ruptures the supporting ligaments. Typically, this injury occurs when an individual lands on an outstretched arm; slides into a base; jumps up and lands on the side of the foot; or runs on an uneven surface.</a:t>
            </a:r>
            <a:endParaRPr/>
          </a:p>
        </p:txBody>
      </p:sp>
      <p:sp>
        <p:nvSpPr>
          <p:cNvPr id="156" name="Google Shape;156;p11"/>
          <p:cNvSpPr txBox="1"/>
          <p:nvPr>
            <p:ph type="title"/>
          </p:nvPr>
        </p:nvSpPr>
        <p:spPr>
          <a:xfrm>
            <a:off x="457200" y="152400"/>
            <a:ext cx="8229600" cy="12192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rgbClr val="F9F9F9"/>
              </a:buClr>
              <a:buSzPts val="4200"/>
              <a:buFont typeface="Constantia"/>
              <a:buNone/>
            </a:pPr>
            <a:r>
              <a:rPr lang="en-CA"/>
              <a:t>Sprains</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0" name="Shape 160"/>
        <p:cNvGrpSpPr/>
        <p:nvPr/>
      </p:nvGrpSpPr>
      <p:grpSpPr>
        <a:xfrm>
          <a:off x="0" y="0"/>
          <a:ext cx="0" cy="0"/>
          <a:chOff x="0" y="0"/>
          <a:chExt cx="0" cy="0"/>
        </a:xfrm>
      </p:grpSpPr>
      <p:sp>
        <p:nvSpPr>
          <p:cNvPr id="161" name="Google Shape;161;p12"/>
          <p:cNvSpPr txBox="1"/>
          <p:nvPr>
            <p:ph idx="1" type="body"/>
          </p:nvPr>
        </p:nvSpPr>
        <p:spPr>
          <a:xfrm>
            <a:off x="457200" y="1524000"/>
            <a:ext cx="8229600" cy="4572000"/>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210"/>
              <a:buChar char="⚫"/>
            </a:pPr>
            <a:r>
              <a:rPr lang="en-CA"/>
              <a:t>Grade 1</a:t>
            </a:r>
            <a:endParaRPr/>
          </a:p>
          <a:p>
            <a:pPr indent="-274320" lvl="1" marL="640080" rtl="0" algn="l">
              <a:spcBef>
                <a:spcPts val="300"/>
              </a:spcBef>
              <a:spcAft>
                <a:spcPts val="0"/>
              </a:spcAft>
              <a:buSzPts val="2040"/>
              <a:buChar char="⚫"/>
            </a:pPr>
            <a:r>
              <a:rPr lang="en-CA"/>
              <a:t>Involve just a few fibres</a:t>
            </a:r>
            <a:endParaRPr/>
          </a:p>
          <a:p>
            <a:pPr indent="-274320" lvl="0" marL="274320" rtl="0" algn="l">
              <a:spcBef>
                <a:spcPts val="600"/>
              </a:spcBef>
              <a:spcAft>
                <a:spcPts val="0"/>
              </a:spcAft>
              <a:buSzPts val="2210"/>
              <a:buChar char="⚫"/>
            </a:pPr>
            <a:r>
              <a:rPr lang="en-CA"/>
              <a:t>Grade 2</a:t>
            </a:r>
            <a:endParaRPr/>
          </a:p>
          <a:p>
            <a:pPr indent="-274320" lvl="1" marL="640080" rtl="0" algn="l">
              <a:spcBef>
                <a:spcPts val="300"/>
              </a:spcBef>
              <a:spcAft>
                <a:spcPts val="0"/>
              </a:spcAft>
              <a:buSzPts val="2040"/>
              <a:buChar char="⚫"/>
            </a:pPr>
            <a:r>
              <a:rPr lang="en-CA"/>
              <a:t>Involve many fibres</a:t>
            </a:r>
            <a:endParaRPr/>
          </a:p>
          <a:p>
            <a:pPr indent="-274320" lvl="0" marL="274320" rtl="0" algn="l">
              <a:spcBef>
                <a:spcPts val="600"/>
              </a:spcBef>
              <a:spcAft>
                <a:spcPts val="0"/>
              </a:spcAft>
              <a:buSzPts val="2210"/>
              <a:buChar char="⚫"/>
            </a:pPr>
            <a:r>
              <a:rPr lang="en-CA"/>
              <a:t>Grade 3 </a:t>
            </a:r>
            <a:endParaRPr/>
          </a:p>
          <a:p>
            <a:pPr indent="-274320" lvl="1" marL="640080" rtl="0" algn="l">
              <a:spcBef>
                <a:spcPts val="300"/>
              </a:spcBef>
              <a:spcAft>
                <a:spcPts val="0"/>
              </a:spcAft>
              <a:buSzPts val="2040"/>
              <a:buChar char="⚫"/>
            </a:pPr>
            <a:r>
              <a:rPr lang="en-CA"/>
              <a:t>Involve all fibres – the entire structure has been ripped off</a:t>
            </a:r>
            <a:endParaRPr/>
          </a:p>
        </p:txBody>
      </p:sp>
      <p:sp>
        <p:nvSpPr>
          <p:cNvPr id="162" name="Google Shape;162;p12"/>
          <p:cNvSpPr txBox="1"/>
          <p:nvPr>
            <p:ph type="title"/>
          </p:nvPr>
        </p:nvSpPr>
        <p:spPr>
          <a:xfrm>
            <a:off x="457200" y="152400"/>
            <a:ext cx="8229600" cy="12192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rgbClr val="F9F9F9"/>
              </a:buClr>
              <a:buSzPts val="4200"/>
              <a:buFont typeface="Constantia"/>
              <a:buNone/>
            </a:pPr>
            <a:r>
              <a:rPr lang="en-CA"/>
              <a:t>Grades of Sprains</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6" name="Shape 166"/>
        <p:cNvGrpSpPr/>
        <p:nvPr/>
      </p:nvGrpSpPr>
      <p:grpSpPr>
        <a:xfrm>
          <a:off x="0" y="0"/>
          <a:ext cx="0" cy="0"/>
          <a:chOff x="0" y="0"/>
          <a:chExt cx="0" cy="0"/>
        </a:xfrm>
      </p:grpSpPr>
      <p:sp>
        <p:nvSpPr>
          <p:cNvPr id="167" name="Google Shape;167;p13"/>
          <p:cNvSpPr txBox="1"/>
          <p:nvPr>
            <p:ph idx="1" type="body"/>
          </p:nvPr>
        </p:nvSpPr>
        <p:spPr>
          <a:xfrm>
            <a:off x="457200" y="1524000"/>
            <a:ext cx="8229600" cy="4572000"/>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210"/>
              <a:buChar char="⚫"/>
            </a:pPr>
            <a:r>
              <a:rPr lang="en-CA"/>
              <a:t>Injured ligaments – not muscles or tendons</a:t>
            </a:r>
            <a:endParaRPr/>
          </a:p>
          <a:p>
            <a:pPr indent="-274320" lvl="0" marL="274320" rtl="0" algn="l">
              <a:spcBef>
                <a:spcPts val="600"/>
              </a:spcBef>
              <a:spcAft>
                <a:spcPts val="0"/>
              </a:spcAft>
              <a:buSzPts val="2210"/>
              <a:buChar char="⚫"/>
            </a:pPr>
            <a:r>
              <a:rPr lang="en-CA"/>
              <a:t>More serious than strains and tendinosis – tendons and muscles more elastic and less densely arranged,  muscles have a better blood supply</a:t>
            </a:r>
            <a:endParaRPr/>
          </a:p>
          <a:p>
            <a:pPr indent="-274320" lvl="0" marL="274320" rtl="0" algn="l">
              <a:spcBef>
                <a:spcPts val="600"/>
              </a:spcBef>
              <a:spcAft>
                <a:spcPts val="0"/>
              </a:spcAft>
              <a:buSzPts val="2210"/>
              <a:buChar char="⚫"/>
            </a:pPr>
            <a:r>
              <a:rPr lang="en-CA"/>
              <a:t>Sprains tend to swell – acute sprains tend to swell much more than acute strains or tendinosis. Injury to a ligament may cause a joint to swell as well based on its location</a:t>
            </a:r>
            <a:endParaRPr/>
          </a:p>
          <a:p>
            <a:pPr indent="-274320" lvl="0" marL="274320" rtl="0" algn="l">
              <a:spcBef>
                <a:spcPts val="600"/>
              </a:spcBef>
              <a:spcAft>
                <a:spcPts val="0"/>
              </a:spcAft>
              <a:buSzPts val="2210"/>
              <a:buChar char="⚫"/>
            </a:pPr>
            <a:r>
              <a:rPr lang="en-CA" u="sng">
                <a:solidFill>
                  <a:schemeClr val="hlink"/>
                </a:solidFill>
                <a:hlinkClick r:id="rId3"/>
              </a:rPr>
              <a:t>http://youtu.be/2MO-4B_qz6c</a:t>
            </a:r>
            <a:endParaRPr/>
          </a:p>
        </p:txBody>
      </p:sp>
      <p:sp>
        <p:nvSpPr>
          <p:cNvPr id="168" name="Google Shape;168;p13"/>
          <p:cNvSpPr txBox="1"/>
          <p:nvPr>
            <p:ph type="title"/>
          </p:nvPr>
        </p:nvSpPr>
        <p:spPr>
          <a:xfrm>
            <a:off x="457200" y="152400"/>
            <a:ext cx="8229600" cy="1219200"/>
          </a:xfrm>
          <a:prstGeom prst="rect">
            <a:avLst/>
          </a:prstGeom>
          <a:noFill/>
          <a:ln>
            <a:noFill/>
          </a:ln>
        </p:spPr>
        <p:txBody>
          <a:bodyPr anchorCtr="0" anchor="b" bIns="45700" lIns="91425" spcFirstLastPara="1" rIns="91425" wrap="square" tIns="45700">
            <a:normAutofit fontScale="90000"/>
          </a:bodyPr>
          <a:lstStyle/>
          <a:p>
            <a:pPr indent="0" lvl="0" marL="0" rtl="0" algn="l">
              <a:spcBef>
                <a:spcPts val="0"/>
              </a:spcBef>
              <a:spcAft>
                <a:spcPts val="0"/>
              </a:spcAft>
              <a:buClr>
                <a:srgbClr val="F9F9F9"/>
              </a:buClr>
              <a:buSzPct val="100000"/>
              <a:buFont typeface="Constantia"/>
              <a:buNone/>
            </a:pPr>
            <a:r>
              <a:rPr lang="en-CA"/>
              <a:t>Distinguishing Features from a Strain</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 name="Shape 172"/>
        <p:cNvGrpSpPr/>
        <p:nvPr/>
      </p:nvGrpSpPr>
      <p:grpSpPr>
        <a:xfrm>
          <a:off x="0" y="0"/>
          <a:ext cx="0" cy="0"/>
          <a:chOff x="0" y="0"/>
          <a:chExt cx="0" cy="0"/>
        </a:xfrm>
      </p:grpSpPr>
      <p:sp>
        <p:nvSpPr>
          <p:cNvPr id="173" name="Google Shape;173;p14"/>
          <p:cNvSpPr txBox="1"/>
          <p:nvPr>
            <p:ph idx="1" type="body"/>
          </p:nvPr>
        </p:nvSpPr>
        <p:spPr>
          <a:xfrm>
            <a:off x="457200" y="1524000"/>
            <a:ext cx="8229600" cy="4572000"/>
          </a:xfrm>
          <a:prstGeom prst="rect">
            <a:avLst/>
          </a:prstGeom>
          <a:noFill/>
          <a:ln>
            <a:noFill/>
          </a:ln>
        </p:spPr>
        <p:txBody>
          <a:bodyPr anchorCtr="0" anchor="t" bIns="45700" lIns="91425" spcFirstLastPara="1" rIns="91425" wrap="square" tIns="45700">
            <a:normAutofit fontScale="92500" lnSpcReduction="20000"/>
          </a:bodyPr>
          <a:lstStyle/>
          <a:p>
            <a:pPr indent="-306974" lvl="0" marL="274320" rtl="0" algn="l">
              <a:spcBef>
                <a:spcPts val="0"/>
              </a:spcBef>
              <a:spcAft>
                <a:spcPts val="0"/>
              </a:spcAft>
              <a:buSzPct val="85000"/>
              <a:buChar char="⚫"/>
            </a:pPr>
            <a:r>
              <a:rPr b="1" lang="en-CA" u="sng">
                <a:solidFill>
                  <a:srgbClr val="FFFF00"/>
                </a:solidFill>
              </a:rPr>
              <a:t>Tendinitis </a:t>
            </a:r>
            <a:r>
              <a:rPr b="1" lang="en-CA"/>
              <a:t>- </a:t>
            </a:r>
            <a:r>
              <a:rPr lang="en-CA"/>
              <a:t>inflammation of a tendon and tendon muscle attachments, which can lead to pain and tenderness. Tendinitis can affect any of the tendons in the body, but it most commonly occurs around the shoulders, elbows, wrists and heels. </a:t>
            </a:r>
            <a:endParaRPr/>
          </a:p>
          <a:p>
            <a:pPr indent="-267033" lvl="0" marL="274320" rtl="0" algn="l">
              <a:spcBef>
                <a:spcPts val="0"/>
              </a:spcBef>
              <a:spcAft>
                <a:spcPts val="0"/>
              </a:spcAft>
              <a:buSzPct val="58846"/>
              <a:buChar char="⚫"/>
            </a:pPr>
            <a:r>
              <a:rPr i="1" lang="en-CA"/>
              <a:t>Symptoms:</a:t>
            </a:r>
            <a:r>
              <a:rPr lang="en-CA"/>
              <a:t> Tenderness and pain, worse with movement or full, passive stretch</a:t>
            </a:r>
            <a:endParaRPr/>
          </a:p>
          <a:p>
            <a:pPr indent="-267033" lvl="0" marL="274320" rtl="0" algn="l">
              <a:spcBef>
                <a:spcPts val="0"/>
              </a:spcBef>
              <a:spcAft>
                <a:spcPts val="0"/>
              </a:spcAft>
              <a:buSzPct val="58846"/>
              <a:buChar char="⚫"/>
            </a:pPr>
            <a:r>
              <a:rPr i="1" lang="en-CA"/>
              <a:t>Etiology: </a:t>
            </a:r>
            <a:r>
              <a:rPr lang="en-CA"/>
              <a:t>Repetitive motion, direct trauma, underlying conditions of inflammation or collagen problems.</a:t>
            </a:r>
            <a:endParaRPr/>
          </a:p>
          <a:p>
            <a:pPr indent="-267033" lvl="0" marL="274320" rtl="0" algn="l">
              <a:spcBef>
                <a:spcPts val="0"/>
              </a:spcBef>
              <a:spcAft>
                <a:spcPts val="0"/>
              </a:spcAft>
              <a:buClr>
                <a:srgbClr val="FFFF00"/>
              </a:buClr>
              <a:buSzPct val="58846"/>
              <a:buChar char="⚫"/>
            </a:pPr>
            <a:r>
              <a:t/>
            </a:r>
            <a:endParaRPr>
              <a:solidFill>
                <a:srgbClr val="FFFF00"/>
              </a:solidFill>
            </a:endParaRPr>
          </a:p>
          <a:p>
            <a:pPr indent="-306974" lvl="0" marL="274320" rtl="0" algn="l">
              <a:spcBef>
                <a:spcPts val="600"/>
              </a:spcBef>
              <a:spcAft>
                <a:spcPts val="0"/>
              </a:spcAft>
              <a:buSzPct val="85000"/>
              <a:buChar char="⚫"/>
            </a:pPr>
            <a:r>
              <a:rPr b="1" lang="en-CA" u="sng">
                <a:solidFill>
                  <a:srgbClr val="FFFF00"/>
                </a:solidFill>
              </a:rPr>
              <a:t>Tendinosis</a:t>
            </a:r>
            <a:r>
              <a:rPr b="1" lang="en-CA"/>
              <a:t> - </a:t>
            </a:r>
            <a:r>
              <a:rPr lang="en-CA"/>
              <a:t>Tendon degeneration </a:t>
            </a:r>
            <a:r>
              <a:rPr i="1" lang="en-CA"/>
              <a:t>without </a:t>
            </a:r>
            <a:r>
              <a:rPr lang="en-CA"/>
              <a:t>inflammation. This can be related to aging or conditions that affect collagen production &amp; maintenance. Degraded tendons are prone to injury, so the condition will often progress to </a:t>
            </a:r>
            <a:r>
              <a:rPr i="1" lang="en-CA"/>
              <a:t>Tendinitis.</a:t>
            </a:r>
            <a:r>
              <a:rPr lang="en-CA"/>
              <a:t> </a:t>
            </a:r>
            <a:endParaRPr/>
          </a:p>
        </p:txBody>
      </p:sp>
      <p:sp>
        <p:nvSpPr>
          <p:cNvPr id="174" name="Google Shape;174;p14"/>
          <p:cNvSpPr txBox="1"/>
          <p:nvPr>
            <p:ph type="title"/>
          </p:nvPr>
        </p:nvSpPr>
        <p:spPr>
          <a:xfrm>
            <a:off x="457200" y="152400"/>
            <a:ext cx="8229600" cy="12192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rgbClr val="F9F9F9"/>
              </a:buClr>
              <a:buSzPts val="4200"/>
              <a:buFont typeface="Constantia"/>
              <a:buNone/>
            </a:pPr>
            <a:r>
              <a:rPr lang="en-CA"/>
              <a:t>Tendinopathies</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8" name="Shape 178"/>
        <p:cNvGrpSpPr/>
        <p:nvPr/>
      </p:nvGrpSpPr>
      <p:grpSpPr>
        <a:xfrm>
          <a:off x="0" y="0"/>
          <a:ext cx="0" cy="0"/>
          <a:chOff x="0" y="0"/>
          <a:chExt cx="0" cy="0"/>
        </a:xfrm>
      </p:grpSpPr>
      <p:sp>
        <p:nvSpPr>
          <p:cNvPr id="179" name="Google Shape;179;g243fa9f352d_1_6"/>
          <p:cNvSpPr txBox="1"/>
          <p:nvPr>
            <p:ph idx="1" type="body"/>
          </p:nvPr>
        </p:nvSpPr>
        <p:spPr>
          <a:xfrm>
            <a:off x="457200" y="1524000"/>
            <a:ext cx="8229600" cy="4572000"/>
          </a:xfrm>
          <a:prstGeom prst="rect">
            <a:avLst/>
          </a:prstGeom>
        </p:spPr>
        <p:txBody>
          <a:bodyPr anchorCtr="0" anchor="t" bIns="45700" lIns="91425" spcFirstLastPara="1" rIns="91425" wrap="square" tIns="45700">
            <a:normAutofit fontScale="92500" lnSpcReduction="20000"/>
          </a:bodyPr>
          <a:lstStyle/>
          <a:p>
            <a:pPr indent="0" lvl="0" marL="0" rtl="0" algn="l">
              <a:spcBef>
                <a:spcPts val="600"/>
              </a:spcBef>
              <a:spcAft>
                <a:spcPts val="0"/>
              </a:spcAft>
              <a:buClr>
                <a:schemeClr val="dk1"/>
              </a:buClr>
              <a:buSzPct val="42307"/>
              <a:buFont typeface="Arial"/>
              <a:buNone/>
            </a:pPr>
            <a:r>
              <a:rPr lang="en-CA"/>
              <a:t>Patellar </a:t>
            </a:r>
            <a:r>
              <a:rPr i="1" lang="en-CA"/>
              <a:t>tendonitis</a:t>
            </a:r>
            <a:r>
              <a:rPr lang="en-CA"/>
              <a:t> at the tibial tuberosity that occurs in </a:t>
            </a:r>
            <a:r>
              <a:rPr b="1" lang="en-CA"/>
              <a:t>immature </a:t>
            </a:r>
            <a:r>
              <a:rPr lang="en-CA"/>
              <a:t>bone. </a:t>
            </a:r>
            <a:endParaRPr/>
          </a:p>
          <a:p>
            <a:pPr indent="0" lvl="0" marL="0" rtl="0" algn="l">
              <a:spcBef>
                <a:spcPts val="600"/>
              </a:spcBef>
              <a:spcAft>
                <a:spcPts val="0"/>
              </a:spcAft>
              <a:buClr>
                <a:schemeClr val="dk1"/>
              </a:buClr>
              <a:buSzPct val="42307"/>
              <a:buFont typeface="Arial"/>
              <a:buNone/>
            </a:pPr>
            <a:r>
              <a:rPr lang="en-CA"/>
              <a:t>Most commonly affects young athletes aged </a:t>
            </a:r>
            <a:r>
              <a:rPr b="1" lang="en-CA"/>
              <a:t>11 - 14 </a:t>
            </a:r>
            <a:r>
              <a:rPr lang="en-CA"/>
              <a:t>participating in sports involving running, jumping &amp; sudden changes of direction.</a:t>
            </a:r>
            <a:endParaRPr/>
          </a:p>
          <a:p>
            <a:pPr indent="0" lvl="0" marL="0" rtl="0" algn="l">
              <a:spcBef>
                <a:spcPts val="600"/>
              </a:spcBef>
              <a:spcAft>
                <a:spcPts val="0"/>
              </a:spcAft>
              <a:buClr>
                <a:schemeClr val="dk1"/>
              </a:buClr>
              <a:buSzPct val="42307"/>
              <a:buFont typeface="Arial"/>
              <a:buNone/>
            </a:pPr>
            <a:r>
              <a:rPr b="1" lang="en-CA"/>
              <a:t>Etiology</a:t>
            </a:r>
            <a:r>
              <a:rPr lang="en-CA"/>
              <a:t>: Trauma to growth plate of the tibial tuberosity from pulling force of quadriceps</a:t>
            </a:r>
            <a:endParaRPr/>
          </a:p>
          <a:p>
            <a:pPr indent="0" lvl="0" marL="0" rtl="0" algn="l">
              <a:spcBef>
                <a:spcPts val="600"/>
              </a:spcBef>
              <a:spcAft>
                <a:spcPts val="0"/>
              </a:spcAft>
              <a:buClr>
                <a:schemeClr val="dk1"/>
              </a:buClr>
              <a:buSzPct val="42307"/>
              <a:buFont typeface="Arial"/>
              <a:buNone/>
            </a:pPr>
            <a:r>
              <a:rPr b="1" lang="en-CA"/>
              <a:t>Signs &amp; symptoms:</a:t>
            </a:r>
            <a:r>
              <a:rPr lang="en-CA"/>
              <a:t> pain &amp; inflammation worse with knee extension and/or trauma to the knee. The tibial tuberosity often becomes prominent and tender to touch.</a:t>
            </a:r>
            <a:endParaRPr/>
          </a:p>
          <a:p>
            <a:pPr indent="0" lvl="0" marL="0" rtl="0" algn="l">
              <a:spcBef>
                <a:spcPts val="600"/>
              </a:spcBef>
              <a:spcAft>
                <a:spcPts val="0"/>
              </a:spcAft>
              <a:buClr>
                <a:schemeClr val="dk1"/>
              </a:buClr>
              <a:buSzPct val="42307"/>
              <a:buFont typeface="Arial"/>
              <a:buNone/>
            </a:pPr>
            <a:r>
              <a:rPr lang="en-CA"/>
              <a:t>Generally fully resolves once puberty (&amp; bone growth) are completed.</a:t>
            </a:r>
            <a:endParaRPr/>
          </a:p>
          <a:p>
            <a:pPr indent="0" lvl="0" marL="0" rtl="0" algn="l">
              <a:spcBef>
                <a:spcPts val="600"/>
              </a:spcBef>
              <a:spcAft>
                <a:spcPts val="0"/>
              </a:spcAft>
              <a:buNone/>
            </a:pPr>
            <a:r>
              <a:t/>
            </a:r>
            <a:endParaRPr/>
          </a:p>
        </p:txBody>
      </p:sp>
      <p:sp>
        <p:nvSpPr>
          <p:cNvPr id="180" name="Google Shape;180;g243fa9f352d_1_6"/>
          <p:cNvSpPr txBox="1"/>
          <p:nvPr>
            <p:ph type="title"/>
          </p:nvPr>
        </p:nvSpPr>
        <p:spPr>
          <a:xfrm>
            <a:off x="457200" y="152400"/>
            <a:ext cx="8229600" cy="1219200"/>
          </a:xfrm>
          <a:prstGeom prst="rect">
            <a:avLst/>
          </a:prstGeom>
        </p:spPr>
        <p:txBody>
          <a:bodyPr anchorCtr="0" anchor="b" bIns="45700" lIns="91425" spcFirstLastPara="1" rIns="91425" wrap="square" tIns="45700">
            <a:normAutofit/>
          </a:bodyPr>
          <a:lstStyle/>
          <a:p>
            <a:pPr indent="0" lvl="0" marL="0" rtl="0" algn="l">
              <a:spcBef>
                <a:spcPts val="0"/>
              </a:spcBef>
              <a:spcAft>
                <a:spcPts val="0"/>
              </a:spcAft>
              <a:buClr>
                <a:schemeClr val="dk1"/>
              </a:buClr>
              <a:buSzPts val="1100"/>
              <a:buFont typeface="Arial"/>
              <a:buNone/>
            </a:pPr>
            <a:r>
              <a:rPr lang="en-CA"/>
              <a:t>Osgood Schlatter Disease</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4" name="Shape 184"/>
        <p:cNvGrpSpPr/>
        <p:nvPr/>
      </p:nvGrpSpPr>
      <p:grpSpPr>
        <a:xfrm>
          <a:off x="0" y="0"/>
          <a:ext cx="0" cy="0"/>
          <a:chOff x="0" y="0"/>
          <a:chExt cx="0" cy="0"/>
        </a:xfrm>
      </p:grpSpPr>
      <p:sp>
        <p:nvSpPr>
          <p:cNvPr id="185" name="Google Shape;185;g243fa9f352d_1_0"/>
          <p:cNvSpPr txBox="1"/>
          <p:nvPr>
            <p:ph idx="1" type="body"/>
          </p:nvPr>
        </p:nvSpPr>
        <p:spPr>
          <a:xfrm>
            <a:off x="457200" y="1524000"/>
            <a:ext cx="8229600" cy="4572000"/>
          </a:xfrm>
          <a:prstGeom prst="rect">
            <a:avLst/>
          </a:prstGeom>
        </p:spPr>
        <p:txBody>
          <a:bodyPr anchorCtr="0" anchor="t" bIns="45700" lIns="91425" spcFirstLastPara="1" rIns="91425" wrap="square" tIns="45700">
            <a:normAutofit lnSpcReduction="10000"/>
          </a:bodyPr>
          <a:lstStyle/>
          <a:p>
            <a:pPr indent="0" lvl="0" marL="0" rtl="0" algn="l">
              <a:spcBef>
                <a:spcPts val="600"/>
              </a:spcBef>
              <a:spcAft>
                <a:spcPts val="0"/>
              </a:spcAft>
              <a:buClr>
                <a:schemeClr val="dk1"/>
              </a:buClr>
              <a:buSzPts val="1100"/>
              <a:buFont typeface="Arial"/>
              <a:buNone/>
            </a:pPr>
            <a:r>
              <a:rPr lang="en-CA"/>
              <a:t>Inflammation of a tendon where it attaches to an epicondyle. Most commonly occurs at the </a:t>
            </a:r>
            <a:r>
              <a:rPr b="1" lang="en-CA"/>
              <a:t>elbow</a:t>
            </a:r>
            <a:endParaRPr b="1"/>
          </a:p>
          <a:p>
            <a:pPr indent="0" lvl="0" marL="0" rtl="0" algn="l">
              <a:spcBef>
                <a:spcPts val="600"/>
              </a:spcBef>
              <a:spcAft>
                <a:spcPts val="0"/>
              </a:spcAft>
              <a:buClr>
                <a:schemeClr val="dk1"/>
              </a:buClr>
              <a:buSzPts val="1100"/>
              <a:buFont typeface="Arial"/>
              <a:buNone/>
            </a:pPr>
            <a:r>
              <a:t/>
            </a:r>
            <a:endParaRPr b="1"/>
          </a:p>
          <a:p>
            <a:pPr indent="0" lvl="0" marL="0" rtl="0" algn="l">
              <a:spcBef>
                <a:spcPts val="600"/>
              </a:spcBef>
              <a:spcAft>
                <a:spcPts val="0"/>
              </a:spcAft>
              <a:buClr>
                <a:schemeClr val="dk1"/>
              </a:buClr>
              <a:buSzPts val="1100"/>
              <a:buFont typeface="Arial"/>
              <a:buNone/>
            </a:pPr>
            <a:r>
              <a:rPr b="1" lang="en-CA"/>
              <a:t>Lateral epicondylitis AKA Tennis elbow</a:t>
            </a:r>
            <a:r>
              <a:rPr lang="en-CA"/>
              <a:t>- inflammation of the common extensor tendons</a:t>
            </a:r>
            <a:endParaRPr/>
          </a:p>
          <a:p>
            <a:pPr indent="0" lvl="0" marL="0" rtl="0" algn="l">
              <a:spcBef>
                <a:spcPts val="600"/>
              </a:spcBef>
              <a:spcAft>
                <a:spcPts val="0"/>
              </a:spcAft>
              <a:buClr>
                <a:schemeClr val="dk1"/>
              </a:buClr>
              <a:buSzPts val="1100"/>
              <a:buFont typeface="Arial"/>
              <a:buNone/>
            </a:pPr>
            <a:r>
              <a:t/>
            </a:r>
            <a:endParaRPr/>
          </a:p>
          <a:p>
            <a:pPr indent="0" lvl="0" marL="0" rtl="0" algn="l">
              <a:spcBef>
                <a:spcPts val="600"/>
              </a:spcBef>
              <a:spcAft>
                <a:spcPts val="0"/>
              </a:spcAft>
              <a:buClr>
                <a:schemeClr val="dk1"/>
              </a:buClr>
              <a:buSzPts val="1100"/>
              <a:buFont typeface="Arial"/>
              <a:buNone/>
            </a:pPr>
            <a:r>
              <a:rPr b="1" lang="en-CA"/>
              <a:t>Medial epicondylitis</a:t>
            </a:r>
            <a:endParaRPr b="1"/>
          </a:p>
          <a:p>
            <a:pPr indent="0" lvl="0" marL="0" rtl="0" algn="l">
              <a:spcBef>
                <a:spcPts val="600"/>
              </a:spcBef>
              <a:spcAft>
                <a:spcPts val="0"/>
              </a:spcAft>
              <a:buClr>
                <a:schemeClr val="dk1"/>
              </a:buClr>
              <a:buSzPts val="1100"/>
              <a:buFont typeface="Arial"/>
              <a:buNone/>
            </a:pPr>
            <a:r>
              <a:rPr b="1" lang="en-CA"/>
              <a:t> AKA Golfer’s elbow- </a:t>
            </a:r>
            <a:endParaRPr b="1"/>
          </a:p>
          <a:p>
            <a:pPr indent="0" lvl="0" marL="0" rtl="0" algn="l">
              <a:spcBef>
                <a:spcPts val="600"/>
              </a:spcBef>
              <a:spcAft>
                <a:spcPts val="0"/>
              </a:spcAft>
              <a:buClr>
                <a:schemeClr val="dk1"/>
              </a:buClr>
              <a:buSzPts val="1100"/>
              <a:buFont typeface="Arial"/>
              <a:buNone/>
            </a:pPr>
            <a:r>
              <a:rPr lang="en-CA"/>
              <a:t>inflammation of the </a:t>
            </a:r>
            <a:endParaRPr/>
          </a:p>
          <a:p>
            <a:pPr indent="0" lvl="0" marL="0" rtl="0" algn="l">
              <a:spcBef>
                <a:spcPts val="600"/>
              </a:spcBef>
              <a:spcAft>
                <a:spcPts val="0"/>
              </a:spcAft>
              <a:buClr>
                <a:schemeClr val="dk1"/>
              </a:buClr>
              <a:buSzPts val="1100"/>
              <a:buFont typeface="Arial"/>
              <a:buNone/>
            </a:pPr>
            <a:r>
              <a:rPr lang="en-CA"/>
              <a:t>common flexor tendons</a:t>
            </a:r>
            <a:endParaRPr/>
          </a:p>
        </p:txBody>
      </p:sp>
      <p:sp>
        <p:nvSpPr>
          <p:cNvPr id="186" name="Google Shape;186;g243fa9f352d_1_0"/>
          <p:cNvSpPr txBox="1"/>
          <p:nvPr>
            <p:ph type="title"/>
          </p:nvPr>
        </p:nvSpPr>
        <p:spPr>
          <a:xfrm>
            <a:off x="457200" y="152400"/>
            <a:ext cx="8229600" cy="1219200"/>
          </a:xfrm>
          <a:prstGeom prst="rect">
            <a:avLst/>
          </a:prstGeom>
        </p:spPr>
        <p:txBody>
          <a:bodyPr anchorCtr="0" anchor="b" bIns="45700" lIns="91425" spcFirstLastPara="1" rIns="91425" wrap="square" tIns="45700">
            <a:normAutofit/>
          </a:bodyPr>
          <a:lstStyle/>
          <a:p>
            <a:pPr indent="0" lvl="0" marL="0" rtl="0" algn="l">
              <a:spcBef>
                <a:spcPts val="0"/>
              </a:spcBef>
              <a:spcAft>
                <a:spcPts val="0"/>
              </a:spcAft>
              <a:buClr>
                <a:schemeClr val="dk1"/>
              </a:buClr>
              <a:buSzPts val="1100"/>
              <a:buFont typeface="Arial"/>
              <a:buNone/>
            </a:pPr>
            <a:r>
              <a:rPr lang="en-CA"/>
              <a:t>Epicondylitis</a:t>
            </a:r>
            <a:endParaRPr/>
          </a:p>
        </p:txBody>
      </p:sp>
      <p:pic>
        <p:nvPicPr>
          <p:cNvPr id="187" name="Google Shape;187;g243fa9f352d_1_0"/>
          <p:cNvPicPr preferRelativeResize="0"/>
          <p:nvPr/>
        </p:nvPicPr>
        <p:blipFill>
          <a:blip r:embed="rId3">
            <a:alphaModFix/>
          </a:blip>
          <a:stretch>
            <a:fillRect/>
          </a:stretch>
        </p:blipFill>
        <p:spPr>
          <a:xfrm>
            <a:off x="4751825" y="3630000"/>
            <a:ext cx="3444750" cy="260670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1" name="Shape 191"/>
        <p:cNvGrpSpPr/>
        <p:nvPr/>
      </p:nvGrpSpPr>
      <p:grpSpPr>
        <a:xfrm>
          <a:off x="0" y="0"/>
          <a:ext cx="0" cy="0"/>
          <a:chOff x="0" y="0"/>
          <a:chExt cx="0" cy="0"/>
        </a:xfrm>
      </p:grpSpPr>
      <p:sp>
        <p:nvSpPr>
          <p:cNvPr id="192" name="Google Shape;192;p15"/>
          <p:cNvSpPr txBox="1"/>
          <p:nvPr>
            <p:ph idx="1" type="body"/>
          </p:nvPr>
        </p:nvSpPr>
        <p:spPr>
          <a:xfrm>
            <a:off x="457200" y="1524000"/>
            <a:ext cx="8229600" cy="4572000"/>
          </a:xfrm>
          <a:prstGeom prst="rect">
            <a:avLst/>
          </a:prstGeom>
          <a:noFill/>
          <a:ln>
            <a:noFill/>
          </a:ln>
        </p:spPr>
        <p:txBody>
          <a:bodyPr anchorCtr="0" anchor="t" bIns="45700" lIns="91425" spcFirstLastPara="1" rIns="91425" wrap="square" tIns="45700">
            <a:normAutofit lnSpcReduction="10000"/>
          </a:bodyPr>
          <a:lstStyle/>
          <a:p>
            <a:pPr indent="-295370" lvl="0" marL="274320" rtl="0" algn="l">
              <a:spcBef>
                <a:spcPts val="0"/>
              </a:spcBef>
              <a:spcAft>
                <a:spcPts val="0"/>
              </a:spcAft>
              <a:buSzPts val="2210"/>
              <a:buChar char="⚫"/>
            </a:pPr>
            <a:r>
              <a:rPr lang="en-CA"/>
              <a:t>Tendons are surrounded by protective sheaths, which are lined with a substance called tenosynovium.  Tenosynovium releases a fluid that helps the tendon smoothly glide through the tendon sheath. </a:t>
            </a:r>
            <a:endParaRPr/>
          </a:p>
          <a:p>
            <a:pPr indent="-295370" lvl="0" marL="274320" rtl="0" algn="l">
              <a:spcBef>
                <a:spcPts val="600"/>
              </a:spcBef>
              <a:spcAft>
                <a:spcPts val="0"/>
              </a:spcAft>
              <a:buSzPts val="2210"/>
              <a:buChar char="⚫"/>
            </a:pPr>
            <a:r>
              <a:rPr lang="en-CA"/>
              <a:t> The lining of the tendon sheath can become inflamed and is then called tenosynovitis. Tenosynovitis most often affects the hands, wrists and feet.  Pain and tenderness result when a person moves or touches the affected area.</a:t>
            </a:r>
            <a:endParaRPr/>
          </a:p>
          <a:p>
            <a:pPr indent="0" lvl="0" marL="274320" rtl="0" algn="l">
              <a:spcBef>
                <a:spcPts val="600"/>
              </a:spcBef>
              <a:spcAft>
                <a:spcPts val="0"/>
              </a:spcAft>
              <a:buNone/>
            </a:pPr>
            <a:r>
              <a:t/>
            </a:r>
            <a:endParaRPr/>
          </a:p>
          <a:p>
            <a:pPr indent="-176085" lvl="0" marL="274320" rtl="0" algn="l">
              <a:spcBef>
                <a:spcPts val="600"/>
              </a:spcBef>
              <a:spcAft>
                <a:spcPts val="0"/>
              </a:spcAft>
              <a:buSzPts val="2210"/>
              <a:buNone/>
            </a:pPr>
            <a:r>
              <a:t/>
            </a:r>
            <a:endParaRPr/>
          </a:p>
        </p:txBody>
      </p:sp>
      <p:sp>
        <p:nvSpPr>
          <p:cNvPr id="193" name="Google Shape;193;p15"/>
          <p:cNvSpPr txBox="1"/>
          <p:nvPr>
            <p:ph type="title"/>
          </p:nvPr>
        </p:nvSpPr>
        <p:spPr>
          <a:xfrm>
            <a:off x="457200" y="152400"/>
            <a:ext cx="8229600" cy="12192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rgbClr val="F9F9F9"/>
              </a:buClr>
              <a:buSzPts val="4200"/>
              <a:buFont typeface="Constantia"/>
              <a:buNone/>
            </a:pPr>
            <a:r>
              <a:rPr lang="en-CA"/>
              <a:t>Tenosynovitis</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7" name="Shape 197"/>
        <p:cNvGrpSpPr/>
        <p:nvPr/>
      </p:nvGrpSpPr>
      <p:grpSpPr>
        <a:xfrm>
          <a:off x="0" y="0"/>
          <a:ext cx="0" cy="0"/>
          <a:chOff x="0" y="0"/>
          <a:chExt cx="0" cy="0"/>
        </a:xfrm>
      </p:grpSpPr>
      <p:sp>
        <p:nvSpPr>
          <p:cNvPr id="198" name="Google Shape;198;p16"/>
          <p:cNvSpPr txBox="1"/>
          <p:nvPr>
            <p:ph idx="1" type="body"/>
          </p:nvPr>
        </p:nvSpPr>
        <p:spPr>
          <a:xfrm>
            <a:off x="457200" y="1593625"/>
            <a:ext cx="8229600" cy="4572000"/>
          </a:xfrm>
          <a:prstGeom prst="rect">
            <a:avLst/>
          </a:prstGeom>
          <a:noFill/>
          <a:ln>
            <a:noFill/>
          </a:ln>
        </p:spPr>
        <p:txBody>
          <a:bodyPr anchorCtr="0" anchor="t" bIns="45700" lIns="91425" spcFirstLastPara="1" rIns="91425" wrap="square" tIns="45700">
            <a:normAutofit/>
          </a:bodyPr>
          <a:lstStyle/>
          <a:p>
            <a:pPr indent="0" lvl="0" marL="0" rtl="0" algn="l">
              <a:spcBef>
                <a:spcPts val="300"/>
              </a:spcBef>
              <a:spcAft>
                <a:spcPts val="0"/>
              </a:spcAft>
              <a:buClr>
                <a:schemeClr val="dk1"/>
              </a:buClr>
              <a:buSzPts val="1100"/>
              <a:buFont typeface="Arial"/>
              <a:buNone/>
            </a:pPr>
            <a:r>
              <a:rPr lang="en-CA"/>
              <a:t>Most common type of Tenosynovitis. Inflammation of the synovial sheath of the radial (thumb) side of the hand. This sheath surrounds two muscles - the abductor pollis brevis &amp; the extensor pollis brevis. </a:t>
            </a:r>
            <a:endParaRPr/>
          </a:p>
          <a:p>
            <a:pPr indent="-133985" lvl="0" marL="274320" rtl="0" algn="l">
              <a:spcBef>
                <a:spcPts val="600"/>
              </a:spcBef>
              <a:spcAft>
                <a:spcPts val="0"/>
              </a:spcAft>
              <a:buClr>
                <a:schemeClr val="dk1"/>
              </a:buClr>
              <a:buSzPts val="2210"/>
              <a:buFont typeface="Arial"/>
              <a:buNone/>
            </a:pPr>
            <a:r>
              <a:rPr lang="en-CA"/>
              <a:t>Symptoms are most notable when grasping with the hand or turning the wrist.</a:t>
            </a:r>
            <a:endParaRPr/>
          </a:p>
          <a:p>
            <a:pPr indent="-133985" lvl="0" marL="274320" rtl="0" algn="l">
              <a:spcBef>
                <a:spcPts val="600"/>
              </a:spcBef>
              <a:spcAft>
                <a:spcPts val="0"/>
              </a:spcAft>
              <a:buClr>
                <a:schemeClr val="dk1"/>
              </a:buClr>
              <a:buSzPts val="2210"/>
              <a:buFont typeface="Arial"/>
              <a:buNone/>
            </a:pPr>
            <a:r>
              <a:rPr lang="en-CA"/>
              <a:t>Etiology: repetitive hand or wrist movements, picking up a baby, sustained weight bearing while the wrist is in a static position</a:t>
            </a:r>
            <a:endParaRPr/>
          </a:p>
          <a:p>
            <a:pPr indent="-133985" lvl="0" marL="274320" rtl="0" algn="l">
              <a:spcBef>
                <a:spcPts val="600"/>
              </a:spcBef>
              <a:spcAft>
                <a:spcPts val="0"/>
              </a:spcAft>
              <a:buSzPts val="2210"/>
              <a:buNone/>
            </a:pPr>
            <a:r>
              <a:t/>
            </a:r>
            <a:endParaRPr/>
          </a:p>
        </p:txBody>
      </p:sp>
      <p:sp>
        <p:nvSpPr>
          <p:cNvPr id="199" name="Google Shape;199;p16"/>
          <p:cNvSpPr txBox="1"/>
          <p:nvPr>
            <p:ph type="title"/>
          </p:nvPr>
        </p:nvSpPr>
        <p:spPr>
          <a:xfrm>
            <a:off x="457200" y="152400"/>
            <a:ext cx="8229600" cy="1219200"/>
          </a:xfrm>
          <a:prstGeom prst="rect">
            <a:avLst/>
          </a:prstGeom>
          <a:noFill/>
          <a:ln>
            <a:noFill/>
          </a:ln>
        </p:spPr>
        <p:txBody>
          <a:bodyPr anchorCtr="0" anchor="b" bIns="45700" lIns="91425" spcFirstLastPara="1" rIns="91425" wrap="square" tIns="45700">
            <a:normAutofit/>
          </a:bodyPr>
          <a:lstStyle/>
          <a:p>
            <a:pPr indent="0" lvl="0" marL="0" rtl="0" algn="ctr">
              <a:spcBef>
                <a:spcPts val="0"/>
              </a:spcBef>
              <a:spcAft>
                <a:spcPts val="0"/>
              </a:spcAft>
              <a:buClr>
                <a:srgbClr val="F9F9F9"/>
              </a:buClr>
              <a:buSzPts val="4200"/>
              <a:buFont typeface="Constantia"/>
              <a:buNone/>
            </a:pPr>
            <a:r>
              <a:rPr lang="en-CA"/>
              <a:t>De Quervain Tenosynovitis</a:t>
            </a:r>
            <a:endParaRPr/>
          </a:p>
        </p:txBody>
      </p:sp>
      <p:pic>
        <p:nvPicPr>
          <p:cNvPr id="200" name="Google Shape;200;p16"/>
          <p:cNvPicPr preferRelativeResize="0"/>
          <p:nvPr/>
        </p:nvPicPr>
        <p:blipFill>
          <a:blip r:embed="rId3">
            <a:alphaModFix/>
          </a:blip>
          <a:stretch>
            <a:fillRect/>
          </a:stretch>
        </p:blipFill>
        <p:spPr>
          <a:xfrm>
            <a:off x="4571988" y="5047913"/>
            <a:ext cx="3305175" cy="1381125"/>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4" name="Shape 204"/>
        <p:cNvGrpSpPr/>
        <p:nvPr/>
      </p:nvGrpSpPr>
      <p:grpSpPr>
        <a:xfrm>
          <a:off x="0" y="0"/>
          <a:ext cx="0" cy="0"/>
          <a:chOff x="0" y="0"/>
          <a:chExt cx="0" cy="0"/>
        </a:xfrm>
      </p:grpSpPr>
      <p:sp>
        <p:nvSpPr>
          <p:cNvPr id="205" name="Google Shape;205;p17"/>
          <p:cNvSpPr txBox="1"/>
          <p:nvPr>
            <p:ph idx="1" type="body"/>
          </p:nvPr>
        </p:nvSpPr>
        <p:spPr>
          <a:xfrm>
            <a:off x="457200" y="1524000"/>
            <a:ext cx="8229600" cy="4572000"/>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210"/>
              <a:buChar char="⚫"/>
            </a:pPr>
            <a:r>
              <a:rPr lang="en-CA"/>
              <a:t>Tendon ruptures:  In some rare instances, tendons can snap or rupture. Conditions that make a rupture more likely include the injection of steroids into a tendon, certain diseases (such as gout or hyperparathyroidism), and having type O blood.</a:t>
            </a:r>
            <a:endParaRPr/>
          </a:p>
          <a:p>
            <a:pPr indent="-274320" lvl="0" marL="274320" rtl="0" algn="l">
              <a:spcBef>
                <a:spcPts val="600"/>
              </a:spcBef>
              <a:spcAft>
                <a:spcPts val="0"/>
              </a:spcAft>
              <a:buSzPts val="2210"/>
              <a:buChar char="⚫"/>
            </a:pPr>
            <a:r>
              <a:rPr lang="en-CA"/>
              <a:t>The most common areas of tendon rupture in the leg are as follows:</a:t>
            </a:r>
            <a:endParaRPr/>
          </a:p>
          <a:p>
            <a:pPr indent="-274320" lvl="1" marL="640080" rtl="0" algn="l">
              <a:spcBef>
                <a:spcPts val="300"/>
              </a:spcBef>
              <a:spcAft>
                <a:spcPts val="0"/>
              </a:spcAft>
              <a:buSzPts val="2040"/>
              <a:buChar char="⚫"/>
            </a:pPr>
            <a:r>
              <a:rPr lang="en-CA"/>
              <a:t>Quadriceps.</a:t>
            </a:r>
            <a:endParaRPr/>
          </a:p>
          <a:p>
            <a:pPr indent="-274320" lvl="1" marL="640080" rtl="0" algn="l">
              <a:spcBef>
                <a:spcPts val="300"/>
              </a:spcBef>
              <a:spcAft>
                <a:spcPts val="0"/>
              </a:spcAft>
              <a:buSzPts val="2040"/>
              <a:buChar char="⚫"/>
            </a:pPr>
            <a:r>
              <a:rPr lang="en-CA"/>
              <a:t>Achilles </a:t>
            </a:r>
            <a:endParaRPr/>
          </a:p>
          <a:p>
            <a:pPr indent="-133985" lvl="0" marL="274320" rtl="0" algn="l">
              <a:spcBef>
                <a:spcPts val="600"/>
              </a:spcBef>
              <a:spcAft>
                <a:spcPts val="0"/>
              </a:spcAft>
              <a:buSzPts val="2210"/>
              <a:buNone/>
            </a:pPr>
            <a:r>
              <a:t/>
            </a:r>
            <a:endParaRPr/>
          </a:p>
        </p:txBody>
      </p:sp>
      <p:sp>
        <p:nvSpPr>
          <p:cNvPr id="206" name="Google Shape;206;p17"/>
          <p:cNvSpPr txBox="1"/>
          <p:nvPr>
            <p:ph type="title"/>
          </p:nvPr>
        </p:nvSpPr>
        <p:spPr>
          <a:xfrm>
            <a:off x="457200" y="152400"/>
            <a:ext cx="8229600" cy="12192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rgbClr val="F9F9F9"/>
              </a:buClr>
              <a:buSzPts val="4200"/>
              <a:buFont typeface="Constantia"/>
              <a:buNone/>
            </a:pPr>
            <a:r>
              <a:rPr lang="en-CA"/>
              <a:t>Tendon Ruptures</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0" name="Shape 210"/>
        <p:cNvGrpSpPr/>
        <p:nvPr/>
      </p:nvGrpSpPr>
      <p:grpSpPr>
        <a:xfrm>
          <a:off x="0" y="0"/>
          <a:ext cx="0" cy="0"/>
          <a:chOff x="0" y="0"/>
          <a:chExt cx="0" cy="0"/>
        </a:xfrm>
      </p:grpSpPr>
      <p:sp>
        <p:nvSpPr>
          <p:cNvPr id="211" name="Google Shape;211;p18"/>
          <p:cNvSpPr txBox="1"/>
          <p:nvPr>
            <p:ph idx="1" type="body"/>
          </p:nvPr>
        </p:nvSpPr>
        <p:spPr>
          <a:xfrm>
            <a:off x="457200" y="1524000"/>
            <a:ext cx="8229600" cy="4572000"/>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210"/>
              <a:buChar char="⚫"/>
            </a:pPr>
            <a:r>
              <a:rPr lang="en-CA"/>
              <a:t>Although fairly uncommon, a tendon rupture can be a serious problem and may result in excruciating pain and permanent disability if untreated. Each type of tendon rupture has its own signs and symptoms and can be treated either surgically or medically depending on the severity of the rupture and the confidence of the surgeon.</a:t>
            </a:r>
            <a:endParaRPr/>
          </a:p>
        </p:txBody>
      </p:sp>
      <p:sp>
        <p:nvSpPr>
          <p:cNvPr id="212" name="Google Shape;212;p18"/>
          <p:cNvSpPr txBox="1"/>
          <p:nvPr>
            <p:ph type="title"/>
          </p:nvPr>
        </p:nvSpPr>
        <p:spPr>
          <a:xfrm>
            <a:off x="457200" y="152400"/>
            <a:ext cx="8229600" cy="12192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rgbClr val="F9F9F9"/>
              </a:buClr>
              <a:buSzPts val="4200"/>
              <a:buFont typeface="Constantia"/>
              <a:buNone/>
            </a:pPr>
            <a:r>
              <a:rPr lang="en-CA"/>
              <a:t>Continued</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6" name="Shape 216"/>
        <p:cNvGrpSpPr/>
        <p:nvPr/>
      </p:nvGrpSpPr>
      <p:grpSpPr>
        <a:xfrm>
          <a:off x="0" y="0"/>
          <a:ext cx="0" cy="0"/>
          <a:chOff x="0" y="0"/>
          <a:chExt cx="0" cy="0"/>
        </a:xfrm>
      </p:grpSpPr>
      <p:sp>
        <p:nvSpPr>
          <p:cNvPr id="217" name="Google Shape;217;p19"/>
          <p:cNvSpPr txBox="1"/>
          <p:nvPr>
            <p:ph idx="1" type="body"/>
          </p:nvPr>
        </p:nvSpPr>
        <p:spPr>
          <a:xfrm>
            <a:off x="457200" y="1371600"/>
            <a:ext cx="8133300" cy="4879200"/>
          </a:xfrm>
          <a:prstGeom prst="rect">
            <a:avLst/>
          </a:prstGeom>
          <a:noFill/>
          <a:ln>
            <a:noFill/>
          </a:ln>
        </p:spPr>
        <p:txBody>
          <a:bodyPr anchorCtr="0" anchor="t" bIns="45700" lIns="91425" spcFirstLastPara="1" rIns="91425" wrap="square" tIns="45700">
            <a:normAutofit fontScale="62500" lnSpcReduction="10000"/>
          </a:bodyPr>
          <a:lstStyle/>
          <a:p>
            <a:pPr indent="0" lvl="0" marL="274320" rtl="0" algn="l">
              <a:spcBef>
                <a:spcPts val="0"/>
              </a:spcBef>
              <a:spcAft>
                <a:spcPts val="0"/>
              </a:spcAft>
              <a:buNone/>
            </a:pPr>
            <a:r>
              <a:rPr lang="en-CA"/>
              <a:t>A joint dislocation, or luxation, occurs when there is an abnormal separation in the joint. A partial dislocation is referred to as a subluxation. Dislocations are often caused by sudden trauma on the joint like an impact or fall. A joint dislocation can cause damage to the surrounding ligaments, tendons, muscles, and nerves. Dislocations can occur in any joint, major (shoulder, </a:t>
            </a:r>
            <a:r>
              <a:rPr lang="en-CA"/>
              <a:t>knees, etc.) or minor (toes, fingers, etc.).</a:t>
            </a:r>
            <a:endParaRPr/>
          </a:p>
          <a:p>
            <a:pPr indent="0" lvl="0" marL="274320" rtl="0" algn="l">
              <a:spcBef>
                <a:spcPts val="0"/>
              </a:spcBef>
              <a:spcAft>
                <a:spcPts val="0"/>
              </a:spcAft>
              <a:buNone/>
            </a:pPr>
            <a:r>
              <a:rPr lang="en-CA" sz="3668"/>
              <a:t> </a:t>
            </a:r>
            <a:r>
              <a:rPr b="1" lang="en-CA" sz="3668"/>
              <a:t>The most common joint dislocation is a shoulder dislocation.</a:t>
            </a:r>
            <a:r>
              <a:rPr lang="en-CA" sz="3668"/>
              <a:t> </a:t>
            </a:r>
            <a:endParaRPr sz="3668"/>
          </a:p>
          <a:p>
            <a:pPr indent="0" lvl="0" marL="274320" rtl="0" algn="l">
              <a:spcBef>
                <a:spcPts val="0"/>
              </a:spcBef>
              <a:spcAft>
                <a:spcPts val="0"/>
              </a:spcAft>
              <a:buNone/>
            </a:pPr>
            <a:r>
              <a:rPr lang="en-CA"/>
              <a:t>Once a joint has been dislocated, it is more at risk for dislocations in the future.</a:t>
            </a:r>
            <a:endParaRPr/>
          </a:p>
          <a:p>
            <a:pPr indent="0" lvl="0" marL="274320" rtl="0" algn="l">
              <a:spcBef>
                <a:spcPts val="600"/>
              </a:spcBef>
              <a:spcAft>
                <a:spcPts val="0"/>
              </a:spcAft>
              <a:buNone/>
            </a:pPr>
            <a:r>
              <a:rPr lang="en-CA"/>
              <a:t>In many scenarios, you will be able easily to see a dislocation when it has occurred. The area may be swollen or look bruised. You may notice that the area is red or discolored. It may also have a strange shape as a result of the dislocation. Some of the other symptoms associated with dislocated joints include:</a:t>
            </a:r>
            <a:endParaRPr/>
          </a:p>
          <a:p>
            <a:pPr indent="-264604" lvl="1" marL="640080" rtl="0" algn="l">
              <a:spcBef>
                <a:spcPts val="300"/>
              </a:spcBef>
              <a:spcAft>
                <a:spcPts val="0"/>
              </a:spcAft>
              <a:buSzPct val="85000"/>
              <a:buChar char="⚫"/>
            </a:pPr>
            <a:r>
              <a:rPr lang="en-CA"/>
              <a:t>Loss of motion</a:t>
            </a:r>
            <a:endParaRPr/>
          </a:p>
          <a:p>
            <a:pPr indent="-264604" lvl="1" marL="640080" rtl="0" algn="l">
              <a:spcBef>
                <a:spcPts val="300"/>
              </a:spcBef>
              <a:spcAft>
                <a:spcPts val="0"/>
              </a:spcAft>
              <a:buSzPct val="85000"/>
              <a:buChar char="⚫"/>
            </a:pPr>
            <a:r>
              <a:rPr lang="en-CA"/>
              <a:t>Pain during movement</a:t>
            </a:r>
            <a:endParaRPr/>
          </a:p>
          <a:p>
            <a:pPr indent="-264604" lvl="1" marL="640080" rtl="0" algn="l">
              <a:spcBef>
                <a:spcPts val="300"/>
              </a:spcBef>
              <a:spcAft>
                <a:spcPts val="0"/>
              </a:spcAft>
              <a:buSzPct val="85000"/>
              <a:buChar char="⚫"/>
            </a:pPr>
            <a:r>
              <a:rPr lang="en-CA"/>
              <a:t>Numbness around the area</a:t>
            </a:r>
            <a:endParaRPr/>
          </a:p>
          <a:p>
            <a:pPr indent="-264604" lvl="1" marL="640080" rtl="0" algn="l">
              <a:spcBef>
                <a:spcPts val="300"/>
              </a:spcBef>
              <a:spcAft>
                <a:spcPts val="0"/>
              </a:spcAft>
              <a:buSzPct val="85000"/>
              <a:buChar char="⚫"/>
            </a:pPr>
            <a:r>
              <a:rPr lang="en-CA"/>
              <a:t>Tingling feeling</a:t>
            </a:r>
            <a:endParaRPr/>
          </a:p>
          <a:p>
            <a:pPr indent="0" lvl="0" marL="0" rtl="0" algn="l">
              <a:spcBef>
                <a:spcPts val="600"/>
              </a:spcBef>
              <a:spcAft>
                <a:spcPts val="0"/>
              </a:spcAft>
              <a:buSzPct val="85000"/>
              <a:buNone/>
            </a:pPr>
            <a:r>
              <a:t/>
            </a:r>
            <a:endParaRPr/>
          </a:p>
        </p:txBody>
      </p:sp>
      <p:sp>
        <p:nvSpPr>
          <p:cNvPr id="218" name="Google Shape;218;p19"/>
          <p:cNvSpPr txBox="1"/>
          <p:nvPr>
            <p:ph type="title"/>
          </p:nvPr>
        </p:nvSpPr>
        <p:spPr>
          <a:xfrm>
            <a:off x="457200" y="152400"/>
            <a:ext cx="8229600" cy="12192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rgbClr val="F9F9F9"/>
              </a:buClr>
              <a:buSzPts val="4200"/>
              <a:buFont typeface="Constantia"/>
              <a:buNone/>
            </a:pPr>
            <a:r>
              <a:rPr lang="en-CA"/>
              <a:t>Dislocations</a:t>
            </a:r>
            <a:endParaRPr/>
          </a:p>
        </p:txBody>
      </p:sp>
      <p:pic>
        <p:nvPicPr>
          <p:cNvPr id="219" name="Google Shape;219;p19"/>
          <p:cNvPicPr preferRelativeResize="0"/>
          <p:nvPr/>
        </p:nvPicPr>
        <p:blipFill>
          <a:blip r:embed="rId3">
            <a:alphaModFix/>
          </a:blip>
          <a:stretch>
            <a:fillRect/>
          </a:stretch>
        </p:blipFill>
        <p:spPr>
          <a:xfrm>
            <a:off x="3710075" y="4739425"/>
            <a:ext cx="2476500" cy="184785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3" name="Shape 223"/>
        <p:cNvGrpSpPr/>
        <p:nvPr/>
      </p:nvGrpSpPr>
      <p:grpSpPr>
        <a:xfrm>
          <a:off x="0" y="0"/>
          <a:ext cx="0" cy="0"/>
          <a:chOff x="0" y="0"/>
          <a:chExt cx="0" cy="0"/>
        </a:xfrm>
      </p:grpSpPr>
      <p:sp>
        <p:nvSpPr>
          <p:cNvPr id="224" name="Google Shape;224;p20"/>
          <p:cNvSpPr txBox="1"/>
          <p:nvPr>
            <p:ph idx="1" type="body"/>
          </p:nvPr>
        </p:nvSpPr>
        <p:spPr>
          <a:xfrm>
            <a:off x="457200" y="1524000"/>
            <a:ext cx="8229600" cy="4572000"/>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210"/>
              <a:buChar char="⚫"/>
            </a:pPr>
            <a:r>
              <a:rPr lang="en-CA"/>
              <a:t> Healthy joints move easily because of a smooth, slippery tissue called articular cartilage. The joint capsule is lined with a thin membrane called the synovium. </a:t>
            </a:r>
            <a:endParaRPr/>
          </a:p>
          <a:p>
            <a:pPr indent="-274320" lvl="0" marL="274320" rtl="0" algn="l">
              <a:spcBef>
                <a:spcPts val="600"/>
              </a:spcBef>
              <a:spcAft>
                <a:spcPts val="0"/>
              </a:spcAft>
              <a:buSzPts val="2210"/>
              <a:buChar char="⚫"/>
            </a:pPr>
            <a:r>
              <a:rPr lang="en-CA"/>
              <a:t>In synovial chondromatosis, the synovium grows abnormally and produces nodules made of cartilage. These nodules may break off from the synovium and become loose inside the joint.</a:t>
            </a:r>
            <a:endParaRPr/>
          </a:p>
          <a:p>
            <a:pPr indent="-274320" lvl="0" marL="274320" rtl="0" algn="l">
              <a:spcBef>
                <a:spcPts val="600"/>
              </a:spcBef>
              <a:spcAft>
                <a:spcPts val="0"/>
              </a:spcAft>
              <a:buSzPts val="2210"/>
              <a:buChar char="⚫"/>
            </a:pPr>
            <a:r>
              <a:rPr lang="en-CA" u="sng">
                <a:solidFill>
                  <a:schemeClr val="hlink"/>
                </a:solidFill>
                <a:hlinkClick r:id="rId3"/>
              </a:rPr>
              <a:t>https://youtu.be/t5XXEx623Ek</a:t>
            </a:r>
            <a:endParaRPr/>
          </a:p>
          <a:p>
            <a:pPr indent="0" lvl="0" marL="0" rtl="0" algn="l">
              <a:spcBef>
                <a:spcPts val="600"/>
              </a:spcBef>
              <a:spcAft>
                <a:spcPts val="0"/>
              </a:spcAft>
              <a:buSzPts val="2210"/>
              <a:buNone/>
            </a:pPr>
            <a:r>
              <a:t/>
            </a:r>
            <a:endParaRPr/>
          </a:p>
        </p:txBody>
      </p:sp>
      <p:sp>
        <p:nvSpPr>
          <p:cNvPr id="225" name="Google Shape;225;p20"/>
          <p:cNvSpPr txBox="1"/>
          <p:nvPr>
            <p:ph type="title"/>
          </p:nvPr>
        </p:nvSpPr>
        <p:spPr>
          <a:xfrm>
            <a:off x="457200" y="152400"/>
            <a:ext cx="8229600" cy="12192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rgbClr val="F9F9F9"/>
              </a:buClr>
              <a:buSzPts val="4200"/>
              <a:buFont typeface="Constantia"/>
              <a:buNone/>
            </a:pPr>
            <a:r>
              <a:rPr lang="en-CA"/>
              <a:t>Loose Bodies</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9" name="Shape 229"/>
        <p:cNvGrpSpPr/>
        <p:nvPr/>
      </p:nvGrpSpPr>
      <p:grpSpPr>
        <a:xfrm>
          <a:off x="0" y="0"/>
          <a:ext cx="0" cy="0"/>
          <a:chOff x="0" y="0"/>
          <a:chExt cx="0" cy="0"/>
        </a:xfrm>
      </p:grpSpPr>
      <p:sp>
        <p:nvSpPr>
          <p:cNvPr id="230" name="Google Shape;230;p21"/>
          <p:cNvSpPr txBox="1"/>
          <p:nvPr>
            <p:ph type="title"/>
          </p:nvPr>
        </p:nvSpPr>
        <p:spPr>
          <a:xfrm>
            <a:off x="457200" y="152400"/>
            <a:ext cx="8229600" cy="12192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rgbClr val="F9F9F9"/>
              </a:buClr>
              <a:buSzPts val="4200"/>
              <a:buFont typeface="Constantia"/>
              <a:buNone/>
            </a:pPr>
            <a:r>
              <a:rPr lang="en-CA"/>
              <a:t>Continued</a:t>
            </a:r>
            <a:endParaRPr/>
          </a:p>
        </p:txBody>
      </p:sp>
      <p:sp>
        <p:nvSpPr>
          <p:cNvPr id="231" name="Google Shape;231;p21"/>
          <p:cNvSpPr txBox="1"/>
          <p:nvPr>
            <p:ph idx="2" type="body"/>
          </p:nvPr>
        </p:nvSpPr>
        <p:spPr>
          <a:xfrm>
            <a:off x="4648200" y="1524000"/>
            <a:ext cx="4059936" cy="4572000"/>
          </a:xfrm>
          <a:prstGeom prst="rect">
            <a:avLst/>
          </a:prstGeom>
          <a:noFill/>
          <a:ln>
            <a:noFill/>
          </a:ln>
        </p:spPr>
        <p:txBody>
          <a:bodyPr anchorCtr="0" anchor="t" bIns="45700" lIns="91425" spcFirstLastPara="1" rIns="91425" wrap="square" tIns="45700">
            <a:normAutofit fontScale="77500" lnSpcReduction="20000"/>
          </a:bodyPr>
          <a:lstStyle/>
          <a:p>
            <a:pPr indent="-274320" lvl="0" marL="274320" rtl="0" algn="l">
              <a:spcBef>
                <a:spcPts val="0"/>
              </a:spcBef>
              <a:spcAft>
                <a:spcPts val="0"/>
              </a:spcAft>
              <a:buSzPct val="85000"/>
              <a:buChar char="⚫"/>
            </a:pPr>
            <a:r>
              <a:rPr lang="en-CA"/>
              <a:t>The loose cartilage bodies in the joint may vary in size from a few millimeters (such as the size of a small pill) to a few centimeters (the size of a quarter). The synovial fluid nourishes the loose bodies and they may grow, calcify, or ossify (turn into bone). They can then roll around like loose marbles and damage the articular cartilage, causing osteoarthritis. In osteoarthritis, damaged cartilage becomes worn and frayed. Moving the bones along this exposed surface is painful.</a:t>
            </a:r>
            <a:endParaRPr/>
          </a:p>
        </p:txBody>
      </p:sp>
      <p:pic>
        <p:nvPicPr>
          <p:cNvPr id="232" name="Google Shape;232;p21"/>
          <p:cNvPicPr preferRelativeResize="0"/>
          <p:nvPr>
            <p:ph idx="1" type="body"/>
          </p:nvPr>
        </p:nvPicPr>
        <p:blipFill rotWithShape="1">
          <a:blip r:embed="rId3">
            <a:alphaModFix/>
          </a:blip>
          <a:srcRect b="0" l="0" r="0" t="0"/>
          <a:stretch/>
        </p:blipFill>
        <p:spPr>
          <a:xfrm>
            <a:off x="600600" y="1700808"/>
            <a:ext cx="3863742" cy="4320479"/>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6" name="Shape 236"/>
        <p:cNvGrpSpPr/>
        <p:nvPr/>
      </p:nvGrpSpPr>
      <p:grpSpPr>
        <a:xfrm>
          <a:off x="0" y="0"/>
          <a:ext cx="0" cy="0"/>
          <a:chOff x="0" y="0"/>
          <a:chExt cx="0" cy="0"/>
        </a:xfrm>
      </p:grpSpPr>
      <p:sp>
        <p:nvSpPr>
          <p:cNvPr id="237" name="Google Shape;237;p22"/>
          <p:cNvSpPr txBox="1"/>
          <p:nvPr>
            <p:ph idx="1" type="body"/>
          </p:nvPr>
        </p:nvSpPr>
        <p:spPr>
          <a:xfrm>
            <a:off x="457200" y="1524000"/>
            <a:ext cx="8229600" cy="4572000"/>
          </a:xfrm>
          <a:prstGeom prst="rect">
            <a:avLst/>
          </a:prstGeom>
          <a:noFill/>
          <a:ln>
            <a:noFill/>
          </a:ln>
        </p:spPr>
        <p:txBody>
          <a:bodyPr anchorCtr="0" anchor="t" bIns="45700" lIns="91425" spcFirstLastPara="1" rIns="91425" wrap="square" tIns="45700">
            <a:normAutofit fontScale="85000" lnSpcReduction="20000"/>
          </a:bodyPr>
          <a:lstStyle/>
          <a:p>
            <a:pPr indent="-295370" lvl="0" marL="274320" rtl="0" algn="l">
              <a:spcBef>
                <a:spcPts val="0"/>
              </a:spcBef>
              <a:spcAft>
                <a:spcPts val="0"/>
              </a:spcAft>
              <a:buSzPct val="85000"/>
              <a:buChar char="⚫"/>
            </a:pPr>
            <a:r>
              <a:rPr lang="en-CA"/>
              <a:t>In severe cases, the loose bodies may grow large enough to occupy the entire joint space or penetrate into adjacent tissues. Synovial chondromatosis most often occurs in the knee, followed by the hip, elbow, and shoulder. In most cases, only one joint in the body is affected.</a:t>
            </a:r>
            <a:endParaRPr/>
          </a:p>
          <a:p>
            <a:pPr indent="-295370" lvl="0" marL="274320" rtl="0" algn="l">
              <a:spcBef>
                <a:spcPts val="600"/>
              </a:spcBef>
              <a:spcAft>
                <a:spcPts val="0"/>
              </a:spcAft>
              <a:buSzPct val="85000"/>
              <a:buChar char="⚫"/>
            </a:pPr>
            <a:r>
              <a:rPr lang="en-CA"/>
              <a:t>Most cases of synovial chondromatosis occur in middle-aged people between the ages of 30 and 50. Men are affected twice as often as women.</a:t>
            </a:r>
            <a:endParaRPr/>
          </a:p>
          <a:p>
            <a:pPr indent="-295370" lvl="0" marL="274320" rtl="0" algn="l">
              <a:spcBef>
                <a:spcPts val="600"/>
              </a:spcBef>
              <a:spcAft>
                <a:spcPts val="0"/>
              </a:spcAft>
              <a:buSzPct val="85000"/>
              <a:buChar char="⚫"/>
            </a:pPr>
            <a:r>
              <a:rPr lang="en-CA"/>
              <a:t>Loose bodies may also have as their primary cause some condition, such as osteoarthritis or Charcot's disease, but the secondary cause is direct or indirect trauma. </a:t>
            </a:r>
            <a:endParaRPr/>
          </a:p>
          <a:p>
            <a:pPr indent="-295370" lvl="0" marL="274320" rtl="0" algn="l">
              <a:spcBef>
                <a:spcPts val="600"/>
              </a:spcBef>
              <a:spcAft>
                <a:spcPts val="0"/>
              </a:spcAft>
              <a:buSzPct val="85000"/>
              <a:buChar char="⚫"/>
            </a:pPr>
            <a:r>
              <a:rPr lang="en-CA"/>
              <a:t>Trauma, direct or indirect, is essential to the production of a loose body. Surgery offers the only permanent relief, and the general condition of the patient being satisfactory, the bodies should be removed.</a:t>
            </a:r>
            <a:endParaRPr/>
          </a:p>
        </p:txBody>
      </p:sp>
      <p:sp>
        <p:nvSpPr>
          <p:cNvPr id="238" name="Google Shape;238;p22"/>
          <p:cNvSpPr txBox="1"/>
          <p:nvPr>
            <p:ph type="title"/>
          </p:nvPr>
        </p:nvSpPr>
        <p:spPr>
          <a:xfrm>
            <a:off x="457200" y="152400"/>
            <a:ext cx="8229600" cy="12192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rgbClr val="F9F9F9"/>
              </a:buClr>
              <a:buSzPts val="4200"/>
              <a:buFont typeface="Constantia"/>
              <a:buNone/>
            </a:pPr>
            <a:r>
              <a:rPr lang="en-CA"/>
              <a:t>Continued</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2" name="Shape 242"/>
        <p:cNvGrpSpPr/>
        <p:nvPr/>
      </p:nvGrpSpPr>
      <p:grpSpPr>
        <a:xfrm>
          <a:off x="0" y="0"/>
          <a:ext cx="0" cy="0"/>
          <a:chOff x="0" y="0"/>
          <a:chExt cx="0" cy="0"/>
        </a:xfrm>
      </p:grpSpPr>
      <p:sp>
        <p:nvSpPr>
          <p:cNvPr id="243" name="Google Shape;243;g37f90868042_0_7"/>
          <p:cNvSpPr txBox="1"/>
          <p:nvPr>
            <p:ph idx="1" type="body"/>
          </p:nvPr>
        </p:nvSpPr>
        <p:spPr>
          <a:xfrm>
            <a:off x="457200" y="1524000"/>
            <a:ext cx="8229600" cy="4572000"/>
          </a:xfrm>
          <a:prstGeom prst="rect">
            <a:avLst/>
          </a:prstGeom>
        </p:spPr>
        <p:txBody>
          <a:bodyPr anchorCtr="0" anchor="t" bIns="45700" lIns="91425" spcFirstLastPara="1" rIns="91425" wrap="square" tIns="45700">
            <a:normAutofit/>
          </a:bodyPr>
          <a:lstStyle/>
          <a:p>
            <a:pPr indent="0" lvl="0" marL="274320" rtl="0" algn="l">
              <a:spcBef>
                <a:spcPts val="600"/>
              </a:spcBef>
              <a:spcAft>
                <a:spcPts val="0"/>
              </a:spcAft>
              <a:buNone/>
            </a:pPr>
            <a:r>
              <a:rPr lang="en-CA" sz="2000"/>
              <a:t>Occurs primarily in very active children &amp; teens </a:t>
            </a:r>
            <a:endParaRPr sz="2000"/>
          </a:p>
          <a:p>
            <a:pPr indent="0" lvl="0" marL="274320" rtl="0" algn="l">
              <a:spcBef>
                <a:spcPts val="600"/>
              </a:spcBef>
              <a:spcAft>
                <a:spcPts val="0"/>
              </a:spcAft>
              <a:buNone/>
            </a:pPr>
            <a:r>
              <a:rPr lang="en-CA" sz="2000"/>
              <a:t>Ages 10 -20.</a:t>
            </a:r>
            <a:endParaRPr sz="2000"/>
          </a:p>
          <a:p>
            <a:pPr indent="0" lvl="0" marL="0" rtl="0" algn="l">
              <a:spcBef>
                <a:spcPts val="600"/>
              </a:spcBef>
              <a:spcAft>
                <a:spcPts val="0"/>
              </a:spcAft>
              <a:buNone/>
            </a:pPr>
            <a:r>
              <a:rPr b="1" lang="en-CA" sz="2000"/>
              <a:t>Etiology</a:t>
            </a:r>
            <a:r>
              <a:rPr lang="en-CA" sz="2000"/>
              <a:t>: Bone under cartilage dies from lack of blood flow &amp; the bone &amp; cartilage can break loose. Reduced blood flow may be due to acute injury or repetitive motion trauma, such as repeated jumping and running. There may be a genetic component. </a:t>
            </a:r>
            <a:endParaRPr sz="2000"/>
          </a:p>
          <a:p>
            <a:pPr indent="0" lvl="0" marL="274320" rtl="0" algn="l">
              <a:spcBef>
                <a:spcPts val="600"/>
              </a:spcBef>
              <a:spcAft>
                <a:spcPts val="0"/>
              </a:spcAft>
              <a:buNone/>
            </a:pPr>
            <a:r>
              <a:rPr lang="en-CA" sz="2000"/>
              <a:t>Having this injury predisposes you to develop osteoarthritis later on.</a:t>
            </a:r>
            <a:endParaRPr sz="2000"/>
          </a:p>
          <a:p>
            <a:pPr indent="0" lvl="0" marL="0" rtl="0" algn="l">
              <a:spcBef>
                <a:spcPts val="600"/>
              </a:spcBef>
              <a:spcAft>
                <a:spcPts val="0"/>
              </a:spcAft>
              <a:buNone/>
            </a:pPr>
            <a:r>
              <a:rPr b="1" lang="en-CA" sz="2000"/>
              <a:t>Signs &amp; Symptoms</a:t>
            </a:r>
            <a:r>
              <a:rPr lang="en-CA" sz="2000"/>
              <a:t>: </a:t>
            </a:r>
            <a:endParaRPr sz="2000"/>
          </a:p>
          <a:p>
            <a:pPr indent="-355600" lvl="0" marL="457200" rtl="0" algn="l">
              <a:spcBef>
                <a:spcPts val="600"/>
              </a:spcBef>
              <a:spcAft>
                <a:spcPts val="0"/>
              </a:spcAft>
              <a:buSzPts val="2000"/>
              <a:buChar char="-"/>
            </a:pPr>
            <a:r>
              <a:rPr lang="en-CA" sz="2000"/>
              <a:t>Pain in the affected joint, worse with exercise</a:t>
            </a:r>
            <a:endParaRPr sz="2000"/>
          </a:p>
          <a:p>
            <a:pPr indent="-355600" lvl="0" marL="457200" rtl="0" algn="l">
              <a:spcBef>
                <a:spcPts val="0"/>
              </a:spcBef>
              <a:spcAft>
                <a:spcPts val="0"/>
              </a:spcAft>
              <a:buSzPts val="2000"/>
              <a:buChar char="-"/>
            </a:pPr>
            <a:r>
              <a:rPr lang="en-CA" sz="2000"/>
              <a:t>Swelling</a:t>
            </a:r>
            <a:endParaRPr sz="2000"/>
          </a:p>
          <a:p>
            <a:pPr indent="-355600" lvl="0" marL="457200" rtl="0" algn="l">
              <a:spcBef>
                <a:spcPts val="0"/>
              </a:spcBef>
              <a:spcAft>
                <a:spcPts val="0"/>
              </a:spcAft>
              <a:buSzPts val="2000"/>
              <a:buChar char="-"/>
            </a:pPr>
            <a:r>
              <a:rPr lang="en-CA" sz="2000"/>
              <a:t>Stiffness and/or a sensation of locking or catching during movement</a:t>
            </a:r>
            <a:endParaRPr sz="2000"/>
          </a:p>
          <a:p>
            <a:pPr indent="0" lvl="0" marL="0" rtl="0" algn="l">
              <a:spcBef>
                <a:spcPts val="600"/>
              </a:spcBef>
              <a:spcAft>
                <a:spcPts val="0"/>
              </a:spcAft>
              <a:buNone/>
            </a:pPr>
            <a:r>
              <a:rPr b="1" lang="en-CA" sz="2000"/>
              <a:t>Treatment</a:t>
            </a:r>
            <a:r>
              <a:rPr lang="en-CA" sz="2000"/>
              <a:t>: Activity modification. Rest from high impact activities. May require surgery.</a:t>
            </a:r>
            <a:endParaRPr sz="2000"/>
          </a:p>
        </p:txBody>
      </p:sp>
      <p:sp>
        <p:nvSpPr>
          <p:cNvPr id="244" name="Google Shape;244;g37f90868042_0_7"/>
          <p:cNvSpPr txBox="1"/>
          <p:nvPr>
            <p:ph type="title"/>
          </p:nvPr>
        </p:nvSpPr>
        <p:spPr>
          <a:xfrm>
            <a:off x="457200" y="152400"/>
            <a:ext cx="8229600" cy="1219200"/>
          </a:xfrm>
          <a:prstGeom prst="rect">
            <a:avLst/>
          </a:prstGeom>
        </p:spPr>
        <p:txBody>
          <a:bodyPr anchorCtr="0" anchor="b" bIns="45700" lIns="91425" spcFirstLastPara="1" rIns="91425" wrap="square" tIns="45700">
            <a:normAutofit/>
          </a:bodyPr>
          <a:lstStyle/>
          <a:p>
            <a:pPr indent="0" lvl="0" marL="0" rtl="0" algn="l">
              <a:spcBef>
                <a:spcPts val="0"/>
              </a:spcBef>
              <a:spcAft>
                <a:spcPts val="0"/>
              </a:spcAft>
              <a:buNone/>
            </a:pPr>
            <a:r>
              <a:rPr lang="en-CA"/>
              <a:t>Osteochondritis Dissecans</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8" name="Shape 248"/>
        <p:cNvGrpSpPr/>
        <p:nvPr/>
      </p:nvGrpSpPr>
      <p:grpSpPr>
        <a:xfrm>
          <a:off x="0" y="0"/>
          <a:ext cx="0" cy="0"/>
          <a:chOff x="0" y="0"/>
          <a:chExt cx="0" cy="0"/>
        </a:xfrm>
      </p:grpSpPr>
      <p:sp>
        <p:nvSpPr>
          <p:cNvPr id="249" name="Google Shape;249;p23"/>
          <p:cNvSpPr txBox="1"/>
          <p:nvPr>
            <p:ph idx="1" type="body"/>
          </p:nvPr>
        </p:nvSpPr>
        <p:spPr>
          <a:xfrm>
            <a:off x="457200" y="1524000"/>
            <a:ext cx="8229600" cy="45720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SzPts val="2210"/>
              <a:buNone/>
            </a:pPr>
            <a:r>
              <a:rPr lang="en-CA"/>
              <a:t>(CRPS) is a chronic pain condition most often affecting one of the limbs (arms, legs, hands, or feet), usually after an injury or trauma to that limb.  </a:t>
            </a:r>
            <a:endParaRPr/>
          </a:p>
          <a:p>
            <a:pPr indent="-274320" lvl="0" marL="274320" rtl="0" algn="l">
              <a:spcBef>
                <a:spcPts val="600"/>
              </a:spcBef>
              <a:spcAft>
                <a:spcPts val="0"/>
              </a:spcAft>
              <a:buSzPts val="2210"/>
              <a:buChar char="⚫"/>
            </a:pPr>
            <a:r>
              <a:rPr lang="en-CA"/>
              <a:t>CRPS is believed to be caused by damage to, or malfunction of, the peripheral and central nervous systems. </a:t>
            </a:r>
            <a:endParaRPr/>
          </a:p>
          <a:p>
            <a:pPr indent="-274320" lvl="0" marL="274320" rtl="0" algn="l">
              <a:spcBef>
                <a:spcPts val="600"/>
              </a:spcBef>
              <a:spcAft>
                <a:spcPts val="0"/>
              </a:spcAft>
              <a:buSzPts val="2210"/>
              <a:buChar char="⚫"/>
            </a:pPr>
            <a:r>
              <a:rPr lang="en-CA"/>
              <a:t>  CRPS is characterized by prolonged or excessive pain and mild or dramatic changes in skin color, temperature, and/or swelling in the affected area. </a:t>
            </a:r>
            <a:endParaRPr/>
          </a:p>
        </p:txBody>
      </p:sp>
      <p:sp>
        <p:nvSpPr>
          <p:cNvPr id="250" name="Google Shape;250;p23"/>
          <p:cNvSpPr txBox="1"/>
          <p:nvPr>
            <p:ph type="title"/>
          </p:nvPr>
        </p:nvSpPr>
        <p:spPr>
          <a:xfrm>
            <a:off x="457200" y="152400"/>
            <a:ext cx="8229600" cy="12192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rgbClr val="F9F9F9"/>
              </a:buClr>
              <a:buSzPts val="4200"/>
              <a:buFont typeface="Constantia"/>
              <a:buNone/>
            </a:pPr>
            <a:r>
              <a:rPr lang="en-CA"/>
              <a:t>Complex Regional Pain Syndrome</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4" name="Shape 254"/>
        <p:cNvGrpSpPr/>
        <p:nvPr/>
      </p:nvGrpSpPr>
      <p:grpSpPr>
        <a:xfrm>
          <a:off x="0" y="0"/>
          <a:ext cx="0" cy="0"/>
          <a:chOff x="0" y="0"/>
          <a:chExt cx="0" cy="0"/>
        </a:xfrm>
      </p:grpSpPr>
      <p:sp>
        <p:nvSpPr>
          <p:cNvPr id="255" name="Google Shape;255;p24"/>
          <p:cNvSpPr txBox="1"/>
          <p:nvPr>
            <p:ph idx="1" type="body"/>
          </p:nvPr>
        </p:nvSpPr>
        <p:spPr>
          <a:xfrm>
            <a:off x="457200" y="1524000"/>
            <a:ext cx="8229600" cy="4572000"/>
          </a:xfrm>
          <a:prstGeom prst="rect">
            <a:avLst/>
          </a:prstGeom>
          <a:noFill/>
          <a:ln>
            <a:noFill/>
          </a:ln>
        </p:spPr>
        <p:txBody>
          <a:bodyPr anchorCtr="0" anchor="t" bIns="45700" lIns="91425" spcFirstLastPara="1" rIns="91425" wrap="square" tIns="45700">
            <a:normAutofit fontScale="85000" lnSpcReduction="10000"/>
          </a:bodyPr>
          <a:lstStyle/>
          <a:p>
            <a:pPr indent="-274320" lvl="0" marL="274320" rtl="0" algn="l">
              <a:spcBef>
                <a:spcPts val="0"/>
              </a:spcBef>
              <a:spcAft>
                <a:spcPts val="0"/>
              </a:spcAft>
              <a:buSzPct val="85000"/>
              <a:buChar char="⚫"/>
            </a:pPr>
            <a:r>
              <a:rPr lang="en-CA"/>
              <a:t>There are two similar forms, called CRPS-I and CRPS-II, with the same symptoms and treatments. CRPS-II (previously called causalgia) is the term used for patients with confirmed nerve injuries. Individuals without confirmed nerve injury are classified as having CRPS-I (previously called reflex sympathetic dystrophy syndrome).  Some research has identified evidence of nerve injury in CRPS-I, so the validity of the two different forms is being investigated. </a:t>
            </a:r>
            <a:endParaRPr/>
          </a:p>
          <a:p>
            <a:pPr indent="-274320" lvl="0" marL="274320" rtl="0" algn="l">
              <a:spcBef>
                <a:spcPts val="600"/>
              </a:spcBef>
              <a:spcAft>
                <a:spcPts val="0"/>
              </a:spcAft>
              <a:buSzPct val="85000"/>
              <a:buChar char="⚫"/>
            </a:pPr>
            <a:r>
              <a:rPr lang="en-CA"/>
              <a:t>CRPS symptoms vary in severity and duration. Studies of the incidence and prevalence of the disease show that most cases are mild and individuals recover gradually with time. In more severe cases, individuals may not recover and may have long-term disability. </a:t>
            </a:r>
            <a:endParaRPr/>
          </a:p>
          <a:p>
            <a:pPr indent="-274320" lvl="0" marL="274320" rtl="0" algn="l">
              <a:spcBef>
                <a:spcPts val="600"/>
              </a:spcBef>
              <a:spcAft>
                <a:spcPts val="0"/>
              </a:spcAft>
              <a:buSzPct val="85000"/>
              <a:buChar char="⚫"/>
            </a:pPr>
            <a:r>
              <a:rPr lang="en-CA" u="sng">
                <a:solidFill>
                  <a:schemeClr val="hlink"/>
                </a:solidFill>
                <a:hlinkClick r:id="rId3"/>
              </a:rPr>
              <a:t>https:youtu.be/wu-n5xaV16Q</a:t>
            </a:r>
            <a:endParaRPr/>
          </a:p>
          <a:p>
            <a:pPr indent="0" lvl="0" marL="0" rtl="0" algn="l">
              <a:spcBef>
                <a:spcPts val="600"/>
              </a:spcBef>
              <a:spcAft>
                <a:spcPts val="0"/>
              </a:spcAft>
              <a:buSzPct val="85000"/>
              <a:buNone/>
            </a:pPr>
            <a:r>
              <a:t/>
            </a:r>
            <a:endParaRPr/>
          </a:p>
        </p:txBody>
      </p:sp>
      <p:sp>
        <p:nvSpPr>
          <p:cNvPr id="256" name="Google Shape;256;p24"/>
          <p:cNvSpPr txBox="1"/>
          <p:nvPr>
            <p:ph type="title"/>
          </p:nvPr>
        </p:nvSpPr>
        <p:spPr>
          <a:xfrm>
            <a:off x="457200" y="152400"/>
            <a:ext cx="8229600" cy="12192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rgbClr val="F9F9F9"/>
              </a:buClr>
              <a:buSzPts val="4200"/>
              <a:buFont typeface="Constantia"/>
              <a:buNone/>
            </a:pPr>
            <a:r>
              <a:rPr lang="en-CA"/>
              <a:t>Continued</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0" name="Shape 260"/>
        <p:cNvGrpSpPr/>
        <p:nvPr/>
      </p:nvGrpSpPr>
      <p:grpSpPr>
        <a:xfrm>
          <a:off x="0" y="0"/>
          <a:ext cx="0" cy="0"/>
          <a:chOff x="0" y="0"/>
          <a:chExt cx="0" cy="0"/>
        </a:xfrm>
      </p:grpSpPr>
      <p:sp>
        <p:nvSpPr>
          <p:cNvPr id="261" name="Google Shape;261;p25"/>
          <p:cNvSpPr txBox="1"/>
          <p:nvPr>
            <p:ph idx="1" type="body"/>
          </p:nvPr>
        </p:nvSpPr>
        <p:spPr>
          <a:xfrm>
            <a:off x="457200" y="1524000"/>
            <a:ext cx="8229600" cy="4798200"/>
          </a:xfrm>
          <a:prstGeom prst="rect">
            <a:avLst/>
          </a:prstGeom>
          <a:noFill/>
          <a:ln>
            <a:noFill/>
          </a:ln>
        </p:spPr>
        <p:txBody>
          <a:bodyPr anchorCtr="0" anchor="t" bIns="45700" lIns="91425" spcFirstLastPara="1" rIns="91425" wrap="square" tIns="45700">
            <a:noAutofit/>
          </a:bodyPr>
          <a:lstStyle/>
          <a:p>
            <a:pPr indent="-280669" lvl="0" marL="274320" rtl="0" algn="l">
              <a:lnSpc>
                <a:spcPct val="80000"/>
              </a:lnSpc>
              <a:spcBef>
                <a:spcPts val="0"/>
              </a:spcBef>
              <a:spcAft>
                <a:spcPts val="0"/>
              </a:spcAft>
              <a:buSzPts val="1647"/>
              <a:buChar char="⚫"/>
            </a:pPr>
            <a:r>
              <a:rPr lang="en-CA" sz="1920"/>
              <a:t>It is estimated that one in five </a:t>
            </a:r>
            <a:r>
              <a:rPr lang="en-CA" sz="1920"/>
              <a:t>women</a:t>
            </a:r>
            <a:r>
              <a:rPr lang="en-CA" sz="1920"/>
              <a:t> suffer with Pelvic Girdle Pain (PGP) during or after pregnancy. PGP is the term now being used by the medical community to describe what was previously known as Symphysis Pubis Dysfunction (SPD). It is the name given to a group of symptoms arising from the joints at the front and/or back of the pelvis. </a:t>
            </a:r>
            <a:endParaRPr sz="1920"/>
          </a:p>
          <a:p>
            <a:pPr indent="-280669" lvl="0" marL="274320" rtl="0" algn="l">
              <a:lnSpc>
                <a:spcPct val="80000"/>
              </a:lnSpc>
              <a:spcBef>
                <a:spcPts val="600"/>
              </a:spcBef>
              <a:spcAft>
                <a:spcPts val="0"/>
              </a:spcAft>
              <a:buSzPts val="1647"/>
              <a:buChar char="⚫"/>
            </a:pPr>
            <a:r>
              <a:rPr lang="en-CA" sz="1920"/>
              <a:t>Common symptoms are:</a:t>
            </a:r>
            <a:endParaRPr sz="1920"/>
          </a:p>
          <a:p>
            <a:pPr indent="-280670" lvl="1" marL="640080" rtl="0" algn="l">
              <a:lnSpc>
                <a:spcPct val="80000"/>
              </a:lnSpc>
              <a:spcBef>
                <a:spcPts val="300"/>
              </a:spcBef>
              <a:spcAft>
                <a:spcPts val="0"/>
              </a:spcAft>
              <a:buSzPts val="1528"/>
              <a:buChar char="⚫"/>
            </a:pPr>
            <a:r>
              <a:rPr lang="en-CA" sz="1779"/>
              <a:t>Pain walking and standing</a:t>
            </a:r>
            <a:endParaRPr sz="1779"/>
          </a:p>
          <a:p>
            <a:pPr indent="-280670" lvl="1" marL="640080" rtl="0" algn="l">
              <a:lnSpc>
                <a:spcPct val="80000"/>
              </a:lnSpc>
              <a:spcBef>
                <a:spcPts val="300"/>
              </a:spcBef>
              <a:spcAft>
                <a:spcPts val="0"/>
              </a:spcAft>
              <a:buSzPts val="1528"/>
              <a:buChar char="⚫"/>
            </a:pPr>
            <a:r>
              <a:rPr lang="en-CA" sz="1779"/>
              <a:t>Difficulty climbing stairs</a:t>
            </a:r>
            <a:endParaRPr sz="1779"/>
          </a:p>
          <a:p>
            <a:pPr indent="-280670" lvl="1" marL="640080" rtl="0" algn="l">
              <a:lnSpc>
                <a:spcPct val="80000"/>
              </a:lnSpc>
              <a:spcBef>
                <a:spcPts val="300"/>
              </a:spcBef>
              <a:spcAft>
                <a:spcPts val="0"/>
              </a:spcAft>
              <a:buSzPts val="1528"/>
              <a:buChar char="⚫"/>
            </a:pPr>
            <a:r>
              <a:rPr lang="en-CA" sz="1779"/>
              <a:t>Pain and difficulty turning over in bed</a:t>
            </a:r>
            <a:endParaRPr sz="1779"/>
          </a:p>
          <a:p>
            <a:pPr indent="-280670" lvl="1" marL="640080" rtl="0" algn="l">
              <a:lnSpc>
                <a:spcPct val="80000"/>
              </a:lnSpc>
              <a:spcBef>
                <a:spcPts val="300"/>
              </a:spcBef>
              <a:spcAft>
                <a:spcPts val="0"/>
              </a:spcAft>
              <a:buSzPts val="1528"/>
              <a:buChar char="⚫"/>
            </a:pPr>
            <a:r>
              <a:rPr lang="en-CA" sz="1779"/>
              <a:t>Having to sit to dress</a:t>
            </a:r>
            <a:endParaRPr sz="1779"/>
          </a:p>
          <a:p>
            <a:pPr indent="-280670" lvl="1" marL="640080" rtl="0" algn="l">
              <a:lnSpc>
                <a:spcPct val="80000"/>
              </a:lnSpc>
              <a:spcBef>
                <a:spcPts val="300"/>
              </a:spcBef>
              <a:spcAft>
                <a:spcPts val="0"/>
              </a:spcAft>
              <a:buSzPts val="1528"/>
              <a:buChar char="⚫"/>
            </a:pPr>
            <a:r>
              <a:rPr lang="en-CA" sz="1779"/>
              <a:t>Pain getting in and out of the car or bed</a:t>
            </a:r>
            <a:endParaRPr sz="1779"/>
          </a:p>
          <a:p>
            <a:pPr indent="-280670" lvl="1" marL="640080" rtl="0" algn="l">
              <a:lnSpc>
                <a:spcPct val="80000"/>
              </a:lnSpc>
              <a:spcBef>
                <a:spcPts val="300"/>
              </a:spcBef>
              <a:spcAft>
                <a:spcPts val="0"/>
              </a:spcAft>
              <a:buSzPts val="1528"/>
              <a:buChar char="⚫"/>
            </a:pPr>
            <a:r>
              <a:rPr lang="en-CA" sz="1779"/>
              <a:t>Pain with squatting</a:t>
            </a:r>
            <a:endParaRPr sz="1779"/>
          </a:p>
          <a:p>
            <a:pPr indent="-280670" lvl="1" marL="640080" rtl="0" algn="l">
              <a:lnSpc>
                <a:spcPct val="80000"/>
              </a:lnSpc>
              <a:spcBef>
                <a:spcPts val="300"/>
              </a:spcBef>
              <a:spcAft>
                <a:spcPts val="0"/>
              </a:spcAft>
              <a:buSzPts val="1528"/>
              <a:buChar char="⚫"/>
            </a:pPr>
            <a:r>
              <a:rPr lang="en-CA" sz="1779"/>
              <a:t>Pain on lifting one leg to step over something</a:t>
            </a:r>
            <a:endParaRPr sz="1779"/>
          </a:p>
          <a:p>
            <a:pPr indent="-280669" lvl="0" marL="274320" rtl="0" algn="l">
              <a:lnSpc>
                <a:spcPct val="80000"/>
              </a:lnSpc>
              <a:spcBef>
                <a:spcPts val="600"/>
              </a:spcBef>
              <a:spcAft>
                <a:spcPts val="0"/>
              </a:spcAft>
              <a:buSzPts val="1647"/>
              <a:buChar char="⚫"/>
            </a:pPr>
            <a:r>
              <a:rPr lang="en-CA" sz="1920"/>
              <a:t>Previous falls or accidents as well as a sedentary job or lifestyle can weaken the muscles around the pelvis leading onto poor posture which could increase the chances of developing PGP.</a:t>
            </a:r>
            <a:endParaRPr sz="1920"/>
          </a:p>
          <a:p>
            <a:pPr indent="-280669" lvl="0" marL="274320" rtl="0" algn="l">
              <a:lnSpc>
                <a:spcPct val="80000"/>
              </a:lnSpc>
              <a:spcBef>
                <a:spcPts val="600"/>
              </a:spcBef>
              <a:spcAft>
                <a:spcPts val="0"/>
              </a:spcAft>
              <a:buSzPts val="1647"/>
              <a:buChar char="⚫"/>
            </a:pPr>
            <a:r>
              <a:rPr lang="en-CA" sz="1920" u="sng">
                <a:solidFill>
                  <a:schemeClr val="hlink"/>
                </a:solidFill>
                <a:hlinkClick r:id="rId3"/>
              </a:rPr>
              <a:t>https://youtu.be/AmDxtQtJV_0</a:t>
            </a:r>
            <a:endParaRPr sz="1920"/>
          </a:p>
          <a:p>
            <a:pPr indent="-176085" lvl="0" marL="274320" rtl="0" algn="l">
              <a:lnSpc>
                <a:spcPct val="80000"/>
              </a:lnSpc>
              <a:spcBef>
                <a:spcPts val="600"/>
              </a:spcBef>
              <a:spcAft>
                <a:spcPts val="0"/>
              </a:spcAft>
              <a:buSzPts val="1547"/>
              <a:buNone/>
            </a:pPr>
            <a:r>
              <a:t/>
            </a:r>
            <a:endParaRPr sz="1820"/>
          </a:p>
        </p:txBody>
      </p:sp>
      <p:sp>
        <p:nvSpPr>
          <p:cNvPr id="262" name="Google Shape;262;p25"/>
          <p:cNvSpPr txBox="1"/>
          <p:nvPr>
            <p:ph type="title"/>
          </p:nvPr>
        </p:nvSpPr>
        <p:spPr>
          <a:xfrm>
            <a:off x="457200" y="152400"/>
            <a:ext cx="8229600" cy="1219200"/>
          </a:xfrm>
          <a:prstGeom prst="rect">
            <a:avLst/>
          </a:prstGeom>
          <a:noFill/>
          <a:ln>
            <a:noFill/>
          </a:ln>
        </p:spPr>
        <p:txBody>
          <a:bodyPr anchorCtr="0" anchor="b" bIns="45700" lIns="91425" spcFirstLastPara="1" rIns="91425" wrap="square" tIns="45700">
            <a:normAutofit fontScale="90000"/>
          </a:bodyPr>
          <a:lstStyle/>
          <a:p>
            <a:pPr indent="0" lvl="0" marL="0" rtl="0" algn="l">
              <a:spcBef>
                <a:spcPts val="0"/>
              </a:spcBef>
              <a:spcAft>
                <a:spcPts val="0"/>
              </a:spcAft>
              <a:buClr>
                <a:srgbClr val="F9F9F9"/>
              </a:buClr>
              <a:buSzPct val="100000"/>
              <a:buFont typeface="Constantia"/>
              <a:buNone/>
            </a:pPr>
            <a:r>
              <a:rPr lang="en-CA"/>
              <a:t>Pelvic Girdle Pain/Symphysis Pubis Dysfunction</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6" name="Shape 266"/>
        <p:cNvGrpSpPr/>
        <p:nvPr/>
      </p:nvGrpSpPr>
      <p:grpSpPr>
        <a:xfrm>
          <a:off x="0" y="0"/>
          <a:ext cx="0" cy="0"/>
          <a:chOff x="0" y="0"/>
          <a:chExt cx="0" cy="0"/>
        </a:xfrm>
      </p:grpSpPr>
      <p:sp>
        <p:nvSpPr>
          <p:cNvPr id="267" name="Google Shape;267;p26"/>
          <p:cNvSpPr txBox="1"/>
          <p:nvPr>
            <p:ph idx="1" type="body"/>
          </p:nvPr>
        </p:nvSpPr>
        <p:spPr>
          <a:xfrm>
            <a:off x="457200" y="1524000"/>
            <a:ext cx="8229600" cy="4572000"/>
          </a:xfrm>
          <a:prstGeom prst="rect">
            <a:avLst/>
          </a:prstGeom>
          <a:noFill/>
          <a:ln>
            <a:noFill/>
          </a:ln>
        </p:spPr>
        <p:txBody>
          <a:bodyPr anchorCtr="0" anchor="t" bIns="45700" lIns="91425" spcFirstLastPara="1" rIns="91425" wrap="square" tIns="45700">
            <a:normAutofit fontScale="85000" lnSpcReduction="10000"/>
          </a:bodyPr>
          <a:lstStyle/>
          <a:p>
            <a:pPr indent="-274320" lvl="0" marL="274320" rtl="0" algn="l">
              <a:spcBef>
                <a:spcPts val="0"/>
              </a:spcBef>
              <a:spcAft>
                <a:spcPts val="0"/>
              </a:spcAft>
              <a:buSzPct val="85000"/>
              <a:buChar char="⚫"/>
            </a:pPr>
            <a:r>
              <a:rPr lang="en-CA"/>
              <a:t>Postural and hormonal changes do contribute to PGP. The most common postural changes are due to the weight of the growing baby, the enlarging breasts, and secondary weight gain. Hormones released during pregnancy cause softening and relaxation of the ligaments and joints. This makes the pelvic joints and muscles more prone to injury and pain.</a:t>
            </a:r>
            <a:endParaRPr/>
          </a:p>
          <a:p>
            <a:pPr indent="-274320" lvl="0" marL="274320" rtl="0" algn="l">
              <a:spcBef>
                <a:spcPts val="600"/>
              </a:spcBef>
              <a:spcAft>
                <a:spcPts val="0"/>
              </a:spcAft>
              <a:buSzPct val="85000"/>
              <a:buChar char="⚫"/>
            </a:pPr>
            <a:r>
              <a:rPr lang="en-CA"/>
              <a:t>PGP can be caused by: irritation or inflammation of the joints or unilateral stiffness/laxity in the ligaments that provide the crucial stability to the pelvic joint complex.</a:t>
            </a:r>
            <a:endParaRPr/>
          </a:p>
          <a:p>
            <a:pPr indent="-274320" lvl="0" marL="274320" rtl="0" algn="l">
              <a:spcBef>
                <a:spcPts val="600"/>
              </a:spcBef>
              <a:spcAft>
                <a:spcPts val="0"/>
              </a:spcAft>
              <a:buSzPct val="85000"/>
              <a:buChar char="⚫"/>
            </a:pPr>
            <a:r>
              <a:rPr lang="en-CA"/>
              <a:t>The involved joints are the sacroiliac and the symphysis pubis, so a dysfunction in one can turn into pain and torsion in the other.</a:t>
            </a:r>
            <a:endParaRPr/>
          </a:p>
          <a:p>
            <a:pPr indent="-274320" lvl="0" marL="274320" rtl="0" algn="l">
              <a:spcBef>
                <a:spcPts val="600"/>
              </a:spcBef>
              <a:spcAft>
                <a:spcPts val="0"/>
              </a:spcAft>
              <a:buSzPct val="85000"/>
              <a:buChar char="⚫"/>
            </a:pPr>
            <a:r>
              <a:rPr lang="en-CA"/>
              <a:t>Any movement that causes one side of the pelvis to move against the other, for example, aggravates PGP. This action results in "gapping" movements of the symphysis pubis.</a:t>
            </a:r>
            <a:endParaRPr/>
          </a:p>
        </p:txBody>
      </p:sp>
      <p:sp>
        <p:nvSpPr>
          <p:cNvPr id="268" name="Google Shape;268;p26"/>
          <p:cNvSpPr txBox="1"/>
          <p:nvPr>
            <p:ph type="title"/>
          </p:nvPr>
        </p:nvSpPr>
        <p:spPr>
          <a:xfrm>
            <a:off x="457200" y="152400"/>
            <a:ext cx="8229600" cy="12192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rgbClr val="F9F9F9"/>
              </a:buClr>
              <a:buSzPts val="4200"/>
              <a:buFont typeface="Constantia"/>
              <a:buNone/>
            </a:pPr>
            <a:r>
              <a:rPr lang="en-CA"/>
              <a:t>Pelvic Girdle Pain Continued</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2" name="Shape 272"/>
        <p:cNvGrpSpPr/>
        <p:nvPr/>
      </p:nvGrpSpPr>
      <p:grpSpPr>
        <a:xfrm>
          <a:off x="0" y="0"/>
          <a:ext cx="0" cy="0"/>
          <a:chOff x="0" y="0"/>
          <a:chExt cx="0" cy="0"/>
        </a:xfrm>
      </p:grpSpPr>
      <p:sp>
        <p:nvSpPr>
          <p:cNvPr id="273" name="Google Shape;273;p27"/>
          <p:cNvSpPr txBox="1"/>
          <p:nvPr>
            <p:ph idx="1" type="body"/>
          </p:nvPr>
        </p:nvSpPr>
        <p:spPr>
          <a:xfrm>
            <a:off x="457200" y="1524000"/>
            <a:ext cx="8229600" cy="4572000"/>
          </a:xfrm>
          <a:prstGeom prst="rect">
            <a:avLst/>
          </a:prstGeom>
          <a:noFill/>
          <a:ln>
            <a:noFill/>
          </a:ln>
        </p:spPr>
        <p:txBody>
          <a:bodyPr anchorCtr="0" anchor="t" bIns="45700" lIns="91425" spcFirstLastPara="1" rIns="91425" wrap="square" tIns="45700">
            <a:normAutofit/>
          </a:bodyPr>
          <a:lstStyle/>
          <a:p>
            <a:pPr indent="-284844" lvl="0" marL="274320" rtl="0" algn="l">
              <a:spcBef>
                <a:spcPts val="0"/>
              </a:spcBef>
              <a:spcAft>
                <a:spcPts val="0"/>
              </a:spcAft>
              <a:buSzPts val="2210"/>
              <a:buChar char="⚫"/>
            </a:pPr>
            <a:r>
              <a:rPr lang="en-CA"/>
              <a:t>Myopathy is any muscle disease </a:t>
            </a:r>
            <a:r>
              <a:rPr i="1" lang="en-CA"/>
              <a:t>unrelated</a:t>
            </a:r>
            <a:r>
              <a:rPr lang="en-CA"/>
              <a:t> to any disorder of innervation or neuromuscular junction. </a:t>
            </a:r>
            <a:endParaRPr/>
          </a:p>
          <a:p>
            <a:pPr indent="-284844" lvl="0" marL="274320" rtl="0" algn="l">
              <a:spcBef>
                <a:spcPts val="0"/>
              </a:spcBef>
              <a:spcAft>
                <a:spcPts val="0"/>
              </a:spcAft>
              <a:buSzPts val="2210"/>
              <a:buChar char="⚫"/>
            </a:pPr>
            <a:r>
              <a:rPr lang="en-CA"/>
              <a:t>These conditions have widely varying etiologies, including congenital or inherited, idiopathic, infectious, metabolic, inflammatory, endocrine, and drug-induced or toxic.</a:t>
            </a:r>
            <a:endParaRPr/>
          </a:p>
          <a:p>
            <a:pPr indent="-284844" lvl="0" marL="274320" rtl="0" algn="l">
              <a:spcBef>
                <a:spcPts val="0"/>
              </a:spcBef>
              <a:spcAft>
                <a:spcPts val="0"/>
              </a:spcAft>
              <a:buSzPts val="2210"/>
              <a:buChar char="⚫"/>
            </a:pPr>
            <a:r>
              <a:rPr lang="en-CA"/>
              <a:t>Symptoms include:</a:t>
            </a:r>
            <a:endParaRPr/>
          </a:p>
          <a:p>
            <a:pPr indent="-241664" lvl="0" marL="274320" rtl="0" algn="l">
              <a:spcBef>
                <a:spcPts val="0"/>
              </a:spcBef>
              <a:spcAft>
                <a:spcPts val="0"/>
              </a:spcAft>
              <a:buSzPts val="1530"/>
              <a:buChar char="⚫"/>
            </a:pPr>
            <a:r>
              <a:rPr lang="en-CA"/>
              <a:t>Muscle fatigue and weakness</a:t>
            </a:r>
            <a:endParaRPr/>
          </a:p>
          <a:p>
            <a:pPr indent="-241665" lvl="0" marL="274320" rtl="0" algn="l">
              <a:spcBef>
                <a:spcPts val="0"/>
              </a:spcBef>
              <a:spcAft>
                <a:spcPts val="0"/>
              </a:spcAft>
              <a:buSzPts val="1530"/>
              <a:buChar char="⚫"/>
            </a:pPr>
            <a:r>
              <a:rPr lang="en-CA"/>
              <a:t>Muscle stiffness, cramping and pain</a:t>
            </a:r>
            <a:endParaRPr/>
          </a:p>
          <a:p>
            <a:pPr indent="-284845" lvl="0" marL="274320" rtl="0" algn="l">
              <a:spcBef>
                <a:spcPts val="600"/>
              </a:spcBef>
              <a:spcAft>
                <a:spcPts val="0"/>
              </a:spcAft>
              <a:buSzPts val="2210"/>
              <a:buChar char="⚫"/>
            </a:pPr>
            <a:r>
              <a:rPr lang="en-CA" u="sng">
                <a:solidFill>
                  <a:schemeClr val="hlink"/>
                </a:solidFill>
                <a:hlinkClick r:id="rId3"/>
              </a:rPr>
              <a:t>https://youtu.be/tQ_NKlh7P9k</a:t>
            </a:r>
            <a:endParaRPr/>
          </a:p>
        </p:txBody>
      </p:sp>
      <p:sp>
        <p:nvSpPr>
          <p:cNvPr id="274" name="Google Shape;274;p27"/>
          <p:cNvSpPr txBox="1"/>
          <p:nvPr>
            <p:ph type="title"/>
          </p:nvPr>
        </p:nvSpPr>
        <p:spPr>
          <a:xfrm>
            <a:off x="457200" y="152400"/>
            <a:ext cx="8229600" cy="12192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rgbClr val="F9F9F9"/>
              </a:buClr>
              <a:buSzPts val="4200"/>
              <a:buFont typeface="Constantia"/>
              <a:buNone/>
            </a:pPr>
            <a:r>
              <a:rPr lang="en-CA"/>
              <a:t>Myopathies</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8" name="Shape 278"/>
        <p:cNvGrpSpPr/>
        <p:nvPr/>
      </p:nvGrpSpPr>
      <p:grpSpPr>
        <a:xfrm>
          <a:off x="0" y="0"/>
          <a:ext cx="0" cy="0"/>
          <a:chOff x="0" y="0"/>
          <a:chExt cx="0" cy="0"/>
        </a:xfrm>
      </p:grpSpPr>
      <p:sp>
        <p:nvSpPr>
          <p:cNvPr id="279" name="Google Shape;279;p28"/>
          <p:cNvSpPr txBox="1"/>
          <p:nvPr>
            <p:ph idx="1" type="body"/>
          </p:nvPr>
        </p:nvSpPr>
        <p:spPr>
          <a:xfrm>
            <a:off x="457200" y="1071575"/>
            <a:ext cx="8229600" cy="5393400"/>
          </a:xfrm>
          <a:prstGeom prst="rect">
            <a:avLst/>
          </a:prstGeom>
          <a:noFill/>
          <a:ln>
            <a:noFill/>
          </a:ln>
        </p:spPr>
        <p:txBody>
          <a:bodyPr anchorCtr="0" anchor="t" bIns="45700" lIns="91425" spcFirstLastPara="1" rIns="91425" wrap="square" tIns="45700">
            <a:normAutofit lnSpcReduction="10000"/>
          </a:bodyPr>
          <a:lstStyle/>
          <a:p>
            <a:pPr indent="0" lvl="0" marL="0" rtl="0" algn="l">
              <a:spcBef>
                <a:spcPts val="0"/>
              </a:spcBef>
              <a:spcAft>
                <a:spcPts val="0"/>
              </a:spcAft>
              <a:buNone/>
            </a:pPr>
            <a:r>
              <a:t/>
            </a:r>
            <a:endParaRPr b="1" sz="3028"/>
          </a:p>
          <a:p>
            <a:pPr indent="0" lvl="0" marL="640080" rtl="0" algn="l">
              <a:spcBef>
                <a:spcPts val="300"/>
              </a:spcBef>
              <a:spcAft>
                <a:spcPts val="0"/>
              </a:spcAft>
              <a:buNone/>
            </a:pPr>
            <a:r>
              <a:rPr lang="en-CA" sz="3028"/>
              <a:t>a)Muscular dystrophies, like Duchenne muscular dystrophy or Becker Muscular Dystrophy (DMD)</a:t>
            </a:r>
            <a:endParaRPr sz="3028"/>
          </a:p>
          <a:p>
            <a:pPr indent="0" lvl="0" marL="640080" rtl="0" algn="l">
              <a:spcBef>
                <a:spcPts val="300"/>
              </a:spcBef>
              <a:spcAft>
                <a:spcPts val="0"/>
              </a:spcAft>
              <a:buNone/>
            </a:pPr>
            <a:r>
              <a:t/>
            </a:r>
            <a:endParaRPr sz="3028"/>
          </a:p>
          <a:p>
            <a:pPr indent="0" lvl="0" marL="640080" rtl="0" algn="l">
              <a:spcBef>
                <a:spcPts val="300"/>
              </a:spcBef>
              <a:spcAft>
                <a:spcPts val="0"/>
              </a:spcAft>
              <a:buNone/>
            </a:pPr>
            <a:r>
              <a:rPr lang="en-CA"/>
              <a:t>b)</a:t>
            </a:r>
            <a:r>
              <a:rPr lang="en-CA"/>
              <a:t>Congenital myopathies</a:t>
            </a:r>
            <a:endParaRPr/>
          </a:p>
          <a:p>
            <a:pPr indent="0" lvl="0" marL="640080" rtl="0" algn="l">
              <a:spcBef>
                <a:spcPts val="300"/>
              </a:spcBef>
              <a:spcAft>
                <a:spcPts val="0"/>
              </a:spcAft>
              <a:buNone/>
            </a:pPr>
            <a:r>
              <a:rPr lang="en-CA"/>
              <a:t>c) Metabolic myopathies, hereditary muscle disorders caused by enzymatic defects (usually considered to be inborn errors of metabolism affecting the three major pathways of ATP supply)</a:t>
            </a:r>
            <a:endParaRPr/>
          </a:p>
          <a:p>
            <a:pPr indent="0" lvl="0" marL="640080" rtl="0" algn="l">
              <a:spcBef>
                <a:spcPts val="300"/>
              </a:spcBef>
              <a:spcAft>
                <a:spcPts val="0"/>
              </a:spcAft>
              <a:buNone/>
            </a:pPr>
            <a:r>
              <a:rPr lang="en-CA" u="sng">
                <a:solidFill>
                  <a:schemeClr val="hlink"/>
                </a:solidFill>
                <a:hlinkClick r:id="rId3"/>
              </a:rPr>
              <a:t>https://youtu.be/DGOmN6rnsNk</a:t>
            </a:r>
            <a:endParaRPr/>
          </a:p>
          <a:p>
            <a:pPr indent="0" lvl="0" marL="274320" rtl="0" algn="l">
              <a:spcBef>
                <a:spcPts val="600"/>
              </a:spcBef>
              <a:spcAft>
                <a:spcPts val="0"/>
              </a:spcAft>
              <a:buNone/>
            </a:pPr>
            <a:r>
              <a:t/>
            </a:r>
            <a:endParaRPr b="1" sz="3028"/>
          </a:p>
          <a:p>
            <a:pPr indent="0" lvl="0" marL="640080" rtl="0" algn="l">
              <a:spcBef>
                <a:spcPts val="300"/>
              </a:spcBef>
              <a:spcAft>
                <a:spcPts val="0"/>
              </a:spcAft>
              <a:buNone/>
            </a:pPr>
            <a:r>
              <a:t/>
            </a:r>
            <a:endParaRPr/>
          </a:p>
        </p:txBody>
      </p:sp>
      <p:sp>
        <p:nvSpPr>
          <p:cNvPr id="280" name="Google Shape;280;p28"/>
          <p:cNvSpPr txBox="1"/>
          <p:nvPr>
            <p:ph type="title"/>
          </p:nvPr>
        </p:nvSpPr>
        <p:spPr>
          <a:xfrm>
            <a:off x="457200" y="152400"/>
            <a:ext cx="8229600" cy="8298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rgbClr val="F9F9F9"/>
              </a:buClr>
              <a:buSzPts val="4200"/>
              <a:buFont typeface="Constantia"/>
              <a:buNone/>
            </a:pPr>
            <a:r>
              <a:rPr lang="en-CA"/>
              <a:t>Congenital/Primary Myopathies</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4" name="Shape 284"/>
        <p:cNvGrpSpPr/>
        <p:nvPr/>
      </p:nvGrpSpPr>
      <p:grpSpPr>
        <a:xfrm>
          <a:off x="0" y="0"/>
          <a:ext cx="0" cy="0"/>
          <a:chOff x="0" y="0"/>
          <a:chExt cx="0" cy="0"/>
        </a:xfrm>
      </p:grpSpPr>
      <p:sp>
        <p:nvSpPr>
          <p:cNvPr id="285" name="Google Shape;285;g37f90868042_0_12"/>
          <p:cNvSpPr txBox="1"/>
          <p:nvPr>
            <p:ph idx="1" type="body"/>
          </p:nvPr>
        </p:nvSpPr>
        <p:spPr>
          <a:xfrm>
            <a:off x="457200" y="1524000"/>
            <a:ext cx="8686800" cy="4798200"/>
          </a:xfrm>
          <a:prstGeom prst="rect">
            <a:avLst/>
          </a:prstGeom>
        </p:spPr>
        <p:txBody>
          <a:bodyPr anchorCtr="0" anchor="t" bIns="45700" lIns="91425" spcFirstLastPara="1" rIns="91425" wrap="square" tIns="45700">
            <a:normAutofit fontScale="85000" lnSpcReduction="10000"/>
          </a:bodyPr>
          <a:lstStyle/>
          <a:p>
            <a:pPr indent="0" lvl="0" marL="640080" rtl="0" algn="l">
              <a:spcBef>
                <a:spcPts val="300"/>
              </a:spcBef>
              <a:spcAft>
                <a:spcPts val="0"/>
              </a:spcAft>
              <a:buNone/>
            </a:pPr>
            <a:r>
              <a:t/>
            </a:r>
            <a:endParaRPr b="1"/>
          </a:p>
          <a:p>
            <a:pPr indent="0" lvl="0" marL="0" rtl="0" algn="l">
              <a:spcBef>
                <a:spcPts val="300"/>
              </a:spcBef>
              <a:spcAft>
                <a:spcPts val="0"/>
              </a:spcAft>
              <a:buNone/>
            </a:pPr>
            <a:r>
              <a:rPr b="1" lang="en-CA"/>
              <a:t>a)Secondary metabolic and endocrine myopathies</a:t>
            </a:r>
            <a:r>
              <a:rPr lang="en-CA"/>
              <a:t>: like Thyroid disease, Parathyroid dysfunction, Pituitary dysfunction, Biochemical(potassium deficiency), Diabetes mellitus.</a:t>
            </a:r>
            <a:endParaRPr/>
          </a:p>
          <a:p>
            <a:pPr indent="0" lvl="0" marL="640080" rtl="0" algn="l">
              <a:spcBef>
                <a:spcPts val="300"/>
              </a:spcBef>
              <a:spcAft>
                <a:spcPts val="0"/>
              </a:spcAft>
              <a:buClr>
                <a:schemeClr val="dk1"/>
              </a:buClr>
              <a:buSzPct val="42307"/>
              <a:buFont typeface="Arial"/>
              <a:buNone/>
            </a:pPr>
            <a:r>
              <a:t/>
            </a:r>
            <a:endParaRPr/>
          </a:p>
          <a:p>
            <a:pPr indent="0" lvl="0" marL="0" rtl="0" algn="l">
              <a:spcBef>
                <a:spcPts val="300"/>
              </a:spcBef>
              <a:spcAft>
                <a:spcPts val="0"/>
              </a:spcAft>
              <a:buClr>
                <a:schemeClr val="dk1"/>
              </a:buClr>
              <a:buSzPct val="42307"/>
              <a:buFont typeface="Arial"/>
              <a:buNone/>
            </a:pPr>
            <a:r>
              <a:rPr b="1" lang="en-CA"/>
              <a:t>b)Dermatomyositis and polymyositis</a:t>
            </a:r>
            <a:r>
              <a:rPr lang="en-CA"/>
              <a:t> - these are inflammatory myopathies (possible autoimmune basis) with weakness, endomysial inflammation and elevated muscle enzymes:</a:t>
            </a:r>
            <a:endParaRPr/>
          </a:p>
          <a:p>
            <a:pPr indent="0" lvl="0" marL="640080" rtl="0" algn="l">
              <a:spcBef>
                <a:spcPts val="300"/>
              </a:spcBef>
              <a:spcAft>
                <a:spcPts val="0"/>
              </a:spcAft>
              <a:buNone/>
            </a:pPr>
            <a:r>
              <a:rPr lang="en-CA" u="sng">
                <a:solidFill>
                  <a:schemeClr val="hlink"/>
                </a:solidFill>
                <a:hlinkClick r:id="rId3"/>
              </a:rPr>
              <a:t>https://youtu.be/WXLnd15kunE</a:t>
            </a:r>
            <a:endParaRPr/>
          </a:p>
          <a:p>
            <a:pPr indent="0" lvl="0" marL="640080" rtl="0" algn="l">
              <a:spcBef>
                <a:spcPts val="300"/>
              </a:spcBef>
              <a:spcAft>
                <a:spcPts val="0"/>
              </a:spcAft>
              <a:buClr>
                <a:schemeClr val="dk1"/>
              </a:buClr>
              <a:buSzPct val="42307"/>
              <a:buFont typeface="Arial"/>
              <a:buNone/>
            </a:pPr>
            <a:r>
              <a:t/>
            </a:r>
            <a:endParaRPr/>
          </a:p>
          <a:p>
            <a:pPr indent="0" lvl="0" marL="0" rtl="0" algn="l">
              <a:spcBef>
                <a:spcPts val="300"/>
              </a:spcBef>
              <a:spcAft>
                <a:spcPts val="0"/>
              </a:spcAft>
              <a:buNone/>
            </a:pPr>
            <a:r>
              <a:rPr b="1" lang="en-CA"/>
              <a:t>c) Drug-induced myopathy</a:t>
            </a:r>
            <a:r>
              <a:rPr lang="en-CA"/>
              <a:t> ie. Statin(cholesterol lowering) induced</a:t>
            </a:r>
            <a:endParaRPr/>
          </a:p>
          <a:p>
            <a:pPr indent="0" lvl="0" marL="640080" rtl="0" algn="l">
              <a:spcBef>
                <a:spcPts val="300"/>
              </a:spcBef>
              <a:spcAft>
                <a:spcPts val="0"/>
              </a:spcAft>
              <a:buClr>
                <a:schemeClr val="dk1"/>
              </a:buClr>
              <a:buSzPct val="42307"/>
              <a:buFont typeface="Arial"/>
              <a:buNone/>
            </a:pPr>
            <a:r>
              <a:t/>
            </a:r>
            <a:endParaRPr/>
          </a:p>
          <a:p>
            <a:pPr indent="0" lvl="0" marL="0" rtl="0" algn="l">
              <a:spcBef>
                <a:spcPts val="300"/>
              </a:spcBef>
              <a:spcAft>
                <a:spcPts val="0"/>
              </a:spcAft>
              <a:buClr>
                <a:schemeClr val="dk1"/>
              </a:buClr>
              <a:buSzPct val="42307"/>
              <a:buFont typeface="Arial"/>
              <a:buNone/>
            </a:pPr>
            <a:r>
              <a:rPr b="1" lang="en-CA"/>
              <a:t>d) Infectious causes</a:t>
            </a:r>
            <a:r>
              <a:rPr lang="en-CA"/>
              <a:t> ie. Influenza, Epstein-Barr virus</a:t>
            </a:r>
            <a:endParaRPr/>
          </a:p>
          <a:p>
            <a:pPr indent="0" lvl="0" marL="0" rtl="0" algn="l">
              <a:spcBef>
                <a:spcPts val="600"/>
              </a:spcBef>
              <a:spcAft>
                <a:spcPts val="0"/>
              </a:spcAft>
              <a:buNone/>
            </a:pPr>
            <a:r>
              <a:t/>
            </a:r>
            <a:endParaRPr/>
          </a:p>
        </p:txBody>
      </p:sp>
      <p:sp>
        <p:nvSpPr>
          <p:cNvPr id="286" name="Google Shape;286;g37f90868042_0_12"/>
          <p:cNvSpPr txBox="1"/>
          <p:nvPr>
            <p:ph type="title"/>
          </p:nvPr>
        </p:nvSpPr>
        <p:spPr>
          <a:xfrm>
            <a:off x="457200" y="152400"/>
            <a:ext cx="8229600" cy="1219200"/>
          </a:xfrm>
          <a:prstGeom prst="rect">
            <a:avLst/>
          </a:prstGeom>
        </p:spPr>
        <p:txBody>
          <a:bodyPr anchorCtr="0" anchor="b" bIns="45700" lIns="91425" spcFirstLastPara="1" rIns="91425" wrap="square" tIns="45700">
            <a:normAutofit/>
          </a:bodyPr>
          <a:lstStyle/>
          <a:p>
            <a:pPr indent="0" lvl="0" marL="0" rtl="0" algn="l">
              <a:spcBef>
                <a:spcPts val="0"/>
              </a:spcBef>
              <a:spcAft>
                <a:spcPts val="0"/>
              </a:spcAft>
              <a:buNone/>
            </a:pPr>
            <a:r>
              <a:rPr lang="en-CA"/>
              <a:t>Acquired Myopathies</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0" name="Shape 290"/>
        <p:cNvGrpSpPr/>
        <p:nvPr/>
      </p:nvGrpSpPr>
      <p:grpSpPr>
        <a:xfrm>
          <a:off x="0" y="0"/>
          <a:ext cx="0" cy="0"/>
          <a:chOff x="0" y="0"/>
          <a:chExt cx="0" cy="0"/>
        </a:xfrm>
      </p:grpSpPr>
      <p:sp>
        <p:nvSpPr>
          <p:cNvPr id="291" name="Google Shape;291;p29"/>
          <p:cNvSpPr txBox="1"/>
          <p:nvPr>
            <p:ph idx="1" type="body"/>
          </p:nvPr>
        </p:nvSpPr>
        <p:spPr>
          <a:xfrm>
            <a:off x="457200" y="1524000"/>
            <a:ext cx="8472600" cy="5145300"/>
          </a:xfrm>
          <a:prstGeom prst="rect">
            <a:avLst/>
          </a:prstGeom>
          <a:noFill/>
          <a:ln>
            <a:noFill/>
          </a:ln>
        </p:spPr>
        <p:txBody>
          <a:bodyPr anchorCtr="0" anchor="t" bIns="45700" lIns="91425" spcFirstLastPara="1" rIns="91425" wrap="square" tIns="45700">
            <a:normAutofit fontScale="77500" lnSpcReduction="20000"/>
          </a:bodyPr>
          <a:lstStyle/>
          <a:p>
            <a:pPr indent="-274320" lvl="0" marL="274320" rtl="0" algn="l">
              <a:spcBef>
                <a:spcPts val="0"/>
              </a:spcBef>
              <a:spcAft>
                <a:spcPts val="0"/>
              </a:spcAft>
              <a:buSzPct val="85000"/>
              <a:buChar char="⚫"/>
            </a:pPr>
            <a:r>
              <a:rPr lang="en-CA"/>
              <a:t>loss of muscle tissue</a:t>
            </a:r>
            <a:endParaRPr/>
          </a:p>
          <a:p>
            <a:pPr indent="-274320" lvl="0" marL="274320" rtl="0" algn="l">
              <a:spcBef>
                <a:spcPts val="600"/>
              </a:spcBef>
              <a:spcAft>
                <a:spcPts val="0"/>
              </a:spcAft>
              <a:buSzPct val="85000"/>
              <a:buChar char="⚫"/>
            </a:pPr>
            <a:r>
              <a:rPr lang="en-CA"/>
              <a:t>Common Causes included </a:t>
            </a:r>
            <a:endParaRPr/>
          </a:p>
          <a:p>
            <a:pPr indent="-287019" lvl="1" marL="640080" rtl="0" algn="l">
              <a:spcBef>
                <a:spcPts val="300"/>
              </a:spcBef>
              <a:spcAft>
                <a:spcPts val="0"/>
              </a:spcAft>
              <a:buSzPct val="86456"/>
              <a:buChar char="⚫"/>
            </a:pPr>
            <a:r>
              <a:rPr lang="en-CA" sz="2658"/>
              <a:t>Little or no physical exercise and a sedentary lifestyle  (disuse atrophy)AKA Sarcopenia</a:t>
            </a:r>
            <a:endParaRPr sz="2658"/>
          </a:p>
          <a:p>
            <a:pPr indent="-228626" lvl="2" marL="1005839" rtl="0" algn="l">
              <a:spcBef>
                <a:spcPts val="300"/>
              </a:spcBef>
              <a:spcAft>
                <a:spcPts val="0"/>
              </a:spcAft>
              <a:buSzPct val="85000"/>
              <a:buChar char="⚫"/>
            </a:pPr>
            <a:r>
              <a:rPr lang="en-CA"/>
              <a:t> Other common causes of disuse atrophy include medical conditions that decrease mobility, such as rheumatoid arthritis (chronic autoimmune disease characterized by joint inflammation) or osteoarthritis, and injuries, such as broken bones and burn The aging process often leads to slow but progressive muscle atrophy. </a:t>
            </a:r>
            <a:endParaRPr/>
          </a:p>
          <a:p>
            <a:pPr indent="-228626" lvl="2" marL="1005839" rtl="0" algn="l">
              <a:spcBef>
                <a:spcPts val="300"/>
              </a:spcBef>
              <a:spcAft>
                <a:spcPts val="0"/>
              </a:spcAft>
              <a:buSzPct val="85000"/>
              <a:buChar char="⚫"/>
            </a:pPr>
            <a:r>
              <a:rPr lang="en-CA" u="sng">
                <a:solidFill>
                  <a:schemeClr val="hlink"/>
                </a:solidFill>
                <a:hlinkClick r:id="rId3"/>
              </a:rPr>
              <a:t>https://youtu.be/CPdexPfqiDc</a:t>
            </a:r>
            <a:endParaRPr/>
          </a:p>
          <a:p>
            <a:pPr indent="0" lvl="0" marL="1005839" rtl="0" algn="l">
              <a:spcBef>
                <a:spcPts val="300"/>
              </a:spcBef>
              <a:spcAft>
                <a:spcPts val="0"/>
              </a:spcAft>
              <a:buNone/>
            </a:pPr>
            <a:r>
              <a:t/>
            </a:r>
            <a:endParaRPr/>
          </a:p>
          <a:p>
            <a:pPr indent="-274320" lvl="1" marL="640080" rtl="0" algn="l">
              <a:spcBef>
                <a:spcPts val="300"/>
              </a:spcBef>
              <a:spcAft>
                <a:spcPts val="0"/>
              </a:spcAft>
              <a:buSzPct val="76747"/>
              <a:buChar char="⚫"/>
            </a:pPr>
            <a:r>
              <a:rPr lang="en-CA" sz="2658"/>
              <a:t>Muscle atrophy caused by a nerve problem is called neurogenic atrophy</a:t>
            </a:r>
            <a:r>
              <a:rPr lang="en-CA"/>
              <a:t>. </a:t>
            </a:r>
            <a:endParaRPr/>
          </a:p>
          <a:p>
            <a:pPr indent="-228626" lvl="2" marL="1005839" rtl="0" algn="l">
              <a:spcBef>
                <a:spcPts val="300"/>
              </a:spcBef>
              <a:spcAft>
                <a:spcPts val="0"/>
              </a:spcAft>
              <a:buSzPct val="85000"/>
              <a:buChar char="⚫"/>
            </a:pPr>
            <a:r>
              <a:rPr lang="en-CA"/>
              <a:t>Common causes include neuromuscular diseases, such as spinal cord atrophy, multiple sclerosis (disease that affects the brain and spinal cord causing weakness, coordination, balance difficulties, and other problems), amyotrophic lateral sclerosis (ALS); a severe neuromuscular disease that causes muscle weakness and disability, or Guillain-Barre syndrome (autoimmune nerve disorder). Diabetic neuropathy, nerve damage associated with diabetes, may also lead to atrophy of the muscles</a:t>
            </a:r>
            <a:endParaRPr/>
          </a:p>
          <a:p>
            <a:pPr indent="0" lvl="0" marL="0" rtl="0" algn="l">
              <a:spcBef>
                <a:spcPts val="300"/>
              </a:spcBef>
              <a:spcAft>
                <a:spcPts val="0"/>
              </a:spcAft>
              <a:buNone/>
            </a:pPr>
            <a:r>
              <a:t/>
            </a:r>
            <a:endParaRPr/>
          </a:p>
        </p:txBody>
      </p:sp>
      <p:sp>
        <p:nvSpPr>
          <p:cNvPr id="292" name="Google Shape;292;p29"/>
          <p:cNvSpPr txBox="1"/>
          <p:nvPr>
            <p:ph type="title"/>
          </p:nvPr>
        </p:nvSpPr>
        <p:spPr>
          <a:xfrm>
            <a:off x="457200" y="152400"/>
            <a:ext cx="8229600" cy="12192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rgbClr val="F9F9F9"/>
              </a:buClr>
              <a:buSzPts val="4200"/>
              <a:buFont typeface="Constantia"/>
              <a:buNone/>
            </a:pPr>
            <a:r>
              <a:rPr lang="en-CA"/>
              <a:t>Muscle Atrophy (muscle wasting)</a:t>
            </a:r>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6" name="Shape 296"/>
        <p:cNvGrpSpPr/>
        <p:nvPr/>
      </p:nvGrpSpPr>
      <p:grpSpPr>
        <a:xfrm>
          <a:off x="0" y="0"/>
          <a:ext cx="0" cy="0"/>
          <a:chOff x="0" y="0"/>
          <a:chExt cx="0" cy="0"/>
        </a:xfrm>
      </p:grpSpPr>
      <p:sp>
        <p:nvSpPr>
          <p:cNvPr id="297" name="Google Shape;297;p30"/>
          <p:cNvSpPr txBox="1"/>
          <p:nvPr>
            <p:ph idx="1" type="body"/>
          </p:nvPr>
        </p:nvSpPr>
        <p:spPr>
          <a:xfrm>
            <a:off x="457200" y="1524000"/>
            <a:ext cx="8229600" cy="4572000"/>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210"/>
              <a:buChar char="⚫"/>
            </a:pPr>
            <a:r>
              <a:rPr lang="en-CA"/>
              <a:t>In some cases, muscle atrophy can be a symptom of serious malnutrition or alcohol-related muscle disease. </a:t>
            </a:r>
            <a:endParaRPr/>
          </a:p>
          <a:p>
            <a:pPr indent="-274320" lvl="0" marL="274320" rtl="0" algn="l">
              <a:spcBef>
                <a:spcPts val="0"/>
              </a:spcBef>
              <a:spcAft>
                <a:spcPts val="0"/>
              </a:spcAft>
              <a:buSzPts val="2210"/>
              <a:buChar char="⚫"/>
            </a:pPr>
            <a:r>
              <a:rPr lang="en-CA"/>
              <a:t>Injuries or trauma to nerves due to spinal cord injury, burns, or stroke can also lead to muscle atrophy. </a:t>
            </a:r>
            <a:endParaRPr/>
          </a:p>
          <a:p>
            <a:pPr indent="-274320" lvl="0" marL="274320" rtl="0" algn="l">
              <a:spcBef>
                <a:spcPts val="0"/>
              </a:spcBef>
              <a:spcAft>
                <a:spcPts val="0"/>
              </a:spcAft>
              <a:buSzPts val="2210"/>
              <a:buChar char="⚫"/>
            </a:pPr>
            <a:r>
              <a:rPr lang="en-CA"/>
              <a:t>Depending on the cause, atrophy may occur in one muscle, a group of muscles, or the entire body, and it may be accompanied by numbness, pain or swelling, as well as other types of neuromuscular or skin symptoms. </a:t>
            </a:r>
            <a:endParaRPr/>
          </a:p>
        </p:txBody>
      </p:sp>
      <p:sp>
        <p:nvSpPr>
          <p:cNvPr id="298" name="Google Shape;298;p30"/>
          <p:cNvSpPr txBox="1"/>
          <p:nvPr>
            <p:ph type="title"/>
          </p:nvPr>
        </p:nvSpPr>
        <p:spPr>
          <a:xfrm>
            <a:off x="592950" y="134550"/>
            <a:ext cx="8229600" cy="12192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rgbClr val="F9F9F9"/>
              </a:buClr>
              <a:buSzPts val="4200"/>
              <a:buFont typeface="Constantia"/>
              <a:buNone/>
            </a:pPr>
            <a:r>
              <a:rPr lang="en-CA"/>
              <a:t>Muscle Atrophy</a:t>
            </a:r>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2" name="Shape 302"/>
        <p:cNvGrpSpPr/>
        <p:nvPr/>
      </p:nvGrpSpPr>
      <p:grpSpPr>
        <a:xfrm>
          <a:off x="0" y="0"/>
          <a:ext cx="0" cy="0"/>
          <a:chOff x="0" y="0"/>
          <a:chExt cx="0" cy="0"/>
        </a:xfrm>
      </p:grpSpPr>
      <p:sp>
        <p:nvSpPr>
          <p:cNvPr id="303" name="Google Shape;303;p31"/>
          <p:cNvSpPr txBox="1"/>
          <p:nvPr>
            <p:ph idx="1" type="body"/>
          </p:nvPr>
        </p:nvSpPr>
        <p:spPr>
          <a:xfrm>
            <a:off x="457200" y="1524000"/>
            <a:ext cx="8229600" cy="4572000"/>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210"/>
              <a:buChar char="⚫"/>
            </a:pPr>
            <a:r>
              <a:rPr lang="en-CA"/>
              <a:t>Cachexia is also known as “wasting syndrome”</a:t>
            </a:r>
            <a:endParaRPr/>
          </a:p>
          <a:p>
            <a:pPr indent="-274320" lvl="0" marL="274320" rtl="0" algn="l">
              <a:spcBef>
                <a:spcPts val="600"/>
              </a:spcBef>
              <a:spcAft>
                <a:spcPts val="0"/>
              </a:spcAft>
              <a:buSzPts val="2210"/>
              <a:buChar char="⚫"/>
            </a:pPr>
            <a:r>
              <a:rPr lang="en-CA"/>
              <a:t>Seen in the late stages of diseases such as Cancer, AIDS, COPD, kidney disease and Congestive Heart Failure</a:t>
            </a:r>
            <a:endParaRPr/>
          </a:p>
          <a:p>
            <a:pPr indent="-274320" lvl="0" marL="274320" rtl="0" algn="l">
              <a:spcBef>
                <a:spcPts val="600"/>
              </a:spcBef>
              <a:spcAft>
                <a:spcPts val="0"/>
              </a:spcAft>
              <a:buSzPts val="2210"/>
              <a:buChar char="⚫"/>
            </a:pPr>
            <a:r>
              <a:rPr lang="en-CA"/>
              <a:t>Extreme muscle wasting, due to metabolic changes designed to help give your brain enough energy by breaking down muscle &amp; fat</a:t>
            </a:r>
            <a:endParaRPr/>
          </a:p>
          <a:p>
            <a:pPr indent="-274320" lvl="0" marL="274320" rtl="0" algn="l">
              <a:spcBef>
                <a:spcPts val="600"/>
              </a:spcBef>
              <a:spcAft>
                <a:spcPts val="0"/>
              </a:spcAft>
              <a:buSzPts val="2210"/>
              <a:buChar char="⚫"/>
            </a:pPr>
            <a:r>
              <a:rPr lang="en-CA" u="sng">
                <a:solidFill>
                  <a:schemeClr val="hlink"/>
                </a:solidFill>
                <a:hlinkClick r:id="rId3"/>
              </a:rPr>
              <a:t>https://youtu.be/no3s63y5-2A</a:t>
            </a:r>
            <a:endParaRPr/>
          </a:p>
          <a:p>
            <a:pPr indent="-133985" lvl="0" marL="274320" rtl="0" algn="l">
              <a:spcBef>
                <a:spcPts val="600"/>
              </a:spcBef>
              <a:spcAft>
                <a:spcPts val="0"/>
              </a:spcAft>
              <a:buSzPts val="2210"/>
              <a:buNone/>
            </a:pPr>
            <a:r>
              <a:t/>
            </a:r>
            <a:endParaRPr/>
          </a:p>
        </p:txBody>
      </p:sp>
      <p:sp>
        <p:nvSpPr>
          <p:cNvPr id="304" name="Google Shape;304;p31"/>
          <p:cNvSpPr txBox="1"/>
          <p:nvPr>
            <p:ph type="title"/>
          </p:nvPr>
        </p:nvSpPr>
        <p:spPr>
          <a:xfrm>
            <a:off x="457200" y="152400"/>
            <a:ext cx="8229600" cy="12192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rgbClr val="F9F9F9"/>
              </a:buClr>
              <a:buSzPts val="4200"/>
              <a:buFont typeface="Constantia"/>
              <a:buNone/>
            </a:pPr>
            <a:r>
              <a:rPr lang="en-CA"/>
              <a:t>Cachexia</a:t>
            </a:r>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8" name="Shape 308"/>
        <p:cNvGrpSpPr/>
        <p:nvPr/>
      </p:nvGrpSpPr>
      <p:grpSpPr>
        <a:xfrm>
          <a:off x="0" y="0"/>
          <a:ext cx="0" cy="0"/>
          <a:chOff x="0" y="0"/>
          <a:chExt cx="0" cy="0"/>
        </a:xfrm>
      </p:grpSpPr>
      <p:sp>
        <p:nvSpPr>
          <p:cNvPr id="309" name="Google Shape;309;p34"/>
          <p:cNvSpPr txBox="1"/>
          <p:nvPr>
            <p:ph idx="1" type="body"/>
          </p:nvPr>
        </p:nvSpPr>
        <p:spPr>
          <a:xfrm>
            <a:off x="457200" y="1524000"/>
            <a:ext cx="8229600" cy="4572000"/>
          </a:xfrm>
          <a:prstGeom prst="rect">
            <a:avLst/>
          </a:prstGeom>
          <a:noFill/>
          <a:ln>
            <a:noFill/>
          </a:ln>
        </p:spPr>
        <p:txBody>
          <a:bodyPr anchorCtr="0" anchor="t" bIns="45700" lIns="91425" spcFirstLastPara="1" rIns="91425" wrap="square" tIns="45700">
            <a:normAutofit lnSpcReduction="10000"/>
          </a:bodyPr>
          <a:lstStyle/>
          <a:p>
            <a:pPr indent="-274320" lvl="0" marL="274320" rtl="0" algn="l">
              <a:spcBef>
                <a:spcPts val="0"/>
              </a:spcBef>
              <a:spcAft>
                <a:spcPts val="0"/>
              </a:spcAft>
              <a:buSzPts val="2210"/>
              <a:buChar char="⚫"/>
            </a:pPr>
            <a:r>
              <a:rPr lang="en-CA"/>
              <a:t>can range from mild to excruciating. Though it often goes away in a few days, sometimes muscle pain can linger for months. </a:t>
            </a:r>
            <a:endParaRPr/>
          </a:p>
          <a:p>
            <a:pPr indent="-274320" lvl="0" marL="274320" rtl="0" algn="l">
              <a:spcBef>
                <a:spcPts val="0"/>
              </a:spcBef>
              <a:spcAft>
                <a:spcPts val="0"/>
              </a:spcAft>
              <a:buSzPts val="2210"/>
              <a:buChar char="⚫"/>
            </a:pPr>
            <a:r>
              <a:rPr lang="en-CA"/>
              <a:t>Muscle pain can develop almost anywhere in the body, including the neck, back, legs and the hands. The most common causes of muscle pain are tension, stress, overuse and minor injuries. This type of pain is usually localized, affecting just one or more muscles or parts of the body. </a:t>
            </a:r>
            <a:endParaRPr/>
          </a:p>
          <a:p>
            <a:pPr indent="-274320" lvl="0" marL="274320" rtl="0" algn="l">
              <a:spcBef>
                <a:spcPts val="0"/>
              </a:spcBef>
              <a:spcAft>
                <a:spcPts val="0"/>
              </a:spcAft>
              <a:buSzPts val="2210"/>
              <a:buChar char="⚫"/>
            </a:pPr>
            <a:r>
              <a:rPr lang="en-CA"/>
              <a:t>Systemic muscle pain is different. It's more often the result of an infection, an illness or a side effect of a medication</a:t>
            </a:r>
            <a:endParaRPr/>
          </a:p>
        </p:txBody>
      </p:sp>
      <p:sp>
        <p:nvSpPr>
          <p:cNvPr id="310" name="Google Shape;310;p34"/>
          <p:cNvSpPr txBox="1"/>
          <p:nvPr>
            <p:ph type="title"/>
          </p:nvPr>
        </p:nvSpPr>
        <p:spPr>
          <a:xfrm>
            <a:off x="457200" y="152400"/>
            <a:ext cx="8229600" cy="12192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rgbClr val="F9F9F9"/>
              </a:buClr>
              <a:buSzPts val="4200"/>
              <a:buFont typeface="Constantia"/>
              <a:buNone/>
            </a:pPr>
            <a:r>
              <a:rPr lang="en-CA"/>
              <a:t>Myalgia</a:t>
            </a:r>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4" name="Shape 314"/>
        <p:cNvGrpSpPr/>
        <p:nvPr/>
      </p:nvGrpSpPr>
      <p:grpSpPr>
        <a:xfrm>
          <a:off x="0" y="0"/>
          <a:ext cx="0" cy="0"/>
          <a:chOff x="0" y="0"/>
          <a:chExt cx="0" cy="0"/>
        </a:xfrm>
      </p:grpSpPr>
      <p:sp>
        <p:nvSpPr>
          <p:cNvPr id="315" name="Google Shape;315;p35"/>
          <p:cNvSpPr txBox="1"/>
          <p:nvPr>
            <p:ph idx="1" type="body"/>
          </p:nvPr>
        </p:nvSpPr>
        <p:spPr>
          <a:xfrm>
            <a:off x="457200" y="1524000"/>
            <a:ext cx="8229600" cy="4572000"/>
          </a:xfrm>
          <a:prstGeom prst="rect">
            <a:avLst/>
          </a:prstGeom>
          <a:noFill/>
          <a:ln>
            <a:noFill/>
          </a:ln>
        </p:spPr>
        <p:txBody>
          <a:bodyPr anchorCtr="0" anchor="t" bIns="45700" lIns="91425" spcFirstLastPara="1" rIns="91425" wrap="square" tIns="45700">
            <a:normAutofit lnSpcReduction="20000"/>
          </a:bodyPr>
          <a:lstStyle/>
          <a:p>
            <a:pPr indent="-274320" lvl="0" marL="274320" rtl="0" algn="l">
              <a:spcBef>
                <a:spcPts val="0"/>
              </a:spcBef>
              <a:spcAft>
                <a:spcPts val="0"/>
              </a:spcAft>
              <a:buSzPts val="2210"/>
              <a:buChar char="⚫"/>
            </a:pPr>
            <a:r>
              <a:rPr b="1" lang="en-CA"/>
              <a:t>Chronic exertional compartment syndrome </a:t>
            </a:r>
            <a:endParaRPr b="1"/>
          </a:p>
          <a:p>
            <a:pPr indent="-274320" lvl="0" marL="274320" rtl="0" algn="l">
              <a:spcBef>
                <a:spcPts val="600"/>
              </a:spcBef>
              <a:spcAft>
                <a:spcPts val="0"/>
              </a:spcAft>
              <a:buSzPts val="2210"/>
              <a:buChar char="⚫"/>
            </a:pPr>
            <a:r>
              <a:rPr lang="en-CA"/>
              <a:t>Chronic fatigue syndrome</a:t>
            </a:r>
            <a:endParaRPr/>
          </a:p>
          <a:p>
            <a:pPr indent="-274320" lvl="0" marL="274320" rtl="0" algn="l">
              <a:spcBef>
                <a:spcPts val="600"/>
              </a:spcBef>
              <a:spcAft>
                <a:spcPts val="0"/>
              </a:spcAft>
              <a:buSzPts val="2210"/>
              <a:buChar char="⚫"/>
            </a:pPr>
            <a:r>
              <a:rPr lang="en-CA"/>
              <a:t>Claudication </a:t>
            </a:r>
            <a:r>
              <a:rPr lang="en-CA" u="sng">
                <a:solidFill>
                  <a:schemeClr val="hlink"/>
                </a:solidFill>
                <a:hlinkClick r:id="rId3"/>
              </a:rPr>
              <a:t>https://youtu.be/0lbjDeqXXBo</a:t>
            </a:r>
            <a:endParaRPr/>
          </a:p>
          <a:p>
            <a:pPr indent="-274320" lvl="0" marL="274320" rtl="0" algn="l">
              <a:spcBef>
                <a:spcPts val="600"/>
              </a:spcBef>
              <a:spcAft>
                <a:spcPts val="0"/>
              </a:spcAft>
              <a:buSzPts val="2210"/>
              <a:buChar char="⚫"/>
            </a:pPr>
            <a:r>
              <a:rPr b="1" lang="en-CA"/>
              <a:t>Dermatomyositis</a:t>
            </a:r>
            <a:endParaRPr b="1"/>
          </a:p>
          <a:p>
            <a:pPr indent="-274320" lvl="0" marL="274320" rtl="0" algn="l">
              <a:spcBef>
                <a:spcPts val="600"/>
              </a:spcBef>
              <a:spcAft>
                <a:spcPts val="0"/>
              </a:spcAft>
              <a:buSzPts val="2210"/>
              <a:buChar char="⚫"/>
            </a:pPr>
            <a:r>
              <a:rPr lang="en-CA"/>
              <a:t>Dystonia </a:t>
            </a:r>
            <a:r>
              <a:rPr lang="en-CA" u="sng">
                <a:solidFill>
                  <a:schemeClr val="hlink"/>
                </a:solidFill>
                <a:hlinkClick r:id="rId4"/>
              </a:rPr>
              <a:t>https://youtu.be/J8tFxXkQH3Q</a:t>
            </a:r>
            <a:endParaRPr/>
          </a:p>
          <a:p>
            <a:pPr indent="-274320" lvl="0" marL="274320" rtl="0" algn="l">
              <a:spcBef>
                <a:spcPts val="600"/>
              </a:spcBef>
              <a:spcAft>
                <a:spcPts val="0"/>
              </a:spcAft>
              <a:buSzPts val="2210"/>
              <a:buChar char="⚫"/>
            </a:pPr>
            <a:r>
              <a:rPr b="1" lang="en-CA"/>
              <a:t>Fibromyalgia </a:t>
            </a:r>
            <a:endParaRPr b="1"/>
          </a:p>
          <a:p>
            <a:pPr indent="-253725" lvl="0" marL="274320" rtl="0" algn="l">
              <a:spcBef>
                <a:spcPts val="600"/>
              </a:spcBef>
              <a:spcAft>
                <a:spcPts val="0"/>
              </a:spcAft>
              <a:buSzPts val="1886"/>
              <a:buChar char="⚫"/>
            </a:pPr>
            <a:r>
              <a:rPr lang="en-CA" sz="2275"/>
              <a:t>Hypothyroidism </a:t>
            </a:r>
            <a:endParaRPr sz="2275"/>
          </a:p>
          <a:p>
            <a:pPr indent="-253725" lvl="0" marL="274320" rtl="0" algn="l">
              <a:spcBef>
                <a:spcPts val="600"/>
              </a:spcBef>
              <a:spcAft>
                <a:spcPts val="0"/>
              </a:spcAft>
              <a:buSzPts val="1886"/>
              <a:buChar char="⚫"/>
            </a:pPr>
            <a:r>
              <a:rPr lang="en-CA" sz="2275"/>
              <a:t>Influenza (flu)</a:t>
            </a:r>
            <a:endParaRPr sz="2275"/>
          </a:p>
          <a:p>
            <a:pPr indent="-253725" lvl="0" marL="274320" rtl="0" algn="l">
              <a:spcBef>
                <a:spcPts val="600"/>
              </a:spcBef>
              <a:spcAft>
                <a:spcPts val="0"/>
              </a:spcAft>
              <a:buSzPts val="1886"/>
              <a:buChar char="⚫"/>
            </a:pPr>
            <a:r>
              <a:rPr lang="en-CA" sz="2275"/>
              <a:t>Lupus (Systemic Lupus Erythematosus)</a:t>
            </a:r>
            <a:endParaRPr sz="2275"/>
          </a:p>
          <a:p>
            <a:pPr indent="-253725" lvl="0" marL="274320" rtl="0" algn="l">
              <a:spcBef>
                <a:spcPts val="600"/>
              </a:spcBef>
              <a:spcAft>
                <a:spcPts val="0"/>
              </a:spcAft>
              <a:buSzPts val="1886"/>
              <a:buChar char="⚫"/>
            </a:pPr>
            <a:r>
              <a:rPr lang="en-CA" sz="2275"/>
              <a:t>Lyme disease</a:t>
            </a:r>
            <a:endParaRPr sz="2275"/>
          </a:p>
          <a:p>
            <a:pPr indent="-317500" lvl="0" marL="274320" rtl="0" algn="l">
              <a:spcBef>
                <a:spcPts val="0"/>
              </a:spcBef>
              <a:spcAft>
                <a:spcPts val="0"/>
              </a:spcAft>
              <a:buSzPts val="2210"/>
              <a:buChar char="⚫"/>
            </a:pPr>
            <a:r>
              <a:rPr lang="en-CA"/>
              <a:t>Medications, especially statins</a:t>
            </a:r>
            <a:endParaRPr/>
          </a:p>
          <a:p>
            <a:pPr indent="-317500" lvl="0" marL="274320" rtl="0" algn="l">
              <a:spcBef>
                <a:spcPts val="600"/>
              </a:spcBef>
              <a:spcAft>
                <a:spcPts val="0"/>
              </a:spcAft>
              <a:buSzPts val="2210"/>
              <a:buChar char="⚫"/>
            </a:pPr>
            <a:r>
              <a:rPr lang="en-CA"/>
              <a:t>Muscle cramp </a:t>
            </a:r>
            <a:endParaRPr/>
          </a:p>
        </p:txBody>
      </p:sp>
      <p:sp>
        <p:nvSpPr>
          <p:cNvPr id="316" name="Google Shape;316;p35"/>
          <p:cNvSpPr txBox="1"/>
          <p:nvPr>
            <p:ph type="title"/>
          </p:nvPr>
        </p:nvSpPr>
        <p:spPr>
          <a:xfrm>
            <a:off x="457200" y="152400"/>
            <a:ext cx="8229600" cy="12192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rgbClr val="F9F9F9"/>
              </a:buClr>
              <a:buSzPts val="4200"/>
              <a:buFont typeface="Constantia"/>
              <a:buNone/>
            </a:pPr>
            <a:r>
              <a:rPr lang="en-CA"/>
              <a:t>Common causes of muscle pain</a:t>
            </a:r>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0" name="Shape 320"/>
        <p:cNvGrpSpPr/>
        <p:nvPr/>
      </p:nvGrpSpPr>
      <p:grpSpPr>
        <a:xfrm>
          <a:off x="0" y="0"/>
          <a:ext cx="0" cy="0"/>
          <a:chOff x="0" y="0"/>
          <a:chExt cx="0" cy="0"/>
        </a:xfrm>
      </p:grpSpPr>
      <p:sp>
        <p:nvSpPr>
          <p:cNvPr id="321" name="Google Shape;321;p36"/>
          <p:cNvSpPr txBox="1"/>
          <p:nvPr>
            <p:ph idx="1" type="body"/>
          </p:nvPr>
        </p:nvSpPr>
        <p:spPr>
          <a:xfrm>
            <a:off x="457200" y="1524000"/>
            <a:ext cx="8229600" cy="4869600"/>
          </a:xfrm>
          <a:prstGeom prst="rect">
            <a:avLst/>
          </a:prstGeom>
          <a:noFill/>
          <a:ln>
            <a:noFill/>
          </a:ln>
        </p:spPr>
        <p:txBody>
          <a:bodyPr anchorCtr="0" anchor="t" bIns="45700" lIns="91425" spcFirstLastPara="1" rIns="91425" wrap="square" tIns="45700">
            <a:normAutofit fontScale="85000" lnSpcReduction="20000"/>
          </a:bodyPr>
          <a:lstStyle/>
          <a:p>
            <a:pPr indent="0" lvl="0" marL="0" rtl="0" algn="l">
              <a:spcBef>
                <a:spcPts val="600"/>
              </a:spcBef>
              <a:spcAft>
                <a:spcPts val="0"/>
              </a:spcAft>
              <a:buNone/>
            </a:pPr>
            <a:r>
              <a:t/>
            </a:r>
            <a:endParaRPr/>
          </a:p>
          <a:p>
            <a:pPr indent="-278494" lvl="0" marL="274320" rtl="0" algn="l">
              <a:spcBef>
                <a:spcPts val="600"/>
              </a:spcBef>
              <a:spcAft>
                <a:spcPts val="0"/>
              </a:spcAft>
              <a:buSzPct val="84289"/>
              <a:buChar char="⚫"/>
            </a:pPr>
            <a:r>
              <a:rPr lang="en-CA" sz="2482"/>
              <a:t>Muscle strain or rupture</a:t>
            </a:r>
            <a:endParaRPr sz="2482"/>
          </a:p>
          <a:p>
            <a:pPr indent="-278494" lvl="0" marL="274320" rtl="0" algn="l">
              <a:spcBef>
                <a:spcPts val="600"/>
              </a:spcBef>
              <a:spcAft>
                <a:spcPts val="0"/>
              </a:spcAft>
              <a:buSzPct val="84289"/>
              <a:buChar char="⚫"/>
            </a:pPr>
            <a:r>
              <a:rPr lang="en-CA" sz="2482"/>
              <a:t>Myofascial pain syndrome</a:t>
            </a:r>
            <a:endParaRPr sz="2482"/>
          </a:p>
          <a:p>
            <a:pPr indent="-278494" lvl="0" marL="274320" rtl="0" algn="l">
              <a:spcBef>
                <a:spcPts val="600"/>
              </a:spcBef>
              <a:spcAft>
                <a:spcPts val="0"/>
              </a:spcAft>
              <a:buSzPct val="84289"/>
              <a:buChar char="⚫"/>
            </a:pPr>
            <a:r>
              <a:rPr lang="en-CA" sz="2482"/>
              <a:t>Polymyalgia rheumatica</a:t>
            </a:r>
            <a:endParaRPr sz="2482"/>
          </a:p>
          <a:p>
            <a:pPr indent="-284845" lvl="0" marL="274320" rtl="0" algn="l">
              <a:spcBef>
                <a:spcPts val="600"/>
              </a:spcBef>
              <a:spcAft>
                <a:spcPts val="0"/>
              </a:spcAft>
              <a:buSzPct val="70921"/>
              <a:buChar char="⚫"/>
            </a:pPr>
            <a:r>
              <a:rPr lang="en-CA" sz="3116"/>
              <a:t>Polymyositis</a:t>
            </a:r>
            <a:r>
              <a:rPr lang="en-CA" sz="2987"/>
              <a:t> </a:t>
            </a:r>
            <a:r>
              <a:rPr lang="en-CA"/>
              <a:t>(See PPT 1)</a:t>
            </a:r>
            <a:endParaRPr/>
          </a:p>
          <a:p>
            <a:pPr indent="-284845" lvl="0" marL="274320" rtl="0" algn="l">
              <a:spcBef>
                <a:spcPts val="600"/>
              </a:spcBef>
              <a:spcAft>
                <a:spcPts val="0"/>
              </a:spcAft>
              <a:buSzPct val="70921"/>
              <a:buChar char="⚫"/>
            </a:pPr>
            <a:r>
              <a:rPr lang="en-CA" sz="3116"/>
              <a:t>Porphyria</a:t>
            </a:r>
            <a:r>
              <a:rPr lang="en-CA"/>
              <a:t> </a:t>
            </a:r>
            <a:r>
              <a:rPr lang="en-CA" u="sng">
                <a:solidFill>
                  <a:schemeClr val="hlink"/>
                </a:solidFill>
                <a:hlinkClick r:id="rId3"/>
              </a:rPr>
              <a:t>https://youtu.be/CVz0t_LzKgc</a:t>
            </a:r>
            <a:endParaRPr/>
          </a:p>
          <a:p>
            <a:pPr indent="-278494" lvl="0" marL="274320" rtl="0" algn="l">
              <a:spcBef>
                <a:spcPts val="600"/>
              </a:spcBef>
              <a:spcAft>
                <a:spcPts val="0"/>
              </a:spcAft>
              <a:buSzPct val="84289"/>
              <a:buChar char="⚫"/>
            </a:pPr>
            <a:r>
              <a:rPr lang="en-CA" sz="2482"/>
              <a:t>Repetitive strain injuries</a:t>
            </a:r>
            <a:endParaRPr sz="2482"/>
          </a:p>
          <a:p>
            <a:pPr indent="-284845" lvl="0" marL="274320" rtl="0" algn="l">
              <a:spcBef>
                <a:spcPts val="600"/>
              </a:spcBef>
              <a:spcAft>
                <a:spcPts val="0"/>
              </a:spcAft>
              <a:buSzPct val="77946"/>
              <a:buChar char="⚫"/>
            </a:pPr>
            <a:r>
              <a:rPr lang="en-CA" sz="2835"/>
              <a:t>Rhabdomyolysis</a:t>
            </a:r>
            <a:r>
              <a:rPr lang="en-CA"/>
              <a:t>, a potentially life-threatening condition in which muscle fibers break down and enter the bloodstream — sometimes as a side effect of using statin drugs</a:t>
            </a:r>
            <a:endParaRPr/>
          </a:p>
          <a:p>
            <a:pPr indent="-284845" lvl="0" marL="274320" rtl="0" algn="l">
              <a:spcBef>
                <a:spcPts val="600"/>
              </a:spcBef>
              <a:spcAft>
                <a:spcPts val="0"/>
              </a:spcAft>
              <a:buSzPct val="77946"/>
              <a:buChar char="⚫"/>
            </a:pPr>
            <a:r>
              <a:rPr lang="en-CA" sz="2835"/>
              <a:t>Rheumatoid arthritis</a:t>
            </a:r>
            <a:r>
              <a:rPr lang="en-CA"/>
              <a:t> (PPT 1)</a:t>
            </a:r>
            <a:endParaRPr/>
          </a:p>
          <a:p>
            <a:pPr indent="-284845" lvl="0" marL="274320" rtl="0" algn="l">
              <a:spcBef>
                <a:spcPts val="600"/>
              </a:spcBef>
              <a:spcAft>
                <a:spcPts val="0"/>
              </a:spcAft>
              <a:buSzPct val="71181"/>
              <a:buChar char="⚫"/>
            </a:pPr>
            <a:r>
              <a:rPr lang="en-CA" sz="3104"/>
              <a:t>Rocky Mountain spotted fever</a:t>
            </a:r>
            <a:r>
              <a:rPr lang="en-CA"/>
              <a:t> </a:t>
            </a:r>
            <a:r>
              <a:rPr lang="en-CA" u="sng">
                <a:solidFill>
                  <a:schemeClr val="hlink"/>
                </a:solidFill>
                <a:hlinkClick r:id="rId4"/>
              </a:rPr>
              <a:t>https://youtu.be/0tAkOX4O8S4</a:t>
            </a:r>
            <a:endParaRPr/>
          </a:p>
          <a:p>
            <a:pPr indent="-278494" lvl="0" marL="274320" rtl="0" algn="l">
              <a:spcBef>
                <a:spcPts val="600"/>
              </a:spcBef>
              <a:spcAft>
                <a:spcPts val="0"/>
              </a:spcAft>
              <a:buSzPct val="84289"/>
              <a:buChar char="⚫"/>
            </a:pPr>
            <a:r>
              <a:rPr lang="en-CA" sz="2482"/>
              <a:t>Viral infections</a:t>
            </a:r>
            <a:endParaRPr sz="2482"/>
          </a:p>
        </p:txBody>
      </p:sp>
      <p:sp>
        <p:nvSpPr>
          <p:cNvPr id="322" name="Google Shape;322;p36"/>
          <p:cNvSpPr txBox="1"/>
          <p:nvPr>
            <p:ph type="title"/>
          </p:nvPr>
        </p:nvSpPr>
        <p:spPr>
          <a:xfrm>
            <a:off x="457200" y="152400"/>
            <a:ext cx="8229600" cy="12192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rgbClr val="F9F9F9"/>
              </a:buClr>
              <a:buSzPts val="4200"/>
              <a:buFont typeface="Constantia"/>
              <a:buNone/>
            </a:pPr>
            <a:r>
              <a:rPr lang="en-CA"/>
              <a:t>Continued</a:t>
            </a:r>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6" name="Shape 326"/>
        <p:cNvGrpSpPr/>
        <p:nvPr/>
      </p:nvGrpSpPr>
      <p:grpSpPr>
        <a:xfrm>
          <a:off x="0" y="0"/>
          <a:ext cx="0" cy="0"/>
          <a:chOff x="0" y="0"/>
          <a:chExt cx="0" cy="0"/>
        </a:xfrm>
      </p:grpSpPr>
      <p:sp>
        <p:nvSpPr>
          <p:cNvPr id="327" name="Google Shape;327;p37"/>
          <p:cNvSpPr txBox="1"/>
          <p:nvPr>
            <p:ph idx="1" type="body"/>
          </p:nvPr>
        </p:nvSpPr>
        <p:spPr>
          <a:xfrm>
            <a:off x="457200" y="1524000"/>
            <a:ext cx="8561700" cy="4976700"/>
          </a:xfrm>
          <a:prstGeom prst="rect">
            <a:avLst/>
          </a:prstGeom>
          <a:noFill/>
          <a:ln>
            <a:noFill/>
          </a:ln>
        </p:spPr>
        <p:txBody>
          <a:bodyPr anchorCtr="0" anchor="t" bIns="45700" lIns="91425" spcFirstLastPara="1" rIns="91425" wrap="square" tIns="45700">
            <a:normAutofit fontScale="92500" lnSpcReduction="20000"/>
          </a:bodyPr>
          <a:lstStyle/>
          <a:p>
            <a:pPr indent="-284845" lvl="0" marL="274320" rtl="0" algn="l">
              <a:spcBef>
                <a:spcPts val="0"/>
              </a:spcBef>
              <a:spcAft>
                <a:spcPts val="0"/>
              </a:spcAft>
              <a:buSzPct val="85000"/>
              <a:buChar char="⚫"/>
            </a:pPr>
            <a:r>
              <a:rPr lang="en-CA"/>
              <a:t>Compartment syndrome is a serious condition that involves </a:t>
            </a:r>
            <a:r>
              <a:rPr b="1" lang="en-CA"/>
              <a:t>increased pressure in a muscle compartment</a:t>
            </a:r>
            <a:r>
              <a:rPr lang="en-CA"/>
              <a:t>. It can lead to muscle and nerve damage and circulatory disorders.</a:t>
            </a:r>
            <a:endParaRPr/>
          </a:p>
          <a:p>
            <a:pPr indent="-284845" lvl="0" marL="274320" rtl="0" algn="l">
              <a:spcBef>
                <a:spcPts val="600"/>
              </a:spcBef>
              <a:spcAft>
                <a:spcPts val="0"/>
              </a:spcAft>
              <a:buSzPct val="85000"/>
              <a:buChar char="⚫"/>
            </a:pPr>
            <a:r>
              <a:rPr lang="en-CA"/>
              <a:t>Thick layers of fascia separate groups of muscles in the arms and legs. Inside each layer of fascia is a confined space, called a compartment. The compartment includes the muscle tissue, nerves, and blood vessels. Fascia surrounds these structures, similar to the way in which insulation covers wires.</a:t>
            </a:r>
            <a:endParaRPr/>
          </a:p>
          <a:p>
            <a:pPr indent="-284845" lvl="0" marL="274320" rtl="0" algn="l">
              <a:spcBef>
                <a:spcPts val="600"/>
              </a:spcBef>
              <a:spcAft>
                <a:spcPts val="0"/>
              </a:spcAft>
              <a:buSzPct val="85000"/>
              <a:buChar char="⚫"/>
            </a:pPr>
            <a:r>
              <a:rPr lang="en-CA"/>
              <a:t>Fascia does not expand. Any swelling in a compartment will lead to increased pressure in that area, which will compress the muscles, blood vessels, and nerves. If this pressure is high enough, blood flow to the compartment will be blocked. This can lead to permanent injury to the muscle and nerves. If the pressure lasts long enough, the muscles may undergo necrosis and need to be amputated.</a:t>
            </a:r>
            <a:endParaRPr/>
          </a:p>
        </p:txBody>
      </p:sp>
      <p:sp>
        <p:nvSpPr>
          <p:cNvPr id="328" name="Google Shape;328;p37"/>
          <p:cNvSpPr txBox="1"/>
          <p:nvPr>
            <p:ph type="title"/>
          </p:nvPr>
        </p:nvSpPr>
        <p:spPr>
          <a:xfrm>
            <a:off x="457200" y="152400"/>
            <a:ext cx="8229600" cy="12192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rgbClr val="F9F9F9"/>
              </a:buClr>
              <a:buSzPts val="4200"/>
              <a:buFont typeface="Constantia"/>
              <a:buNone/>
            </a:pPr>
            <a:r>
              <a:rPr lang="en-CA"/>
              <a:t>Compartment Syndromes</a:t>
            </a:r>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2" name="Shape 332"/>
        <p:cNvGrpSpPr/>
        <p:nvPr/>
      </p:nvGrpSpPr>
      <p:grpSpPr>
        <a:xfrm>
          <a:off x="0" y="0"/>
          <a:ext cx="0" cy="0"/>
          <a:chOff x="0" y="0"/>
          <a:chExt cx="0" cy="0"/>
        </a:xfrm>
      </p:grpSpPr>
      <p:pic>
        <p:nvPicPr>
          <p:cNvPr id="333" name="Google Shape;333;g37f90868042_0_17"/>
          <p:cNvPicPr preferRelativeResize="0"/>
          <p:nvPr/>
        </p:nvPicPr>
        <p:blipFill>
          <a:blip r:embed="rId3">
            <a:alphaModFix/>
          </a:blip>
          <a:stretch>
            <a:fillRect/>
          </a:stretch>
        </p:blipFill>
        <p:spPr>
          <a:xfrm>
            <a:off x="2696775" y="152400"/>
            <a:ext cx="4239875" cy="6571826"/>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7" name="Shape 337"/>
        <p:cNvGrpSpPr/>
        <p:nvPr/>
      </p:nvGrpSpPr>
      <p:grpSpPr>
        <a:xfrm>
          <a:off x="0" y="0"/>
          <a:ext cx="0" cy="0"/>
          <a:chOff x="0" y="0"/>
          <a:chExt cx="0" cy="0"/>
        </a:xfrm>
      </p:grpSpPr>
      <p:sp>
        <p:nvSpPr>
          <p:cNvPr id="338" name="Google Shape;338;p38"/>
          <p:cNvSpPr txBox="1"/>
          <p:nvPr>
            <p:ph idx="1" type="body"/>
          </p:nvPr>
        </p:nvSpPr>
        <p:spPr>
          <a:xfrm>
            <a:off x="457200" y="1524000"/>
            <a:ext cx="8329500" cy="4708800"/>
          </a:xfrm>
          <a:prstGeom prst="rect">
            <a:avLst/>
          </a:prstGeom>
          <a:noFill/>
          <a:ln>
            <a:noFill/>
          </a:ln>
        </p:spPr>
        <p:txBody>
          <a:bodyPr anchorCtr="0" anchor="t" bIns="45700" lIns="91425" spcFirstLastPara="1" rIns="91425" wrap="square" tIns="45700">
            <a:normAutofit lnSpcReduction="20000"/>
          </a:bodyPr>
          <a:lstStyle/>
          <a:p>
            <a:pPr indent="-284845" lvl="0" marL="274320" rtl="0" algn="l">
              <a:spcBef>
                <a:spcPts val="0"/>
              </a:spcBef>
              <a:spcAft>
                <a:spcPts val="0"/>
              </a:spcAft>
              <a:buSzPts val="2210"/>
              <a:buChar char="⚫"/>
            </a:pPr>
            <a:r>
              <a:rPr lang="en-CA"/>
              <a:t>ACUTE: Swelling that leads to compartment syndrome occurs from trauma such as a car accident or crush injury, or surgery. Swelling can also be caused by complex fractures or soft tissue injuries due to trauma.</a:t>
            </a:r>
            <a:endParaRPr/>
          </a:p>
          <a:p>
            <a:pPr indent="-284845" lvl="0" marL="274320" rtl="0" algn="l">
              <a:spcBef>
                <a:spcPts val="600"/>
              </a:spcBef>
              <a:spcAft>
                <a:spcPts val="0"/>
              </a:spcAft>
              <a:buSzPts val="2210"/>
              <a:buChar char="⚫"/>
            </a:pPr>
            <a:r>
              <a:rPr lang="en-CA"/>
              <a:t>CHRONIC compartment syndrome can be caused by repetitive activities, such as running. The pressure in a compartment only increases during that activity. At first, the symptoms will go away at rest but eventually they will become constant.</a:t>
            </a:r>
            <a:endParaRPr/>
          </a:p>
          <a:p>
            <a:pPr indent="-284845" lvl="0" marL="274320" rtl="0" algn="l">
              <a:spcBef>
                <a:spcPts val="600"/>
              </a:spcBef>
              <a:spcAft>
                <a:spcPts val="0"/>
              </a:spcAft>
              <a:buSzPts val="2210"/>
              <a:buChar char="⚫"/>
            </a:pPr>
            <a:r>
              <a:rPr lang="en-CA"/>
              <a:t>Compartment syndrome is most common in the lower leg and forearm, although it can also occur in the hand, foot, thigh, and upper arm.</a:t>
            </a:r>
            <a:endParaRPr/>
          </a:p>
          <a:p>
            <a:pPr indent="-284845" lvl="0" marL="274320" rtl="0" algn="l">
              <a:spcBef>
                <a:spcPts val="600"/>
              </a:spcBef>
              <a:spcAft>
                <a:spcPts val="0"/>
              </a:spcAft>
              <a:buSzPts val="2210"/>
              <a:buChar char="⚫"/>
            </a:pPr>
            <a:r>
              <a:rPr lang="en-CA" u="sng">
                <a:solidFill>
                  <a:schemeClr val="hlink"/>
                </a:solidFill>
                <a:hlinkClick r:id="rId3"/>
              </a:rPr>
              <a:t>https://youtu.be/oO9GqanB0s8?feature=shared</a:t>
            </a:r>
            <a:endParaRPr/>
          </a:p>
        </p:txBody>
      </p:sp>
      <p:sp>
        <p:nvSpPr>
          <p:cNvPr id="339" name="Google Shape;339;p38"/>
          <p:cNvSpPr txBox="1"/>
          <p:nvPr>
            <p:ph type="title"/>
          </p:nvPr>
        </p:nvSpPr>
        <p:spPr>
          <a:xfrm>
            <a:off x="457200" y="152400"/>
            <a:ext cx="8229600" cy="1219200"/>
          </a:xfrm>
          <a:prstGeom prst="rect">
            <a:avLst/>
          </a:prstGeom>
          <a:noFill/>
          <a:ln>
            <a:noFill/>
          </a:ln>
        </p:spPr>
        <p:txBody>
          <a:bodyPr anchorCtr="0" anchor="b" bIns="45700" lIns="91425" spcFirstLastPara="1" rIns="91425" wrap="square" tIns="45700">
            <a:normAutofit fontScale="90000"/>
          </a:bodyPr>
          <a:lstStyle/>
          <a:p>
            <a:pPr indent="0" lvl="0" marL="0" rtl="0" algn="ctr">
              <a:spcBef>
                <a:spcPts val="0"/>
              </a:spcBef>
              <a:spcAft>
                <a:spcPts val="0"/>
              </a:spcAft>
              <a:buClr>
                <a:srgbClr val="F9F9F9"/>
              </a:buClr>
              <a:buSzPct val="100000"/>
              <a:buFont typeface="Constantia"/>
              <a:buNone/>
            </a:pPr>
            <a:r>
              <a:rPr lang="en-CA"/>
              <a:t>Acute vs Chronic Compartment Syndrome</a:t>
            </a:r>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3" name="Shape 343"/>
        <p:cNvGrpSpPr/>
        <p:nvPr/>
      </p:nvGrpSpPr>
      <p:grpSpPr>
        <a:xfrm>
          <a:off x="0" y="0"/>
          <a:ext cx="0" cy="0"/>
          <a:chOff x="0" y="0"/>
          <a:chExt cx="0" cy="0"/>
        </a:xfrm>
      </p:grpSpPr>
      <p:sp>
        <p:nvSpPr>
          <p:cNvPr id="344" name="Google Shape;344;p39"/>
          <p:cNvSpPr txBox="1"/>
          <p:nvPr>
            <p:ph idx="1" type="body"/>
          </p:nvPr>
        </p:nvSpPr>
        <p:spPr>
          <a:xfrm>
            <a:off x="457200" y="1524000"/>
            <a:ext cx="8229600" cy="5073352"/>
          </a:xfrm>
          <a:prstGeom prst="rect">
            <a:avLst/>
          </a:prstGeom>
          <a:noFill/>
          <a:ln>
            <a:noFill/>
          </a:ln>
        </p:spPr>
        <p:txBody>
          <a:bodyPr anchorCtr="0" anchor="t" bIns="45700" lIns="91425" spcFirstLastPara="1" rIns="91425" wrap="square" tIns="45700">
            <a:normAutofit/>
          </a:bodyPr>
          <a:lstStyle/>
          <a:p>
            <a:pPr indent="-255270" lvl="0" marL="274320" rtl="0" algn="l">
              <a:spcBef>
                <a:spcPts val="0"/>
              </a:spcBef>
              <a:spcAft>
                <a:spcPts val="0"/>
              </a:spcAft>
              <a:buSzPts val="1910"/>
              <a:buChar char="⚫"/>
            </a:pPr>
            <a:r>
              <a:rPr lang="en-CA" sz="2300"/>
              <a:t>uncommon inflammatory disease marked by muscle weakness and a distinctive skin rash. It affects adults and children alike. </a:t>
            </a:r>
            <a:endParaRPr sz="2300"/>
          </a:p>
          <a:p>
            <a:pPr indent="-255270" lvl="0" marL="274320" rtl="0" algn="l">
              <a:spcBef>
                <a:spcPts val="0"/>
              </a:spcBef>
              <a:spcAft>
                <a:spcPts val="0"/>
              </a:spcAft>
              <a:buSzPts val="1910"/>
              <a:buChar char="⚫"/>
            </a:pPr>
            <a:r>
              <a:rPr lang="en-CA" sz="2300"/>
              <a:t>In adults, dermatomyositis usually occurs from the late 40s to early 60s. </a:t>
            </a:r>
            <a:endParaRPr sz="2300"/>
          </a:p>
          <a:p>
            <a:pPr indent="-255270" lvl="0" marL="274320" rtl="0" algn="l">
              <a:spcBef>
                <a:spcPts val="0"/>
              </a:spcBef>
              <a:spcAft>
                <a:spcPts val="0"/>
              </a:spcAft>
              <a:buSzPts val="1910"/>
              <a:buChar char="⚫"/>
            </a:pPr>
            <a:r>
              <a:rPr lang="en-CA" sz="2300"/>
              <a:t>In children, the disease most often appears between 5 and 15 years of age. Dermatomyositis affects more females than males. </a:t>
            </a:r>
            <a:endParaRPr sz="2300"/>
          </a:p>
          <a:p>
            <a:pPr indent="0" lvl="0" marL="274320" rtl="0" algn="l">
              <a:spcBef>
                <a:spcPts val="0"/>
              </a:spcBef>
              <a:spcAft>
                <a:spcPts val="0"/>
              </a:spcAft>
              <a:buNone/>
            </a:pPr>
            <a:r>
              <a:t/>
            </a:r>
            <a:endParaRPr/>
          </a:p>
          <a:p>
            <a:pPr indent="-144780" lvl="1" marL="640080" rtl="0" algn="l">
              <a:spcBef>
                <a:spcPts val="300"/>
              </a:spcBef>
              <a:spcAft>
                <a:spcPts val="0"/>
              </a:spcAft>
              <a:buSzPts val="2040"/>
              <a:buNone/>
            </a:pPr>
            <a:r>
              <a:t/>
            </a:r>
            <a:endParaRPr/>
          </a:p>
          <a:p>
            <a:pPr indent="-133985" lvl="0" marL="274320" rtl="0" algn="l">
              <a:spcBef>
                <a:spcPts val="600"/>
              </a:spcBef>
              <a:spcAft>
                <a:spcPts val="0"/>
              </a:spcAft>
              <a:buSzPts val="2210"/>
              <a:buNone/>
            </a:pPr>
            <a:r>
              <a:t/>
            </a:r>
            <a:endParaRPr/>
          </a:p>
        </p:txBody>
      </p:sp>
      <p:sp>
        <p:nvSpPr>
          <p:cNvPr id="345" name="Google Shape;345;p39"/>
          <p:cNvSpPr txBox="1"/>
          <p:nvPr>
            <p:ph type="title"/>
          </p:nvPr>
        </p:nvSpPr>
        <p:spPr>
          <a:xfrm>
            <a:off x="457200" y="152400"/>
            <a:ext cx="8229600" cy="12192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rgbClr val="F9F9F9"/>
              </a:buClr>
              <a:buSzPts val="4200"/>
              <a:buFont typeface="Constantia"/>
              <a:buNone/>
            </a:pPr>
            <a:r>
              <a:rPr lang="en-CA"/>
              <a:t>Dermatomyositis</a:t>
            </a:r>
            <a:endParaRPr/>
          </a:p>
        </p:txBody>
      </p:sp>
      <p:pic>
        <p:nvPicPr>
          <p:cNvPr id="346" name="Google Shape;346;p39"/>
          <p:cNvPicPr preferRelativeResize="0"/>
          <p:nvPr/>
        </p:nvPicPr>
        <p:blipFill>
          <a:blip r:embed="rId3">
            <a:alphaModFix/>
          </a:blip>
          <a:stretch>
            <a:fillRect/>
          </a:stretch>
        </p:blipFill>
        <p:spPr>
          <a:xfrm>
            <a:off x="2089550" y="4103675"/>
            <a:ext cx="4982775" cy="2346625"/>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0" name="Shape 350"/>
        <p:cNvGrpSpPr/>
        <p:nvPr/>
      </p:nvGrpSpPr>
      <p:grpSpPr>
        <a:xfrm>
          <a:off x="0" y="0"/>
          <a:ext cx="0" cy="0"/>
          <a:chOff x="0" y="0"/>
          <a:chExt cx="0" cy="0"/>
        </a:xfrm>
      </p:grpSpPr>
      <p:sp>
        <p:nvSpPr>
          <p:cNvPr id="351" name="Google Shape;351;p40"/>
          <p:cNvSpPr txBox="1"/>
          <p:nvPr>
            <p:ph idx="1" type="body"/>
          </p:nvPr>
        </p:nvSpPr>
        <p:spPr>
          <a:xfrm>
            <a:off x="457200" y="1524000"/>
            <a:ext cx="8229600" cy="4572000"/>
          </a:xfrm>
          <a:prstGeom prst="rect">
            <a:avLst/>
          </a:prstGeom>
          <a:noFill/>
          <a:ln>
            <a:noFill/>
          </a:ln>
        </p:spPr>
        <p:txBody>
          <a:bodyPr anchorCtr="0" anchor="t" bIns="45700" lIns="91425" spcFirstLastPara="1" rIns="91425" wrap="square" tIns="45700">
            <a:normAutofit fontScale="92500" lnSpcReduction="20000"/>
          </a:bodyPr>
          <a:lstStyle/>
          <a:p>
            <a:pPr indent="-274320" lvl="0" marL="274320" rtl="0" algn="l">
              <a:spcBef>
                <a:spcPts val="0"/>
              </a:spcBef>
              <a:spcAft>
                <a:spcPts val="0"/>
              </a:spcAft>
              <a:buSzPct val="85000"/>
              <a:buChar char="⚫"/>
            </a:pPr>
            <a:r>
              <a:rPr b="1" lang="en-CA"/>
              <a:t>Skin changes.</a:t>
            </a:r>
            <a:r>
              <a:rPr lang="en-CA"/>
              <a:t> A violet-colored or dusky red rash develops, most commonly on the face and eyelids and on areas around the nails, knuckles, elbows, knees, chest and back. The rash, which can be patchy with bluish-purple discolorations, is often the first sign of dermatomyositis.</a:t>
            </a:r>
            <a:endParaRPr/>
          </a:p>
          <a:p>
            <a:pPr indent="-274320" lvl="0" marL="274320" rtl="0" algn="l">
              <a:spcBef>
                <a:spcPts val="600"/>
              </a:spcBef>
              <a:spcAft>
                <a:spcPts val="0"/>
              </a:spcAft>
              <a:buSzPct val="85000"/>
              <a:buChar char="⚫"/>
            </a:pPr>
            <a:r>
              <a:rPr b="1" lang="en-CA"/>
              <a:t>Muscle weakness.</a:t>
            </a:r>
            <a:r>
              <a:rPr lang="en-CA"/>
              <a:t> Progressive muscle weakness involves the muscles closest to the trunk, such as those in the hips, thighs, shoulders, upper arms and neck. The weakness affects both the left and right sides of the body, and tends to gradually worsen. The exact cause of dermatomyositis is unknown, but the disease shares many characteristics with autoimmune disorders. Small blood vessels in muscular tissue are particularly affected in dermatomyositis. Inflammatory cells surround the blood vessels and eventually lead to degeneration of muscle fibers.</a:t>
            </a:r>
            <a:endParaRPr/>
          </a:p>
        </p:txBody>
      </p:sp>
      <p:sp>
        <p:nvSpPr>
          <p:cNvPr id="352" name="Google Shape;352;p40"/>
          <p:cNvSpPr txBox="1"/>
          <p:nvPr>
            <p:ph type="title"/>
          </p:nvPr>
        </p:nvSpPr>
        <p:spPr>
          <a:xfrm>
            <a:off x="457200" y="152400"/>
            <a:ext cx="8229600" cy="1219200"/>
          </a:xfrm>
          <a:prstGeom prst="rect">
            <a:avLst/>
          </a:prstGeom>
          <a:noFill/>
          <a:ln>
            <a:noFill/>
          </a:ln>
        </p:spPr>
        <p:txBody>
          <a:bodyPr anchorCtr="0" anchor="b" bIns="45700" lIns="91425" spcFirstLastPara="1" rIns="91425" wrap="square" tIns="45700">
            <a:normAutofit fontScale="90000"/>
          </a:bodyPr>
          <a:lstStyle/>
          <a:p>
            <a:pPr indent="0" lvl="0" marL="0" rtl="0" algn="l">
              <a:spcBef>
                <a:spcPts val="0"/>
              </a:spcBef>
              <a:spcAft>
                <a:spcPts val="0"/>
              </a:spcAft>
              <a:buClr>
                <a:srgbClr val="F9F9F9"/>
              </a:buClr>
              <a:buSzPct val="100000"/>
              <a:buFont typeface="Constantia"/>
              <a:buNone/>
            </a:pPr>
            <a:r>
              <a:rPr lang="en-CA"/>
              <a:t>Dermatomyositis Signs and Symptoms</a:t>
            </a:r>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6" name="Shape 356"/>
        <p:cNvGrpSpPr/>
        <p:nvPr/>
      </p:nvGrpSpPr>
      <p:grpSpPr>
        <a:xfrm>
          <a:off x="0" y="0"/>
          <a:ext cx="0" cy="0"/>
          <a:chOff x="0" y="0"/>
          <a:chExt cx="0" cy="0"/>
        </a:xfrm>
      </p:grpSpPr>
      <p:sp>
        <p:nvSpPr>
          <p:cNvPr id="357" name="Google Shape;357;p41"/>
          <p:cNvSpPr txBox="1"/>
          <p:nvPr>
            <p:ph idx="1" type="body"/>
          </p:nvPr>
        </p:nvSpPr>
        <p:spPr>
          <a:xfrm>
            <a:off x="457200" y="1524000"/>
            <a:ext cx="8229600" cy="4572000"/>
          </a:xfrm>
          <a:prstGeom prst="rect">
            <a:avLst/>
          </a:prstGeom>
          <a:noFill/>
          <a:ln>
            <a:noFill/>
          </a:ln>
        </p:spPr>
        <p:txBody>
          <a:bodyPr anchorCtr="0" anchor="t" bIns="45700" lIns="91425" spcFirstLastPara="1" rIns="91425" wrap="square" tIns="45700">
            <a:normAutofit fontScale="62500" lnSpcReduction="20000"/>
          </a:bodyPr>
          <a:lstStyle/>
          <a:p>
            <a:pPr indent="-263794" lvl="0" marL="274320" rtl="0" algn="l">
              <a:spcBef>
                <a:spcPts val="0"/>
              </a:spcBef>
              <a:spcAft>
                <a:spcPts val="0"/>
              </a:spcAft>
              <a:buSzPct val="85000"/>
              <a:buChar char="⚫"/>
            </a:pPr>
            <a:r>
              <a:rPr lang="en-CA"/>
              <a:t>Difficulty swallowing. which in turn may cause weight loss and malnutrition.</a:t>
            </a:r>
            <a:endParaRPr/>
          </a:p>
          <a:p>
            <a:pPr indent="-263794" lvl="0" marL="274320" rtl="0" algn="l">
              <a:spcBef>
                <a:spcPts val="600"/>
              </a:spcBef>
              <a:spcAft>
                <a:spcPts val="0"/>
              </a:spcAft>
              <a:buSzPct val="85000"/>
              <a:buChar char="⚫"/>
            </a:pPr>
            <a:r>
              <a:rPr lang="en-CA"/>
              <a:t>Aspiration pneumonia, which can lead to pneumonia.</a:t>
            </a:r>
            <a:endParaRPr/>
          </a:p>
          <a:p>
            <a:pPr indent="-263794" lvl="0" marL="274320" rtl="0" algn="l">
              <a:spcBef>
                <a:spcPts val="600"/>
              </a:spcBef>
              <a:spcAft>
                <a:spcPts val="0"/>
              </a:spcAft>
              <a:buSzPct val="85000"/>
              <a:buChar char="⚫"/>
            </a:pPr>
            <a:r>
              <a:rPr lang="en-CA"/>
              <a:t>Breathing problems. Such as shortness of breath.</a:t>
            </a:r>
            <a:endParaRPr/>
          </a:p>
          <a:p>
            <a:pPr indent="-263794" lvl="0" marL="274320" rtl="0" algn="l">
              <a:spcBef>
                <a:spcPts val="600"/>
              </a:spcBef>
              <a:spcAft>
                <a:spcPts val="0"/>
              </a:spcAft>
              <a:buSzPct val="85000"/>
              <a:buChar char="⚫"/>
            </a:pPr>
            <a:r>
              <a:rPr lang="en-CA"/>
              <a:t>Raynaud's phenomenon. This is a condition in which the fingers, toes, cheeks, nose and ears turn pale when exposed to cold temperatures.</a:t>
            </a:r>
            <a:endParaRPr/>
          </a:p>
          <a:p>
            <a:pPr indent="-263794" lvl="0" marL="274320" rtl="0" algn="l">
              <a:spcBef>
                <a:spcPts val="600"/>
              </a:spcBef>
              <a:spcAft>
                <a:spcPts val="0"/>
              </a:spcAft>
              <a:buSzPct val="85000"/>
              <a:buChar char="⚫"/>
            </a:pPr>
            <a:r>
              <a:rPr lang="en-CA"/>
              <a:t>Other connective tissue diseases. Other conditions, such as lupus, rheumatoid arthritis, scleroderma and Sjogren's syndrome, can occur in combination with dermatomyositis.</a:t>
            </a:r>
            <a:endParaRPr/>
          </a:p>
          <a:p>
            <a:pPr indent="-263794" lvl="0" marL="274320" rtl="0" algn="l">
              <a:spcBef>
                <a:spcPts val="600"/>
              </a:spcBef>
              <a:spcAft>
                <a:spcPts val="0"/>
              </a:spcAft>
              <a:buSzPct val="85000"/>
              <a:buChar char="⚫"/>
            </a:pPr>
            <a:r>
              <a:rPr lang="en-CA"/>
              <a:t>Cardiovascular disease. </a:t>
            </a:r>
            <a:endParaRPr/>
          </a:p>
          <a:p>
            <a:pPr indent="-263794" lvl="0" marL="274320" rtl="0" algn="l">
              <a:spcBef>
                <a:spcPts val="600"/>
              </a:spcBef>
              <a:spcAft>
                <a:spcPts val="0"/>
              </a:spcAft>
              <a:buSzPct val="85000"/>
              <a:buChar char="⚫"/>
            </a:pPr>
            <a:r>
              <a:rPr lang="en-CA"/>
              <a:t>Lung disease. Interstitial lung disease refers to a group of disorders that cause scarring (fibrosis) of lung tissue, making the lungs stiff and inelastic. Signs and symptoms include a dry cough and shortness of breath.</a:t>
            </a:r>
            <a:endParaRPr/>
          </a:p>
          <a:p>
            <a:pPr indent="-263794" lvl="0" marL="274320" rtl="0" algn="l">
              <a:spcBef>
                <a:spcPts val="600"/>
              </a:spcBef>
              <a:spcAft>
                <a:spcPts val="0"/>
              </a:spcAft>
              <a:buSzPct val="85000"/>
              <a:buChar char="⚫"/>
            </a:pPr>
            <a:r>
              <a:rPr lang="en-CA"/>
              <a:t>Cancer. Dermatomyositis in adults has been linked to an increased likelihood of developing cancer, particularly of the cervix, lungs, pancreas, breasts, ovaries and gastrointestinal tract. Risk of cancer increases with age.</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CA" sz="2920"/>
              <a:t>Smilar to Polymyositis (PPT1) but with skin symptoms as well.</a:t>
            </a:r>
            <a:endParaRPr sz="2920"/>
          </a:p>
          <a:p>
            <a:pPr indent="-176085" lvl="0" marL="274320" rtl="0" algn="l">
              <a:spcBef>
                <a:spcPts val="600"/>
              </a:spcBef>
              <a:spcAft>
                <a:spcPts val="0"/>
              </a:spcAft>
              <a:buSzPct val="75684"/>
              <a:buNone/>
            </a:pPr>
            <a:r>
              <a:t/>
            </a:r>
            <a:endParaRPr sz="2920"/>
          </a:p>
        </p:txBody>
      </p:sp>
      <p:sp>
        <p:nvSpPr>
          <p:cNvPr id="358" name="Google Shape;358;p41"/>
          <p:cNvSpPr txBox="1"/>
          <p:nvPr>
            <p:ph type="title"/>
          </p:nvPr>
        </p:nvSpPr>
        <p:spPr>
          <a:xfrm>
            <a:off x="457200" y="152400"/>
            <a:ext cx="8229600" cy="12192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rgbClr val="F9F9F9"/>
              </a:buClr>
              <a:buSzPts val="4200"/>
              <a:buFont typeface="Constantia"/>
              <a:buNone/>
            </a:pPr>
            <a:r>
              <a:rPr lang="en-CA"/>
              <a:t>Complications of Dermatomyositis</a:t>
            </a:r>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2" name="Shape 362"/>
        <p:cNvGrpSpPr/>
        <p:nvPr/>
      </p:nvGrpSpPr>
      <p:grpSpPr>
        <a:xfrm>
          <a:off x="0" y="0"/>
          <a:ext cx="0" cy="0"/>
          <a:chOff x="0" y="0"/>
          <a:chExt cx="0" cy="0"/>
        </a:xfrm>
      </p:grpSpPr>
      <p:sp>
        <p:nvSpPr>
          <p:cNvPr id="363" name="Google Shape;363;p42"/>
          <p:cNvSpPr txBox="1"/>
          <p:nvPr>
            <p:ph idx="1" type="body"/>
          </p:nvPr>
        </p:nvSpPr>
        <p:spPr>
          <a:xfrm>
            <a:off x="457200" y="1524000"/>
            <a:ext cx="8229600" cy="4572000"/>
          </a:xfrm>
          <a:prstGeom prst="rect">
            <a:avLst/>
          </a:prstGeom>
          <a:noFill/>
          <a:ln>
            <a:noFill/>
          </a:ln>
        </p:spPr>
        <p:txBody>
          <a:bodyPr anchorCtr="0" anchor="t" bIns="45700" lIns="91425" spcFirstLastPara="1" rIns="91425" wrap="square" tIns="45700">
            <a:normAutofit fontScale="92500" lnSpcReduction="10000"/>
          </a:bodyPr>
          <a:lstStyle/>
          <a:p>
            <a:pPr indent="-274320" lvl="0" marL="274320" rtl="0" algn="l">
              <a:spcBef>
                <a:spcPts val="0"/>
              </a:spcBef>
              <a:spcAft>
                <a:spcPts val="0"/>
              </a:spcAft>
              <a:buSzPct val="85000"/>
              <a:buChar char="⚫"/>
            </a:pPr>
            <a:r>
              <a:rPr lang="en-CA"/>
              <a:t>A disorder characterized by widespread musculoskeletal pain accompanied by fatigue, sleep, memory and mood issues. Researchers believe that fibromyalgia amplifies painful sensations by affecting the way the brain processes pain signals. Symptoms sometimes begin after a physical trauma, surgery, infection or significant psychological stress. In other cases, symptoms gradually accumulate over time with no single triggering event.</a:t>
            </a:r>
            <a:endParaRPr/>
          </a:p>
          <a:p>
            <a:pPr indent="-274320" lvl="0" marL="274320" rtl="0" algn="l">
              <a:spcBef>
                <a:spcPts val="600"/>
              </a:spcBef>
              <a:spcAft>
                <a:spcPts val="0"/>
              </a:spcAft>
              <a:buSzPct val="85000"/>
              <a:buChar char="⚫"/>
            </a:pPr>
            <a:r>
              <a:rPr lang="en-CA"/>
              <a:t>Women are much more likely to develop fibromyalgia than are men. Many people who have fibromyalgia also have tension headaches, temporomandibular joint (TMJ) disorders, irritable bowel syndrome, anxiety and depression.</a:t>
            </a:r>
            <a:endParaRPr/>
          </a:p>
          <a:p>
            <a:pPr indent="0" lvl="0" marL="0" rtl="0" algn="l">
              <a:spcBef>
                <a:spcPts val="600"/>
              </a:spcBef>
              <a:spcAft>
                <a:spcPts val="0"/>
              </a:spcAft>
              <a:buSzPct val="85000"/>
              <a:buNone/>
            </a:pPr>
            <a:r>
              <a:t/>
            </a:r>
            <a:endParaRPr/>
          </a:p>
        </p:txBody>
      </p:sp>
      <p:sp>
        <p:nvSpPr>
          <p:cNvPr id="364" name="Google Shape;364;p42"/>
          <p:cNvSpPr txBox="1"/>
          <p:nvPr>
            <p:ph type="title"/>
          </p:nvPr>
        </p:nvSpPr>
        <p:spPr>
          <a:xfrm>
            <a:off x="457200" y="152400"/>
            <a:ext cx="8229600" cy="12192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rgbClr val="F9F9F9"/>
              </a:buClr>
              <a:buSzPts val="4200"/>
              <a:buFont typeface="Constantia"/>
              <a:buNone/>
            </a:pPr>
            <a:r>
              <a:rPr lang="en-CA"/>
              <a:t>Fibromyalgia</a:t>
            </a:r>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8" name="Shape 368"/>
        <p:cNvGrpSpPr/>
        <p:nvPr/>
      </p:nvGrpSpPr>
      <p:grpSpPr>
        <a:xfrm>
          <a:off x="0" y="0"/>
          <a:ext cx="0" cy="0"/>
          <a:chOff x="0" y="0"/>
          <a:chExt cx="0" cy="0"/>
        </a:xfrm>
      </p:grpSpPr>
      <p:sp>
        <p:nvSpPr>
          <p:cNvPr id="369" name="Google Shape;369;p43"/>
          <p:cNvSpPr txBox="1"/>
          <p:nvPr>
            <p:ph idx="1" type="body"/>
          </p:nvPr>
        </p:nvSpPr>
        <p:spPr>
          <a:xfrm>
            <a:off x="457200" y="1524000"/>
            <a:ext cx="8229600" cy="4572000"/>
          </a:xfrm>
          <a:prstGeom prst="rect">
            <a:avLst/>
          </a:prstGeom>
          <a:noFill/>
          <a:ln>
            <a:noFill/>
          </a:ln>
        </p:spPr>
        <p:txBody>
          <a:bodyPr anchorCtr="0" anchor="t" bIns="45700" lIns="91425" spcFirstLastPara="1" rIns="91425" wrap="square" tIns="45700">
            <a:normAutofit fontScale="92500" lnSpcReduction="20000"/>
          </a:bodyPr>
          <a:lstStyle/>
          <a:p>
            <a:pPr indent="-274320" lvl="0" marL="274320" rtl="0" algn="l">
              <a:spcBef>
                <a:spcPts val="0"/>
              </a:spcBef>
              <a:spcAft>
                <a:spcPts val="0"/>
              </a:spcAft>
              <a:buSzPct val="81320"/>
              <a:buChar char="⚫"/>
            </a:pPr>
            <a:r>
              <a:rPr lang="en-CA"/>
              <a:t>Widespread pain. The pain associated with fibromyalgia often is described as a constant dull ache that has lasted for at least three months. </a:t>
            </a:r>
            <a:r>
              <a:rPr i="1" lang="en-CA" sz="2717"/>
              <a:t>To be considered widespread, the pain must occur on both sides of the body and above and below the waist.</a:t>
            </a:r>
            <a:endParaRPr i="1" sz="2717"/>
          </a:p>
          <a:p>
            <a:pPr indent="-274320" lvl="0" marL="274320" rtl="0" algn="l">
              <a:spcBef>
                <a:spcPts val="600"/>
              </a:spcBef>
              <a:spcAft>
                <a:spcPts val="0"/>
              </a:spcAft>
              <a:buSzPct val="85000"/>
              <a:buChar char="⚫"/>
            </a:pPr>
            <a:r>
              <a:rPr lang="en-CA"/>
              <a:t>Fatigue. People with fibromyalgia often awaken tired, even though they report sleeping for long periods of time. Sleep is often disrupted by pain, and many patients with fibromyalgia have other sleep disorders, such as restless legs syndrome and sleep apnea.</a:t>
            </a:r>
            <a:endParaRPr/>
          </a:p>
          <a:p>
            <a:pPr indent="-274320" lvl="0" marL="274320" rtl="0" algn="l">
              <a:spcBef>
                <a:spcPts val="600"/>
              </a:spcBef>
              <a:spcAft>
                <a:spcPts val="0"/>
              </a:spcAft>
              <a:buSzPct val="85000"/>
              <a:buChar char="⚫"/>
            </a:pPr>
            <a:r>
              <a:rPr lang="en-CA"/>
              <a:t>Cognitive difficulties.  Impairment of the ability to focus.</a:t>
            </a:r>
            <a:endParaRPr/>
          </a:p>
          <a:p>
            <a:pPr indent="-274319" lvl="0" marL="274320" rtl="0" algn="l">
              <a:spcBef>
                <a:spcPts val="600"/>
              </a:spcBef>
              <a:spcAft>
                <a:spcPts val="0"/>
              </a:spcAft>
              <a:buSzPct val="85000"/>
              <a:buChar char="⚫"/>
            </a:pPr>
            <a:r>
              <a:rPr lang="en-CA"/>
              <a:t>Other problems. Many people who have fibromyalgia also may experience depression, headaches, and pain or cramping in the lower abdomen.</a:t>
            </a:r>
            <a:endParaRPr/>
          </a:p>
        </p:txBody>
      </p:sp>
      <p:sp>
        <p:nvSpPr>
          <p:cNvPr id="370" name="Google Shape;370;p43"/>
          <p:cNvSpPr txBox="1"/>
          <p:nvPr>
            <p:ph type="title"/>
          </p:nvPr>
        </p:nvSpPr>
        <p:spPr>
          <a:xfrm>
            <a:off x="457200" y="152400"/>
            <a:ext cx="8229600" cy="12192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rgbClr val="F9F9F9"/>
              </a:buClr>
              <a:buSzPts val="4200"/>
              <a:buFont typeface="Constantia"/>
              <a:buNone/>
            </a:pPr>
            <a:r>
              <a:rPr lang="en-CA"/>
              <a:t>Symptoms</a:t>
            </a:r>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4" name="Shape 374"/>
        <p:cNvGrpSpPr/>
        <p:nvPr/>
      </p:nvGrpSpPr>
      <p:grpSpPr>
        <a:xfrm>
          <a:off x="0" y="0"/>
          <a:ext cx="0" cy="0"/>
          <a:chOff x="0" y="0"/>
          <a:chExt cx="0" cy="0"/>
        </a:xfrm>
      </p:grpSpPr>
      <p:sp>
        <p:nvSpPr>
          <p:cNvPr id="375" name="Google Shape;375;p44"/>
          <p:cNvSpPr txBox="1"/>
          <p:nvPr>
            <p:ph idx="1" type="body"/>
          </p:nvPr>
        </p:nvSpPr>
        <p:spPr>
          <a:xfrm>
            <a:off x="457200" y="1524000"/>
            <a:ext cx="8229600" cy="4572000"/>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210"/>
              <a:buChar char="⚫"/>
            </a:pPr>
            <a:r>
              <a:rPr lang="en-CA"/>
              <a:t>Genetics</a:t>
            </a:r>
            <a:endParaRPr/>
          </a:p>
          <a:p>
            <a:pPr indent="-274320" lvl="0" marL="274320" rtl="0" algn="l">
              <a:spcBef>
                <a:spcPts val="600"/>
              </a:spcBef>
              <a:spcAft>
                <a:spcPts val="0"/>
              </a:spcAft>
              <a:buSzPts val="2210"/>
              <a:buChar char="⚫"/>
            </a:pPr>
            <a:r>
              <a:rPr lang="en-CA"/>
              <a:t>Infections</a:t>
            </a:r>
            <a:endParaRPr/>
          </a:p>
          <a:p>
            <a:pPr indent="-274320" lvl="0" marL="274320" rtl="0" algn="l">
              <a:spcBef>
                <a:spcPts val="600"/>
              </a:spcBef>
              <a:spcAft>
                <a:spcPts val="0"/>
              </a:spcAft>
              <a:buSzPts val="2210"/>
              <a:buChar char="⚫"/>
            </a:pPr>
            <a:r>
              <a:rPr lang="en-CA"/>
              <a:t>Physical or emotional trauma</a:t>
            </a:r>
            <a:endParaRPr/>
          </a:p>
          <a:p>
            <a:pPr indent="-274320" lvl="0" marL="274320" rtl="0" algn="l">
              <a:spcBef>
                <a:spcPts val="600"/>
              </a:spcBef>
              <a:spcAft>
                <a:spcPts val="0"/>
              </a:spcAft>
              <a:buSzPts val="2210"/>
              <a:buChar char="⚫"/>
            </a:pPr>
            <a:r>
              <a:rPr lang="en-CA" u="sng">
                <a:solidFill>
                  <a:schemeClr val="hlink"/>
                </a:solidFill>
                <a:hlinkClick r:id="rId3"/>
              </a:rPr>
              <a:t>https://youtu.be/yDVOBf9krkQ</a:t>
            </a:r>
            <a:endParaRPr/>
          </a:p>
          <a:p>
            <a:pPr indent="-133985" lvl="0" marL="274320" rtl="0" algn="l">
              <a:spcBef>
                <a:spcPts val="600"/>
              </a:spcBef>
              <a:spcAft>
                <a:spcPts val="0"/>
              </a:spcAft>
              <a:buSzPts val="2210"/>
              <a:buNone/>
            </a:pPr>
            <a:r>
              <a:t/>
            </a:r>
            <a:endParaRPr/>
          </a:p>
          <a:p>
            <a:pPr indent="-133985" lvl="0" marL="274320" rtl="0" algn="l">
              <a:spcBef>
                <a:spcPts val="600"/>
              </a:spcBef>
              <a:spcAft>
                <a:spcPts val="0"/>
              </a:spcAft>
              <a:buSzPts val="2210"/>
              <a:buNone/>
            </a:pPr>
            <a:r>
              <a:t/>
            </a:r>
            <a:endParaRPr/>
          </a:p>
        </p:txBody>
      </p:sp>
      <p:sp>
        <p:nvSpPr>
          <p:cNvPr id="376" name="Google Shape;376;p44"/>
          <p:cNvSpPr txBox="1"/>
          <p:nvPr>
            <p:ph type="title"/>
          </p:nvPr>
        </p:nvSpPr>
        <p:spPr>
          <a:xfrm>
            <a:off x="457200" y="152400"/>
            <a:ext cx="8229600" cy="12192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rgbClr val="F9F9F9"/>
              </a:buClr>
              <a:buSzPts val="4200"/>
              <a:buFont typeface="Constantia"/>
              <a:buNone/>
            </a:pPr>
            <a:r>
              <a:rPr lang="en-CA"/>
              <a:t>Possible Causes</a:t>
            </a:r>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0" name="Shape 380"/>
        <p:cNvGrpSpPr/>
        <p:nvPr/>
      </p:nvGrpSpPr>
      <p:grpSpPr>
        <a:xfrm>
          <a:off x="0" y="0"/>
          <a:ext cx="0" cy="0"/>
          <a:chOff x="0" y="0"/>
          <a:chExt cx="0" cy="0"/>
        </a:xfrm>
      </p:grpSpPr>
      <p:sp>
        <p:nvSpPr>
          <p:cNvPr id="381" name="Google Shape;381;p45"/>
          <p:cNvSpPr txBox="1"/>
          <p:nvPr>
            <p:ph idx="1" type="body"/>
          </p:nvPr>
        </p:nvSpPr>
        <p:spPr>
          <a:xfrm>
            <a:off x="457200" y="1524000"/>
            <a:ext cx="8229600" cy="4572000"/>
          </a:xfrm>
          <a:prstGeom prst="rect">
            <a:avLst/>
          </a:prstGeom>
          <a:noFill/>
          <a:ln>
            <a:noFill/>
          </a:ln>
        </p:spPr>
        <p:txBody>
          <a:bodyPr anchorCtr="0" anchor="t" bIns="45700" lIns="91425" spcFirstLastPara="1" rIns="91425" wrap="square" tIns="45700">
            <a:normAutofit fontScale="92500" lnSpcReduction="20000"/>
          </a:bodyPr>
          <a:lstStyle/>
          <a:p>
            <a:pPr indent="-274320" lvl="0" marL="274320" rtl="0" algn="l">
              <a:spcBef>
                <a:spcPts val="0"/>
              </a:spcBef>
              <a:spcAft>
                <a:spcPts val="0"/>
              </a:spcAft>
              <a:buSzPct val="85000"/>
              <a:buChar char="⚫"/>
            </a:pPr>
            <a:r>
              <a:rPr lang="en-CA"/>
              <a:t>AKA “Flesh Eating Disease”</a:t>
            </a:r>
            <a:endParaRPr/>
          </a:p>
          <a:p>
            <a:pPr indent="-274320" lvl="0" marL="274320" rtl="0" algn="l">
              <a:spcBef>
                <a:spcPts val="600"/>
              </a:spcBef>
              <a:spcAft>
                <a:spcPts val="0"/>
              </a:spcAft>
              <a:buSzPct val="85000"/>
              <a:buChar char="⚫"/>
            </a:pPr>
            <a:r>
              <a:rPr lang="en-CA"/>
              <a:t>A serious bacterial infection that spreads rapidly and destroys the body's soft tissue. this rare disease can be caused by more than one type of bacteria. These include group A Streptococcus (group A strep), Klebsiella, Clostridium, E. coli, and Staphylococcus aureus, among others. Group A strep is considered the most common cause of necrotizing fasciitis.</a:t>
            </a:r>
            <a:endParaRPr/>
          </a:p>
          <a:p>
            <a:pPr indent="-274320" lvl="0" marL="274320" rtl="0" algn="l">
              <a:spcBef>
                <a:spcPts val="600"/>
              </a:spcBef>
              <a:spcAft>
                <a:spcPts val="0"/>
              </a:spcAft>
              <a:buSzPct val="85000"/>
              <a:buChar char="⚫"/>
            </a:pPr>
            <a:r>
              <a:rPr lang="en-CA"/>
              <a:t>Usually, infections from group A strep bacteria are generally mild or moderate and are easily treated. But sometimes toxins made by these bacteria destroy the tissue they infect, causing it to die.  Accurate diagnosis and prompt treatment with antibiotics through a vein and surgery are important.</a:t>
            </a:r>
            <a:endParaRPr/>
          </a:p>
          <a:p>
            <a:pPr indent="-144510" lvl="0" marL="274320" rtl="0" algn="l">
              <a:spcBef>
                <a:spcPts val="600"/>
              </a:spcBef>
              <a:spcAft>
                <a:spcPts val="0"/>
              </a:spcAft>
              <a:buSzPct val="85000"/>
              <a:buNone/>
            </a:pPr>
            <a:r>
              <a:t/>
            </a:r>
            <a:endParaRPr/>
          </a:p>
        </p:txBody>
      </p:sp>
      <p:sp>
        <p:nvSpPr>
          <p:cNvPr id="382" name="Google Shape;382;p45"/>
          <p:cNvSpPr txBox="1"/>
          <p:nvPr>
            <p:ph type="title"/>
          </p:nvPr>
        </p:nvSpPr>
        <p:spPr>
          <a:xfrm>
            <a:off x="457200" y="152400"/>
            <a:ext cx="8229600" cy="12192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rgbClr val="F9F9F9"/>
              </a:buClr>
              <a:buSzPts val="4200"/>
              <a:buFont typeface="Constantia"/>
              <a:buNone/>
            </a:pPr>
            <a:r>
              <a:rPr lang="en-CA"/>
              <a:t>Necrotizing Fasciitis</a:t>
            </a:r>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6" name="Shape 386"/>
        <p:cNvGrpSpPr/>
        <p:nvPr/>
      </p:nvGrpSpPr>
      <p:grpSpPr>
        <a:xfrm>
          <a:off x="0" y="0"/>
          <a:ext cx="0" cy="0"/>
          <a:chOff x="0" y="0"/>
          <a:chExt cx="0" cy="0"/>
        </a:xfrm>
      </p:grpSpPr>
      <p:sp>
        <p:nvSpPr>
          <p:cNvPr id="387" name="Google Shape;387;p46"/>
          <p:cNvSpPr txBox="1"/>
          <p:nvPr>
            <p:ph idx="1" type="body"/>
          </p:nvPr>
        </p:nvSpPr>
        <p:spPr>
          <a:xfrm>
            <a:off x="457200" y="1524000"/>
            <a:ext cx="8229600" cy="4572000"/>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210"/>
              <a:buChar char="⚫"/>
            </a:pPr>
            <a:r>
              <a:rPr lang="en-CA"/>
              <a:t>The most common way of getting necrotizing fasciitis is when the bacteria enter the body through a break in the skin, like a cut, scrape, burn, insect bite, or puncture wound. Most people who get necrotizing fasciitis have other health problems that may lower their body's ability to fight infection. Some of these conditions include diabetes, kidney disease, cancer, or other chronic health conditions that weaken the body's immune system.</a:t>
            </a:r>
            <a:endParaRPr/>
          </a:p>
        </p:txBody>
      </p:sp>
      <p:sp>
        <p:nvSpPr>
          <p:cNvPr id="388" name="Google Shape;388;p46"/>
          <p:cNvSpPr txBox="1"/>
          <p:nvPr>
            <p:ph type="title"/>
          </p:nvPr>
        </p:nvSpPr>
        <p:spPr>
          <a:xfrm>
            <a:off x="457200" y="152400"/>
            <a:ext cx="8229600" cy="12192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rgbClr val="F9F9F9"/>
              </a:buClr>
              <a:buSzPts val="4200"/>
              <a:buFont typeface="Constantia"/>
              <a:buNone/>
            </a:pPr>
            <a:r>
              <a:rPr lang="en-CA"/>
              <a:t>                                                                       </a:t>
            </a:r>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2" name="Shape 392"/>
        <p:cNvGrpSpPr/>
        <p:nvPr/>
      </p:nvGrpSpPr>
      <p:grpSpPr>
        <a:xfrm>
          <a:off x="0" y="0"/>
          <a:ext cx="0" cy="0"/>
          <a:chOff x="0" y="0"/>
          <a:chExt cx="0" cy="0"/>
        </a:xfrm>
      </p:grpSpPr>
      <p:sp>
        <p:nvSpPr>
          <p:cNvPr id="393" name="Google Shape;393;p47"/>
          <p:cNvSpPr txBox="1"/>
          <p:nvPr>
            <p:ph idx="1" type="body"/>
          </p:nvPr>
        </p:nvSpPr>
        <p:spPr>
          <a:xfrm>
            <a:off x="457200" y="1524000"/>
            <a:ext cx="8229600" cy="4572000"/>
          </a:xfrm>
          <a:prstGeom prst="rect">
            <a:avLst/>
          </a:prstGeom>
          <a:noFill/>
          <a:ln>
            <a:noFill/>
          </a:ln>
        </p:spPr>
        <p:txBody>
          <a:bodyPr anchorCtr="0" anchor="t" bIns="45700" lIns="91425" spcFirstLastPara="1" rIns="91425" wrap="square" tIns="45700">
            <a:normAutofit fontScale="92500" lnSpcReduction="20000"/>
          </a:bodyPr>
          <a:lstStyle/>
          <a:p>
            <a:pPr indent="-274320" lvl="0" marL="274320" rtl="0" algn="l">
              <a:spcBef>
                <a:spcPts val="0"/>
              </a:spcBef>
              <a:spcAft>
                <a:spcPts val="0"/>
              </a:spcAft>
              <a:buSzPct val="85000"/>
              <a:buChar char="⚫"/>
            </a:pPr>
            <a:r>
              <a:rPr lang="en-CA"/>
              <a:t>In cases of necrotizing fasciitis, bacteria spread rapidly once they enter the body. They infect flat layers of a membrane known as the fascia, connective bands of tissue that surround muscles, nerves, fat, and blood vessels. The infection also damages the tissues next to the fascia.</a:t>
            </a:r>
            <a:endParaRPr/>
          </a:p>
          <a:p>
            <a:pPr indent="-274320" lvl="0" marL="274320" rtl="0" algn="l">
              <a:spcBef>
                <a:spcPts val="600"/>
              </a:spcBef>
              <a:spcAft>
                <a:spcPts val="0"/>
              </a:spcAft>
              <a:buSzPct val="85000"/>
              <a:buChar char="⚫"/>
            </a:pPr>
            <a:r>
              <a:rPr lang="en-CA"/>
              <a:t>The symptoms often start within hours after an injury and may seem like another illness or injury. Some people infected with necrotizing fasciitis may complain of pain or soreness, The skin may be warm with red or purplish areas of swelling that spread rapidly. There may be ulcers, blisters or black spots on the skin. Patients often describe their pain as severe and way out of proportion to how the painful area looks when examined by a doctor. Fever, chills, fatigue or vomiting may follow the initial wound or soreness. </a:t>
            </a:r>
            <a:endParaRPr/>
          </a:p>
          <a:p>
            <a:pPr indent="-144510" lvl="0" marL="274320" rtl="0" algn="l">
              <a:spcBef>
                <a:spcPts val="600"/>
              </a:spcBef>
              <a:spcAft>
                <a:spcPts val="0"/>
              </a:spcAft>
              <a:buSzPct val="85000"/>
              <a:buNone/>
            </a:pPr>
            <a:r>
              <a:t/>
            </a:r>
            <a:endParaRPr/>
          </a:p>
        </p:txBody>
      </p:sp>
      <p:sp>
        <p:nvSpPr>
          <p:cNvPr id="394" name="Google Shape;394;p47"/>
          <p:cNvSpPr txBox="1"/>
          <p:nvPr>
            <p:ph type="title"/>
          </p:nvPr>
        </p:nvSpPr>
        <p:spPr>
          <a:xfrm>
            <a:off x="457200" y="152400"/>
            <a:ext cx="8229600" cy="12192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rgbClr val="F9F9F9"/>
              </a:buClr>
              <a:buSzPts val="4200"/>
              <a:buFont typeface="Constantia"/>
              <a:buNone/>
            </a:pPr>
            <a:r>
              <a:rPr lang="en-CA"/>
              <a:t>Continued</a:t>
            </a:r>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8" name="Shape 398"/>
        <p:cNvGrpSpPr/>
        <p:nvPr/>
      </p:nvGrpSpPr>
      <p:grpSpPr>
        <a:xfrm>
          <a:off x="0" y="0"/>
          <a:ext cx="0" cy="0"/>
          <a:chOff x="0" y="0"/>
          <a:chExt cx="0" cy="0"/>
        </a:xfrm>
      </p:grpSpPr>
      <p:sp>
        <p:nvSpPr>
          <p:cNvPr id="399" name="Google Shape;399;p48"/>
          <p:cNvSpPr txBox="1"/>
          <p:nvPr>
            <p:ph type="title"/>
          </p:nvPr>
        </p:nvSpPr>
        <p:spPr>
          <a:xfrm>
            <a:off x="457200" y="152400"/>
            <a:ext cx="8229600" cy="12192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rgbClr val="F9F9F9"/>
              </a:buClr>
              <a:buSzPts val="4200"/>
              <a:buFont typeface="Constantia"/>
              <a:buNone/>
            </a:pPr>
            <a:r>
              <a:rPr lang="en-CA"/>
              <a:t>Continued</a:t>
            </a:r>
            <a:endParaRPr/>
          </a:p>
        </p:txBody>
      </p:sp>
      <p:pic>
        <p:nvPicPr>
          <p:cNvPr id="400" name="Google Shape;400;p48"/>
          <p:cNvPicPr preferRelativeResize="0"/>
          <p:nvPr>
            <p:ph idx="1" type="body"/>
          </p:nvPr>
        </p:nvPicPr>
        <p:blipFill rotWithShape="1">
          <a:blip r:embed="rId3">
            <a:alphaModFix/>
          </a:blip>
          <a:srcRect b="0" l="0" r="0" t="0"/>
          <a:stretch/>
        </p:blipFill>
        <p:spPr>
          <a:xfrm>
            <a:off x="1825514" y="1755470"/>
            <a:ext cx="5492972" cy="4109060"/>
          </a:xfrm>
          <a:prstGeom prst="rect">
            <a:avLst/>
          </a:prstGeom>
          <a:noFill/>
          <a:ln>
            <a:noFill/>
          </a:ln>
        </p:spPr>
      </p:pic>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4" name="Shape 404"/>
        <p:cNvGrpSpPr/>
        <p:nvPr/>
      </p:nvGrpSpPr>
      <p:grpSpPr>
        <a:xfrm>
          <a:off x="0" y="0"/>
          <a:ext cx="0" cy="0"/>
          <a:chOff x="0" y="0"/>
          <a:chExt cx="0" cy="0"/>
        </a:xfrm>
      </p:grpSpPr>
      <p:sp>
        <p:nvSpPr>
          <p:cNvPr id="405" name="Google Shape;405;p49"/>
          <p:cNvSpPr txBox="1"/>
          <p:nvPr>
            <p:ph idx="1" type="body"/>
          </p:nvPr>
        </p:nvSpPr>
        <p:spPr>
          <a:xfrm>
            <a:off x="457200" y="1524000"/>
            <a:ext cx="8229600" cy="4941000"/>
          </a:xfrm>
          <a:prstGeom prst="rect">
            <a:avLst/>
          </a:prstGeom>
          <a:noFill/>
          <a:ln>
            <a:noFill/>
          </a:ln>
        </p:spPr>
        <p:txBody>
          <a:bodyPr anchorCtr="0" anchor="t" bIns="45700" lIns="91425" spcFirstLastPara="1" rIns="91425" wrap="square" tIns="45700">
            <a:normAutofit fontScale="92500" lnSpcReduction="20000"/>
          </a:bodyPr>
          <a:lstStyle/>
          <a:p>
            <a:pPr indent="-284845" lvl="0" marL="274320" rtl="0" algn="l">
              <a:spcBef>
                <a:spcPts val="0"/>
              </a:spcBef>
              <a:spcAft>
                <a:spcPts val="0"/>
              </a:spcAft>
              <a:buSzPct val="85000"/>
              <a:buChar char="⚫"/>
            </a:pPr>
            <a:r>
              <a:rPr lang="en-CA"/>
              <a:t> a hand deformity that usually develops slowly, over years. It is idiopathic disease. Dupuytren's contracture affects a layer of tissue that lies under the skin of the palm. Knots of tissue form under the skin — eventually forming a thick cord that can pull one or more of the fingers into a flexion position.</a:t>
            </a:r>
            <a:endParaRPr/>
          </a:p>
          <a:p>
            <a:pPr indent="-284845" lvl="0" marL="274320" rtl="0" algn="l">
              <a:spcBef>
                <a:spcPts val="600"/>
              </a:spcBef>
              <a:spcAft>
                <a:spcPts val="0"/>
              </a:spcAft>
              <a:buSzPct val="85000"/>
              <a:buChar char="⚫"/>
            </a:pPr>
            <a:r>
              <a:rPr lang="en-CA"/>
              <a:t>Once this occurs, the fingers affected by Dupuytren's contracture can't be straightened completely, which can complicate everyday activities. </a:t>
            </a:r>
            <a:endParaRPr/>
          </a:p>
          <a:p>
            <a:pPr indent="-284845" lvl="0" marL="274320" rtl="0" algn="l">
              <a:spcBef>
                <a:spcPts val="600"/>
              </a:spcBef>
              <a:spcAft>
                <a:spcPts val="0"/>
              </a:spcAft>
              <a:buSzPct val="85000"/>
              <a:buChar char="⚫"/>
            </a:pPr>
            <a:r>
              <a:rPr lang="en-CA"/>
              <a:t>Dupuytren's contracture most commonly affects the ring and the little fingers, and occurs most often in older men of Northern European descent. It can occur in both hands, though one hand is usually affected more severely than the other.</a:t>
            </a:r>
            <a:endParaRPr/>
          </a:p>
          <a:p>
            <a:pPr indent="-284845" lvl="0" marL="274320" rtl="0" algn="l">
              <a:spcBef>
                <a:spcPts val="600"/>
              </a:spcBef>
              <a:spcAft>
                <a:spcPts val="0"/>
              </a:spcAft>
              <a:buSzPct val="85000"/>
              <a:buChar char="⚫"/>
            </a:pPr>
            <a:r>
              <a:rPr lang="en-CA" u="sng">
                <a:solidFill>
                  <a:schemeClr val="hlink"/>
                </a:solidFill>
                <a:hlinkClick r:id="rId3"/>
              </a:rPr>
              <a:t>https://youtu.be/LDUs_BgOY9U</a:t>
            </a:r>
            <a:endParaRPr/>
          </a:p>
        </p:txBody>
      </p:sp>
      <p:sp>
        <p:nvSpPr>
          <p:cNvPr id="406" name="Google Shape;406;p49"/>
          <p:cNvSpPr txBox="1"/>
          <p:nvPr>
            <p:ph type="title"/>
          </p:nvPr>
        </p:nvSpPr>
        <p:spPr>
          <a:xfrm>
            <a:off x="457200" y="152400"/>
            <a:ext cx="8229600" cy="12192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rgbClr val="F9F9F9"/>
              </a:buClr>
              <a:buSzPts val="4200"/>
              <a:buFont typeface="Constantia"/>
              <a:buNone/>
            </a:pPr>
            <a:r>
              <a:rPr lang="en-CA"/>
              <a:t>Dupuytren’s  Contracture</a:t>
            </a:r>
            <a:endParaRPr/>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0" name="Shape 410"/>
        <p:cNvGrpSpPr/>
        <p:nvPr/>
      </p:nvGrpSpPr>
      <p:grpSpPr>
        <a:xfrm>
          <a:off x="0" y="0"/>
          <a:ext cx="0" cy="0"/>
          <a:chOff x="0" y="0"/>
          <a:chExt cx="0" cy="0"/>
        </a:xfrm>
      </p:grpSpPr>
      <p:sp>
        <p:nvSpPr>
          <p:cNvPr id="411" name="Google Shape;411;p50"/>
          <p:cNvSpPr txBox="1"/>
          <p:nvPr>
            <p:ph idx="1" type="body"/>
          </p:nvPr>
        </p:nvSpPr>
        <p:spPr>
          <a:xfrm>
            <a:off x="457200" y="1257300"/>
            <a:ext cx="8229600" cy="5412060"/>
          </a:xfrm>
          <a:prstGeom prst="rect">
            <a:avLst/>
          </a:prstGeom>
          <a:noFill/>
          <a:ln>
            <a:noFill/>
          </a:ln>
        </p:spPr>
        <p:txBody>
          <a:bodyPr anchorCtr="0" anchor="t" bIns="45700" lIns="91425" spcFirstLastPara="1" rIns="91425" wrap="square" tIns="45700">
            <a:normAutofit fontScale="77500" lnSpcReduction="20000"/>
          </a:bodyPr>
          <a:lstStyle/>
          <a:p>
            <a:pPr indent="-274320" lvl="0" marL="274320" rtl="0" algn="l">
              <a:spcBef>
                <a:spcPts val="0"/>
              </a:spcBef>
              <a:spcAft>
                <a:spcPts val="0"/>
              </a:spcAft>
              <a:buSzPct val="85000"/>
              <a:buChar char="⚫"/>
            </a:pPr>
            <a:r>
              <a:rPr lang="en-CA"/>
              <a:t>is a benign process characterised by ossification usually within large muscles. Most cases of myositis ossificans occur as a result of trauma, Another group which are particularly prone to myositis ossificans are paraplegics, usually without evidence of trauma.</a:t>
            </a:r>
            <a:endParaRPr/>
          </a:p>
          <a:p>
            <a:pPr indent="-274320" lvl="0" marL="274320" rtl="0" algn="l">
              <a:spcBef>
                <a:spcPts val="600"/>
              </a:spcBef>
              <a:spcAft>
                <a:spcPts val="0"/>
              </a:spcAft>
              <a:buSzPct val="85000"/>
              <a:buChar char="⚫"/>
            </a:pPr>
            <a:r>
              <a:rPr lang="en-CA"/>
              <a:t>Typically presents as a painful, tender, enlarging mass, which in 80% of cases is located in large muscles of the extremities, often following recognized local trauma, although a definite traumatic event is not always recalled. In the case of paraplegics, recognized episodes of trauma are often absent, and the disease occurs particularly around the knees and hips.</a:t>
            </a:r>
            <a:endParaRPr/>
          </a:p>
          <a:p>
            <a:pPr indent="-274320" lvl="0" marL="274320" rtl="0" algn="l">
              <a:spcBef>
                <a:spcPts val="600"/>
              </a:spcBef>
              <a:spcAft>
                <a:spcPts val="0"/>
              </a:spcAft>
              <a:buSzPct val="85000"/>
              <a:buChar char="⚫"/>
            </a:pPr>
            <a:r>
              <a:rPr lang="en-CA"/>
              <a:t>Myositis ossificans is essentially extraosseous bone formation (without inflammation) which occurs in muscle. It has a zonal organization.</a:t>
            </a:r>
            <a:endParaRPr/>
          </a:p>
          <a:p>
            <a:pPr indent="-274320" lvl="1" marL="640080" rtl="0" algn="l">
              <a:spcBef>
                <a:spcPts val="300"/>
              </a:spcBef>
              <a:spcAft>
                <a:spcPts val="0"/>
              </a:spcAft>
              <a:buSzPct val="85000"/>
              <a:buChar char="⚫"/>
            </a:pPr>
            <a:r>
              <a:rPr lang="en-CA"/>
              <a:t>peripheral well organized mature lamellar bone</a:t>
            </a:r>
            <a:endParaRPr/>
          </a:p>
          <a:p>
            <a:pPr indent="-274320" lvl="1" marL="640080" rtl="0" algn="l">
              <a:spcBef>
                <a:spcPts val="300"/>
              </a:spcBef>
              <a:spcAft>
                <a:spcPts val="0"/>
              </a:spcAft>
              <a:buSzPct val="85000"/>
              <a:buChar char="⚫"/>
            </a:pPr>
            <a:r>
              <a:rPr lang="en-CA"/>
              <a:t>intermediate osteoid region</a:t>
            </a:r>
            <a:endParaRPr/>
          </a:p>
          <a:p>
            <a:pPr indent="-274320" lvl="1" marL="640080" rtl="0" algn="l">
              <a:spcBef>
                <a:spcPts val="300"/>
              </a:spcBef>
              <a:spcAft>
                <a:spcPts val="0"/>
              </a:spcAft>
              <a:buSzPct val="85000"/>
              <a:buChar char="⚫"/>
            </a:pPr>
            <a:r>
              <a:rPr lang="en-CA"/>
              <a:t>central immature non-ossified cellular focus</a:t>
            </a:r>
            <a:endParaRPr/>
          </a:p>
          <a:p>
            <a:pPr indent="-274320" lvl="0" marL="274320" rtl="0" algn="l">
              <a:spcBef>
                <a:spcPts val="600"/>
              </a:spcBef>
              <a:spcAft>
                <a:spcPts val="0"/>
              </a:spcAft>
              <a:buSzPct val="85000"/>
              <a:buChar char="⚫"/>
            </a:pPr>
            <a:r>
              <a:rPr lang="en-CA"/>
              <a:t>Unfortunately the histologically of myositis ossificans can appear similar to osteosarcoma, and thus can actually lead to inappropriate management.</a:t>
            </a:r>
            <a:r>
              <a:rPr lang="en-CA" u="sng">
                <a:solidFill>
                  <a:schemeClr val="hlink"/>
                </a:solidFill>
                <a:hlinkClick r:id="rId3"/>
              </a:rPr>
              <a:t> https://youtu.be/ykhkWmpaN6o</a:t>
            </a:r>
            <a:endParaRPr/>
          </a:p>
          <a:p>
            <a:pPr indent="-165560" lvl="0" marL="274320" rtl="0" algn="l">
              <a:spcBef>
                <a:spcPts val="600"/>
              </a:spcBef>
              <a:spcAft>
                <a:spcPts val="0"/>
              </a:spcAft>
              <a:buSzPct val="85000"/>
              <a:buNone/>
            </a:pPr>
            <a:r>
              <a:t/>
            </a:r>
            <a:endParaRPr/>
          </a:p>
          <a:p>
            <a:pPr indent="-165560" lvl="0" marL="274320" rtl="0" algn="l">
              <a:spcBef>
                <a:spcPts val="600"/>
              </a:spcBef>
              <a:spcAft>
                <a:spcPts val="0"/>
              </a:spcAft>
              <a:buSzPct val="85000"/>
              <a:buNone/>
            </a:pPr>
            <a:r>
              <a:t/>
            </a:r>
            <a:endParaRPr/>
          </a:p>
          <a:p>
            <a:pPr indent="-165560" lvl="0" marL="274320" rtl="0" algn="l">
              <a:spcBef>
                <a:spcPts val="600"/>
              </a:spcBef>
              <a:spcAft>
                <a:spcPts val="0"/>
              </a:spcAft>
              <a:buSzPct val="85000"/>
              <a:buNone/>
            </a:pPr>
            <a:r>
              <a:t/>
            </a:r>
            <a:endParaRPr/>
          </a:p>
          <a:p>
            <a:pPr indent="-165560" lvl="0" marL="274320" rtl="0" algn="l">
              <a:spcBef>
                <a:spcPts val="600"/>
              </a:spcBef>
              <a:spcAft>
                <a:spcPts val="0"/>
              </a:spcAft>
              <a:buSzPct val="85000"/>
              <a:buNone/>
            </a:pPr>
            <a:r>
              <a:t/>
            </a:r>
            <a:endParaRPr/>
          </a:p>
        </p:txBody>
      </p:sp>
      <p:sp>
        <p:nvSpPr>
          <p:cNvPr id="412" name="Google Shape;412;p50"/>
          <p:cNvSpPr txBox="1"/>
          <p:nvPr>
            <p:ph type="title"/>
          </p:nvPr>
        </p:nvSpPr>
        <p:spPr>
          <a:xfrm>
            <a:off x="457200" y="152400"/>
            <a:ext cx="8229600" cy="12192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rgbClr val="F9F9F9"/>
              </a:buClr>
              <a:buSzPts val="4200"/>
              <a:buFont typeface="Constantia"/>
              <a:buNone/>
            </a:pPr>
            <a:r>
              <a:rPr lang="en-CA"/>
              <a:t>Myositis Ossificans</a:t>
            </a:r>
            <a:endParaRPr/>
          </a:p>
        </p:txBody>
      </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6" name="Shape 416"/>
        <p:cNvGrpSpPr/>
        <p:nvPr/>
      </p:nvGrpSpPr>
      <p:grpSpPr>
        <a:xfrm>
          <a:off x="0" y="0"/>
          <a:ext cx="0" cy="0"/>
          <a:chOff x="0" y="0"/>
          <a:chExt cx="0" cy="0"/>
        </a:xfrm>
      </p:grpSpPr>
      <p:sp>
        <p:nvSpPr>
          <p:cNvPr id="417" name="Google Shape;417;p51"/>
          <p:cNvSpPr txBox="1"/>
          <p:nvPr>
            <p:ph idx="1" type="body"/>
          </p:nvPr>
        </p:nvSpPr>
        <p:spPr>
          <a:xfrm>
            <a:off x="266700" y="1358900"/>
            <a:ext cx="8229600" cy="4572000"/>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210"/>
              <a:buChar char="⚫"/>
            </a:pPr>
            <a:r>
              <a:rPr lang="en-CA"/>
              <a:t>“Egg like” appearance		- “Sunburst” appearance</a:t>
            </a:r>
            <a:endParaRPr/>
          </a:p>
          <a:p>
            <a:pPr indent="-274320" lvl="0" marL="274320" rtl="0" algn="l">
              <a:spcBef>
                <a:spcPts val="600"/>
              </a:spcBef>
              <a:spcAft>
                <a:spcPts val="0"/>
              </a:spcAft>
              <a:buSzPts val="2210"/>
              <a:buChar char="⚫"/>
            </a:pPr>
            <a:r>
              <a:rPr lang="en-CA"/>
              <a:t>“hollow” look in middle		- Solid in middle</a:t>
            </a:r>
            <a:endParaRPr/>
          </a:p>
          <a:p>
            <a:pPr indent="-133985" lvl="0" marL="274320" rtl="0" algn="l">
              <a:spcBef>
                <a:spcPts val="600"/>
              </a:spcBef>
              <a:spcAft>
                <a:spcPts val="0"/>
              </a:spcAft>
              <a:buSzPts val="2210"/>
              <a:buNone/>
            </a:pPr>
            <a:r>
              <a:t/>
            </a:r>
            <a:endParaRPr/>
          </a:p>
        </p:txBody>
      </p:sp>
      <p:sp>
        <p:nvSpPr>
          <p:cNvPr id="418" name="Google Shape;418;p51"/>
          <p:cNvSpPr txBox="1"/>
          <p:nvPr>
            <p:ph type="title"/>
          </p:nvPr>
        </p:nvSpPr>
        <p:spPr>
          <a:xfrm>
            <a:off x="457200" y="152400"/>
            <a:ext cx="8229600" cy="12192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rgbClr val="F9F9F9"/>
              </a:buClr>
              <a:buSzPts val="4200"/>
              <a:buFont typeface="Constantia"/>
              <a:buNone/>
            </a:pPr>
            <a:r>
              <a:rPr lang="en-CA"/>
              <a:t>Myositis Ossificans vs Osteosarcoma</a:t>
            </a:r>
            <a:endParaRPr/>
          </a:p>
        </p:txBody>
      </p:sp>
      <p:pic>
        <p:nvPicPr>
          <p:cNvPr id="419" name="Google Shape;419;p51"/>
          <p:cNvPicPr preferRelativeResize="0"/>
          <p:nvPr/>
        </p:nvPicPr>
        <p:blipFill rotWithShape="1">
          <a:blip r:embed="rId3">
            <a:alphaModFix/>
          </a:blip>
          <a:srcRect b="0" l="0" r="0" t="0"/>
          <a:stretch/>
        </p:blipFill>
        <p:spPr>
          <a:xfrm>
            <a:off x="1311275" y="2867025"/>
            <a:ext cx="1847850" cy="2466975"/>
          </a:xfrm>
          <a:prstGeom prst="rect">
            <a:avLst/>
          </a:prstGeom>
          <a:noFill/>
          <a:ln>
            <a:noFill/>
          </a:ln>
        </p:spPr>
      </p:pic>
      <p:pic>
        <p:nvPicPr>
          <p:cNvPr id="420" name="Google Shape;420;p51"/>
          <p:cNvPicPr preferRelativeResize="0"/>
          <p:nvPr/>
        </p:nvPicPr>
        <p:blipFill rotWithShape="1">
          <a:blip r:embed="rId4">
            <a:alphaModFix/>
          </a:blip>
          <a:srcRect b="0" l="0" r="0" t="0"/>
          <a:stretch/>
        </p:blipFill>
        <p:spPr>
          <a:xfrm>
            <a:off x="5283200" y="3076575"/>
            <a:ext cx="1981200" cy="2305050"/>
          </a:xfrm>
          <a:prstGeom prst="rect">
            <a:avLst/>
          </a:prstGeom>
          <a:noFill/>
          <a:ln>
            <a:noFill/>
          </a:ln>
        </p:spPr>
      </p:pic>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4" name="Shape 424"/>
        <p:cNvGrpSpPr/>
        <p:nvPr/>
      </p:nvGrpSpPr>
      <p:grpSpPr>
        <a:xfrm>
          <a:off x="0" y="0"/>
          <a:ext cx="0" cy="0"/>
          <a:chOff x="0" y="0"/>
          <a:chExt cx="0" cy="0"/>
        </a:xfrm>
      </p:grpSpPr>
      <p:sp>
        <p:nvSpPr>
          <p:cNvPr id="425" name="Google Shape;425;p52"/>
          <p:cNvSpPr txBox="1"/>
          <p:nvPr>
            <p:ph idx="1" type="body"/>
          </p:nvPr>
        </p:nvSpPr>
        <p:spPr>
          <a:xfrm>
            <a:off x="457200" y="1524000"/>
            <a:ext cx="8229600" cy="5217368"/>
          </a:xfrm>
          <a:prstGeom prst="rect">
            <a:avLst/>
          </a:prstGeom>
          <a:noFill/>
          <a:ln>
            <a:noFill/>
          </a:ln>
        </p:spPr>
        <p:txBody>
          <a:bodyPr anchorCtr="0" anchor="t" bIns="45700" lIns="91425" spcFirstLastPara="1" rIns="91425" wrap="square" tIns="45700">
            <a:normAutofit fontScale="70000" lnSpcReduction="20000"/>
          </a:bodyPr>
          <a:lstStyle/>
          <a:p>
            <a:pPr indent="-274320" lvl="0" marL="274320" rtl="0" algn="l">
              <a:spcBef>
                <a:spcPts val="0"/>
              </a:spcBef>
              <a:spcAft>
                <a:spcPts val="0"/>
              </a:spcAft>
              <a:buSzPct val="85000"/>
              <a:buChar char="⚫"/>
            </a:pPr>
            <a:r>
              <a:rPr lang="en-CA"/>
              <a:t>Cerebral palsy is one of the most common congenital disorders of childhood. About 500,000 children and adults of all ages in the United States have the condition. Cerebral palsy affects muscle control and coordination, so even simple movements — like standing still — are difficult. Other vital functions that also involve motor skills and muscles — such as breathing, bladder and bowel control, eating, and learning — may also be affected when a child has CP. Cerebral palsy does not get worse over time. </a:t>
            </a:r>
            <a:endParaRPr/>
          </a:p>
          <a:p>
            <a:pPr indent="-274320" lvl="0" marL="274320" rtl="0" algn="l">
              <a:spcBef>
                <a:spcPts val="600"/>
              </a:spcBef>
              <a:spcAft>
                <a:spcPts val="0"/>
              </a:spcAft>
              <a:buSzPct val="85000"/>
              <a:buChar char="⚫"/>
            </a:pPr>
            <a:r>
              <a:rPr lang="en-CA" u="sng">
                <a:solidFill>
                  <a:schemeClr val="hlink"/>
                </a:solidFill>
                <a:hlinkClick r:id="rId3"/>
              </a:rPr>
              <a:t>https://youtu.be/Qq_Tzj8mUe8?feature=shared</a:t>
            </a:r>
            <a:endParaRPr/>
          </a:p>
          <a:p>
            <a:pPr indent="-274320" lvl="0" marL="274320" rtl="0" algn="l">
              <a:spcBef>
                <a:spcPts val="600"/>
              </a:spcBef>
              <a:spcAft>
                <a:spcPts val="0"/>
              </a:spcAft>
              <a:buSzPct val="85000"/>
              <a:buChar char="⚫"/>
            </a:pPr>
            <a:r>
              <a:rPr lang="en-CA"/>
              <a:t>Developmental hip dislocations and developmental hip dysplasia – deformity of the hip that can occur  before, during, or weeks after birth. In mild cases of DDH, the femoral head subluxes or dislocates, causing a child to have an unstable hip. In the most severe cases, the femoral head may not even reach the acetabulum.</a:t>
            </a:r>
            <a:endParaRPr/>
          </a:p>
          <a:p>
            <a:pPr indent="-274320" lvl="1" marL="640080" rtl="0" algn="l">
              <a:spcBef>
                <a:spcPts val="300"/>
              </a:spcBef>
              <a:spcAft>
                <a:spcPts val="0"/>
              </a:spcAft>
              <a:buSzPct val="85000"/>
              <a:buChar char="⚫"/>
            </a:pPr>
            <a:r>
              <a:rPr lang="en-CA"/>
              <a:t>Gait Abnormalities</a:t>
            </a:r>
            <a:endParaRPr/>
          </a:p>
          <a:p>
            <a:pPr indent="-274320" lvl="1" marL="640080" rtl="0" algn="l">
              <a:spcBef>
                <a:spcPts val="300"/>
              </a:spcBef>
              <a:spcAft>
                <a:spcPts val="0"/>
              </a:spcAft>
              <a:buSzPct val="85000"/>
              <a:buChar char="⚫"/>
            </a:pPr>
            <a:r>
              <a:rPr lang="en-CA"/>
              <a:t>Limb length discrepancy</a:t>
            </a:r>
            <a:endParaRPr/>
          </a:p>
          <a:p>
            <a:pPr indent="-274320" lvl="1" marL="640080" rtl="0" algn="l">
              <a:spcBef>
                <a:spcPts val="300"/>
              </a:spcBef>
              <a:spcAft>
                <a:spcPts val="0"/>
              </a:spcAft>
              <a:buSzPct val="85000"/>
              <a:buChar char="⚫"/>
            </a:pPr>
            <a:r>
              <a:rPr lang="en-CA"/>
              <a:t>Toeing-in/toeing-out</a:t>
            </a:r>
            <a:endParaRPr/>
          </a:p>
          <a:p>
            <a:pPr indent="-274320" lvl="1" marL="640080" rtl="0" algn="l">
              <a:spcBef>
                <a:spcPts val="300"/>
              </a:spcBef>
              <a:spcAft>
                <a:spcPts val="0"/>
              </a:spcAft>
              <a:buSzPct val="85000"/>
              <a:buChar char="⚫"/>
            </a:pPr>
            <a:r>
              <a:rPr lang="en-CA"/>
              <a:t>Knock knees</a:t>
            </a:r>
            <a:endParaRPr/>
          </a:p>
          <a:p>
            <a:pPr indent="-274320" lvl="1" marL="640080" rtl="0" algn="l">
              <a:spcBef>
                <a:spcPts val="300"/>
              </a:spcBef>
              <a:spcAft>
                <a:spcPts val="0"/>
              </a:spcAft>
              <a:buSzPct val="85000"/>
              <a:buChar char="⚫"/>
            </a:pPr>
            <a:r>
              <a:rPr lang="en-CA"/>
              <a:t>Clubfoot</a:t>
            </a:r>
            <a:endParaRPr/>
          </a:p>
          <a:p>
            <a:pPr indent="-274320" lvl="1" marL="640080" rtl="0" algn="l">
              <a:spcBef>
                <a:spcPts val="300"/>
              </a:spcBef>
              <a:spcAft>
                <a:spcPts val="0"/>
              </a:spcAft>
              <a:buSzPct val="85000"/>
              <a:buChar char="⚫"/>
            </a:pPr>
            <a:r>
              <a:rPr lang="en-CA" u="sng">
                <a:solidFill>
                  <a:schemeClr val="hlink"/>
                </a:solidFill>
                <a:hlinkClick r:id="rId4"/>
              </a:rPr>
              <a:t>https://youtu.be/jftmsn4haJE</a:t>
            </a:r>
            <a:endParaRPr/>
          </a:p>
          <a:p>
            <a:pPr indent="-176085" lvl="0" marL="274320" rtl="0" algn="l">
              <a:spcBef>
                <a:spcPts val="600"/>
              </a:spcBef>
              <a:spcAft>
                <a:spcPts val="0"/>
              </a:spcAft>
              <a:buSzPct val="85000"/>
              <a:buNone/>
            </a:pPr>
            <a:r>
              <a:t/>
            </a:r>
            <a:endParaRPr/>
          </a:p>
        </p:txBody>
      </p:sp>
      <p:sp>
        <p:nvSpPr>
          <p:cNvPr id="426" name="Google Shape;426;p52"/>
          <p:cNvSpPr txBox="1"/>
          <p:nvPr>
            <p:ph type="title"/>
          </p:nvPr>
        </p:nvSpPr>
        <p:spPr>
          <a:xfrm>
            <a:off x="457200" y="152400"/>
            <a:ext cx="8229600" cy="12192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rgbClr val="F9F9F9"/>
              </a:buClr>
              <a:buSzPts val="4200"/>
              <a:buFont typeface="Constantia"/>
              <a:buNone/>
            </a:pPr>
            <a:r>
              <a:rPr lang="en-CA"/>
              <a:t>Developmental Abnormalities</a:t>
            </a:r>
            <a:endParaRPr/>
          </a:p>
        </p:txBody>
      </p:sp>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0" name="Shape 430"/>
        <p:cNvGrpSpPr/>
        <p:nvPr/>
      </p:nvGrpSpPr>
      <p:grpSpPr>
        <a:xfrm>
          <a:off x="0" y="0"/>
          <a:ext cx="0" cy="0"/>
          <a:chOff x="0" y="0"/>
          <a:chExt cx="0" cy="0"/>
        </a:xfrm>
      </p:grpSpPr>
      <p:sp>
        <p:nvSpPr>
          <p:cNvPr id="431" name="Google Shape;431;p53"/>
          <p:cNvSpPr txBox="1"/>
          <p:nvPr>
            <p:ph idx="1" type="body"/>
          </p:nvPr>
        </p:nvSpPr>
        <p:spPr>
          <a:xfrm>
            <a:off x="457200" y="1524000"/>
            <a:ext cx="8229600" cy="4976700"/>
          </a:xfrm>
          <a:prstGeom prst="rect">
            <a:avLst/>
          </a:prstGeom>
          <a:noFill/>
          <a:ln>
            <a:noFill/>
          </a:ln>
        </p:spPr>
        <p:txBody>
          <a:bodyPr anchorCtr="0" anchor="t" bIns="45700" lIns="91425" spcFirstLastPara="1" rIns="91425" wrap="square" tIns="45700">
            <a:normAutofit/>
          </a:bodyPr>
          <a:lstStyle/>
          <a:p>
            <a:pPr indent="0" lvl="0" marL="274320" rtl="0" algn="l">
              <a:spcBef>
                <a:spcPts val="0"/>
              </a:spcBef>
              <a:spcAft>
                <a:spcPts val="0"/>
              </a:spcAft>
              <a:buNone/>
            </a:pPr>
            <a:r>
              <a:rPr b="1" lang="en-CA"/>
              <a:t>Toe Deformities</a:t>
            </a:r>
            <a:endParaRPr b="1"/>
          </a:p>
          <a:p>
            <a:pPr indent="-274320" lvl="0" marL="274320" rtl="0" algn="l">
              <a:spcBef>
                <a:spcPts val="600"/>
              </a:spcBef>
              <a:spcAft>
                <a:spcPts val="0"/>
              </a:spcAft>
              <a:buSzPts val="2210"/>
              <a:buChar char="⚫"/>
            </a:pPr>
            <a:r>
              <a:rPr b="1" lang="en-CA"/>
              <a:t>Claw toes:</a:t>
            </a:r>
            <a:r>
              <a:rPr lang="en-CA"/>
              <a:t> involves abnormal positions of all three joints in the toe. It consists of an extension contracture with dorsal subluxation of the metatarsophalangeal (MTP) joint, together with flexion deformities of the proximal interphalangeal (PIP) and distal interphalangeal (DIP) joints. </a:t>
            </a:r>
            <a:endParaRPr/>
          </a:p>
          <a:p>
            <a:pPr indent="-274320" lvl="0" marL="274320" rtl="0" algn="l">
              <a:spcBef>
                <a:spcPts val="600"/>
              </a:spcBef>
              <a:spcAft>
                <a:spcPts val="0"/>
              </a:spcAft>
              <a:buSzPts val="2210"/>
              <a:buChar char="⚫"/>
            </a:pPr>
            <a:r>
              <a:rPr b="1" lang="en-CA"/>
              <a:t>Hammer toes</a:t>
            </a:r>
            <a:r>
              <a:rPr lang="en-CA"/>
              <a:t>: shows extension of the MTP joints and the DIP joints. The PIP joints are hyperflexed.</a:t>
            </a:r>
            <a:endParaRPr/>
          </a:p>
          <a:p>
            <a:pPr indent="-274320" lvl="0" marL="274320" rtl="0" algn="l">
              <a:spcBef>
                <a:spcPts val="600"/>
              </a:spcBef>
              <a:spcAft>
                <a:spcPts val="0"/>
              </a:spcAft>
              <a:buSzPts val="2210"/>
              <a:buChar char="⚫"/>
            </a:pPr>
            <a:r>
              <a:rPr b="1" lang="en-CA"/>
              <a:t>Mallet toes: </a:t>
            </a:r>
            <a:r>
              <a:rPr lang="en-CA"/>
              <a:t>shows a flexed DIP joint, most commonly of the second toe.</a:t>
            </a:r>
            <a:endParaRPr/>
          </a:p>
        </p:txBody>
      </p:sp>
      <p:sp>
        <p:nvSpPr>
          <p:cNvPr id="432" name="Google Shape;432;p53"/>
          <p:cNvSpPr txBox="1"/>
          <p:nvPr>
            <p:ph type="title"/>
          </p:nvPr>
        </p:nvSpPr>
        <p:spPr>
          <a:xfrm>
            <a:off x="457200" y="152400"/>
            <a:ext cx="8229600" cy="1219200"/>
          </a:xfrm>
          <a:prstGeom prst="rect">
            <a:avLst/>
          </a:prstGeom>
          <a:noFill/>
          <a:ln>
            <a:noFill/>
          </a:ln>
        </p:spPr>
        <p:txBody>
          <a:bodyPr anchorCtr="0" anchor="b" bIns="45700" lIns="91425" spcFirstLastPara="1" rIns="91425" wrap="square" tIns="45700">
            <a:normAutofit fontScale="90000"/>
          </a:bodyPr>
          <a:lstStyle/>
          <a:p>
            <a:pPr indent="0" lvl="0" marL="0" rtl="0" algn="ctr">
              <a:spcBef>
                <a:spcPts val="0"/>
              </a:spcBef>
              <a:spcAft>
                <a:spcPts val="0"/>
              </a:spcAft>
              <a:buClr>
                <a:srgbClr val="F9F9F9"/>
              </a:buClr>
              <a:buSzPct val="100000"/>
              <a:buFont typeface="Constantia"/>
              <a:buNone/>
            </a:pPr>
            <a:r>
              <a:rPr lang="en-CA"/>
              <a:t>Developmental Abnormalities of the Foot</a:t>
            </a:r>
            <a:endParaRPr/>
          </a:p>
        </p:txBody>
      </p:sp>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6" name="Shape 436"/>
        <p:cNvGrpSpPr/>
        <p:nvPr/>
      </p:nvGrpSpPr>
      <p:grpSpPr>
        <a:xfrm>
          <a:off x="0" y="0"/>
          <a:ext cx="0" cy="0"/>
          <a:chOff x="0" y="0"/>
          <a:chExt cx="0" cy="0"/>
        </a:xfrm>
      </p:grpSpPr>
      <p:pic>
        <p:nvPicPr>
          <p:cNvPr descr="http://www.indypodiatry.com/images/hammertoe.jpg" id="437" name="Google Shape;437;p54"/>
          <p:cNvPicPr preferRelativeResize="0"/>
          <p:nvPr/>
        </p:nvPicPr>
        <p:blipFill rotWithShape="1">
          <a:blip r:embed="rId3">
            <a:alphaModFix/>
          </a:blip>
          <a:srcRect b="0" l="0" r="0" t="0"/>
          <a:stretch/>
        </p:blipFill>
        <p:spPr>
          <a:xfrm>
            <a:off x="683568" y="3573016"/>
            <a:ext cx="7200800" cy="2309624"/>
          </a:xfrm>
          <a:prstGeom prst="rect">
            <a:avLst/>
          </a:prstGeom>
          <a:noFill/>
          <a:ln>
            <a:noFill/>
          </a:ln>
        </p:spPr>
      </p:pic>
      <p:pic>
        <p:nvPicPr>
          <p:cNvPr id="438" name="Google Shape;438;p54"/>
          <p:cNvPicPr preferRelativeResize="0"/>
          <p:nvPr/>
        </p:nvPicPr>
        <p:blipFill rotWithShape="1">
          <a:blip r:embed="rId4">
            <a:alphaModFix/>
          </a:blip>
          <a:srcRect b="0" l="0" r="0" t="0"/>
          <a:stretch/>
        </p:blipFill>
        <p:spPr>
          <a:xfrm>
            <a:off x="4932040" y="673837"/>
            <a:ext cx="2859087" cy="2725737"/>
          </a:xfrm>
          <a:prstGeom prst="rect">
            <a:avLst/>
          </a:prstGeom>
          <a:noFill/>
          <a:ln>
            <a:noFill/>
          </a:ln>
        </p:spPr>
      </p:pic>
      <p:pic>
        <p:nvPicPr>
          <p:cNvPr id="439" name="Google Shape;439;p54"/>
          <p:cNvPicPr preferRelativeResize="0"/>
          <p:nvPr/>
        </p:nvPicPr>
        <p:blipFill>
          <a:blip r:embed="rId5">
            <a:alphaModFix/>
          </a:blip>
          <a:stretch>
            <a:fillRect/>
          </a:stretch>
        </p:blipFill>
        <p:spPr>
          <a:xfrm>
            <a:off x="683574" y="421137"/>
            <a:ext cx="4070050" cy="3052550"/>
          </a:xfrm>
          <a:prstGeom prst="rect">
            <a:avLst/>
          </a:prstGeom>
          <a:noFill/>
          <a:ln>
            <a:noFill/>
          </a:ln>
        </p:spPr>
      </p:pic>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3" name="Shape 443"/>
        <p:cNvGrpSpPr/>
        <p:nvPr/>
      </p:nvGrpSpPr>
      <p:grpSpPr>
        <a:xfrm>
          <a:off x="0" y="0"/>
          <a:ext cx="0" cy="0"/>
          <a:chOff x="0" y="0"/>
          <a:chExt cx="0" cy="0"/>
        </a:xfrm>
      </p:grpSpPr>
      <p:sp>
        <p:nvSpPr>
          <p:cNvPr id="444" name="Google Shape;444;p55"/>
          <p:cNvSpPr txBox="1"/>
          <p:nvPr>
            <p:ph type="title"/>
          </p:nvPr>
        </p:nvSpPr>
        <p:spPr>
          <a:xfrm>
            <a:off x="457200" y="152400"/>
            <a:ext cx="8229600" cy="12192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rgbClr val="F9F9F9"/>
              </a:buClr>
              <a:buSzPts val="4200"/>
              <a:buFont typeface="Constantia"/>
              <a:buNone/>
            </a:pPr>
            <a:r>
              <a:rPr lang="en-CA"/>
              <a:t>Pes Cavus</a:t>
            </a:r>
            <a:endParaRPr/>
          </a:p>
        </p:txBody>
      </p:sp>
      <p:sp>
        <p:nvSpPr>
          <p:cNvPr id="445" name="Google Shape;445;p55"/>
          <p:cNvSpPr txBox="1"/>
          <p:nvPr>
            <p:ph idx="1" type="body"/>
          </p:nvPr>
        </p:nvSpPr>
        <p:spPr>
          <a:xfrm>
            <a:off x="457200" y="1524000"/>
            <a:ext cx="8229600" cy="4572000"/>
          </a:xfrm>
          <a:prstGeom prst="rect">
            <a:avLst/>
          </a:prstGeom>
          <a:noFill/>
          <a:ln>
            <a:noFill/>
          </a:ln>
        </p:spPr>
        <p:txBody>
          <a:bodyPr anchorCtr="0" anchor="t" bIns="45700" lIns="91425" spcFirstLastPara="1" rIns="91425" wrap="square" tIns="45700">
            <a:normAutofit lnSpcReduction="10000"/>
          </a:bodyPr>
          <a:lstStyle/>
          <a:p>
            <a:pPr indent="-274320" lvl="0" marL="274320" rtl="0" algn="l">
              <a:spcBef>
                <a:spcPts val="0"/>
              </a:spcBef>
              <a:spcAft>
                <a:spcPts val="0"/>
              </a:spcAft>
              <a:buSzPts val="2210"/>
              <a:buChar char="⚫"/>
            </a:pPr>
            <a:r>
              <a:rPr lang="en-CA"/>
              <a:t>Describes a foot with a high arch that does not reduce with weight bearing.</a:t>
            </a:r>
            <a:endParaRPr/>
          </a:p>
          <a:p>
            <a:pPr indent="-274320" lvl="0" marL="274320" rtl="0" algn="l">
              <a:spcBef>
                <a:spcPts val="600"/>
              </a:spcBef>
              <a:spcAft>
                <a:spcPts val="0"/>
              </a:spcAft>
              <a:buSzPts val="2210"/>
              <a:buChar char="⚫"/>
            </a:pPr>
            <a:r>
              <a:rPr lang="en-CA"/>
              <a:t>may originate in the hindfoot, the forefoot, or both.</a:t>
            </a:r>
            <a:endParaRPr/>
          </a:p>
          <a:p>
            <a:pPr indent="-274320" lvl="0" marL="274320" rtl="0" algn="l">
              <a:spcBef>
                <a:spcPts val="600"/>
              </a:spcBef>
              <a:spcAft>
                <a:spcPts val="0"/>
              </a:spcAft>
              <a:buSzPts val="2210"/>
              <a:buChar char="⚫"/>
            </a:pPr>
            <a:r>
              <a:rPr lang="en-CA"/>
              <a:t>There are many variations in associated soft tissue and bony abnormalities that occur. These alignment abnormalities are usually secondary to muscular imbalances, caused by congenital or idiopathic lesions of the nervous system. </a:t>
            </a:r>
            <a:endParaRPr/>
          </a:p>
          <a:p>
            <a:pPr indent="-274320" lvl="0" marL="274320" rtl="0" algn="l">
              <a:spcBef>
                <a:spcPts val="600"/>
              </a:spcBef>
              <a:spcAft>
                <a:spcPts val="0"/>
              </a:spcAft>
              <a:buSzPts val="2210"/>
              <a:buChar char="⚫"/>
            </a:pPr>
            <a:r>
              <a:rPr lang="en-CA"/>
              <a:t>One of the more common causes is Charcot-Marie-Tooth disease. Other less common causes are myelodysplasia, poliomyelitis, and Freidrich's ataxia.</a:t>
            </a:r>
            <a:endParaRPr/>
          </a:p>
        </p:txBody>
      </p:sp>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9" name="Shape 449"/>
        <p:cNvGrpSpPr/>
        <p:nvPr/>
      </p:nvGrpSpPr>
      <p:grpSpPr>
        <a:xfrm>
          <a:off x="0" y="0"/>
          <a:ext cx="0" cy="0"/>
          <a:chOff x="0" y="0"/>
          <a:chExt cx="0" cy="0"/>
        </a:xfrm>
      </p:grpSpPr>
      <p:pic>
        <p:nvPicPr>
          <p:cNvPr id="450" name="Google Shape;450;p56"/>
          <p:cNvPicPr preferRelativeResize="0"/>
          <p:nvPr/>
        </p:nvPicPr>
        <p:blipFill rotWithShape="1">
          <a:blip r:embed="rId3">
            <a:alphaModFix/>
          </a:blip>
          <a:srcRect b="0" l="0" r="0" t="0"/>
          <a:stretch/>
        </p:blipFill>
        <p:spPr>
          <a:xfrm>
            <a:off x="778364" y="1124744"/>
            <a:ext cx="7610060" cy="4621727"/>
          </a:xfrm>
          <a:prstGeom prst="rect">
            <a:avLst/>
          </a:prstGeom>
          <a:noFill/>
          <a:ln>
            <a:noFill/>
          </a:ln>
        </p:spPr>
      </p:pic>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4" name="Shape 454"/>
        <p:cNvGrpSpPr/>
        <p:nvPr/>
      </p:nvGrpSpPr>
      <p:grpSpPr>
        <a:xfrm>
          <a:off x="0" y="0"/>
          <a:ext cx="0" cy="0"/>
          <a:chOff x="0" y="0"/>
          <a:chExt cx="0" cy="0"/>
        </a:xfrm>
      </p:grpSpPr>
      <p:sp>
        <p:nvSpPr>
          <p:cNvPr id="455" name="Google Shape;455;p57"/>
          <p:cNvSpPr txBox="1"/>
          <p:nvPr>
            <p:ph type="title"/>
          </p:nvPr>
        </p:nvSpPr>
        <p:spPr>
          <a:xfrm>
            <a:off x="457200" y="152400"/>
            <a:ext cx="8229600" cy="12192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rgbClr val="F9F9F9"/>
              </a:buClr>
              <a:buSzPts val="4200"/>
              <a:buFont typeface="Constantia"/>
              <a:buNone/>
            </a:pPr>
            <a:r>
              <a:rPr lang="en-CA"/>
              <a:t>Pes Planus</a:t>
            </a:r>
            <a:endParaRPr/>
          </a:p>
        </p:txBody>
      </p:sp>
      <p:sp>
        <p:nvSpPr>
          <p:cNvPr id="456" name="Google Shape;456;p57"/>
          <p:cNvSpPr txBox="1"/>
          <p:nvPr>
            <p:ph idx="1" type="body"/>
          </p:nvPr>
        </p:nvSpPr>
        <p:spPr>
          <a:xfrm>
            <a:off x="457200" y="1524000"/>
            <a:ext cx="8229600" cy="4572000"/>
          </a:xfrm>
          <a:prstGeom prst="rect">
            <a:avLst/>
          </a:prstGeom>
          <a:noFill/>
          <a:ln>
            <a:noFill/>
          </a:ln>
        </p:spPr>
        <p:txBody>
          <a:bodyPr anchorCtr="0" anchor="t" bIns="45700" lIns="91425" spcFirstLastPara="1" rIns="91425" wrap="square" tIns="45700">
            <a:normAutofit fontScale="85000" lnSpcReduction="10000"/>
          </a:bodyPr>
          <a:lstStyle/>
          <a:p>
            <a:pPr indent="-274320" lvl="0" marL="274320" rtl="0" algn="l">
              <a:spcBef>
                <a:spcPts val="0"/>
              </a:spcBef>
              <a:spcAft>
                <a:spcPts val="0"/>
              </a:spcAft>
              <a:buSzPct val="85000"/>
              <a:buChar char="⚫"/>
            </a:pPr>
            <a:r>
              <a:rPr lang="en-CA"/>
              <a:t> the loss of the medial longitudinal arch of the foot. There are various types and causes of flat feet. </a:t>
            </a:r>
            <a:endParaRPr/>
          </a:p>
          <a:p>
            <a:pPr indent="-274320" lvl="0" marL="274320" rtl="0" algn="l">
              <a:spcBef>
                <a:spcPts val="600"/>
              </a:spcBef>
              <a:spcAft>
                <a:spcPts val="0"/>
              </a:spcAft>
              <a:buSzPct val="85000"/>
              <a:buChar char="⚫"/>
            </a:pPr>
            <a:r>
              <a:rPr lang="en-CA"/>
              <a:t>Usually, treatment is only needed if PP is new, painful or progressing, or when there is a fixed deformity or other associated problem. The flat arch does not occur in isolation, but affects the dynamics of the foot. So, patients standing on a flat foot will usually have:</a:t>
            </a:r>
            <a:endParaRPr/>
          </a:p>
          <a:p>
            <a:pPr indent="-274320" lvl="1" marL="640080" rtl="0" algn="l">
              <a:spcBef>
                <a:spcPts val="300"/>
              </a:spcBef>
              <a:spcAft>
                <a:spcPts val="0"/>
              </a:spcAft>
              <a:buSzPct val="85000"/>
              <a:buChar char="⚫"/>
            </a:pPr>
            <a:r>
              <a:rPr lang="en-CA"/>
              <a:t>Valgus position of the heel (turned outwards).</a:t>
            </a:r>
            <a:endParaRPr/>
          </a:p>
          <a:p>
            <a:pPr indent="-274320" lvl="1" marL="640080" rtl="0" algn="l">
              <a:spcBef>
                <a:spcPts val="300"/>
              </a:spcBef>
              <a:spcAft>
                <a:spcPts val="0"/>
              </a:spcAft>
              <a:buSzPct val="85000"/>
              <a:buChar char="⚫"/>
            </a:pPr>
            <a:r>
              <a:rPr lang="en-CA"/>
              <a:t>Pronation of the midfoot, usually referred to as 'hyperpronation' (the midfoot turns inwards).</a:t>
            </a:r>
            <a:endParaRPr/>
          </a:p>
          <a:p>
            <a:pPr indent="-274320" lvl="1" marL="640080" rtl="0" algn="l">
              <a:spcBef>
                <a:spcPts val="300"/>
              </a:spcBef>
              <a:spcAft>
                <a:spcPts val="0"/>
              </a:spcAft>
              <a:buSzPct val="85000"/>
              <a:buChar char="⚫"/>
            </a:pPr>
            <a:r>
              <a:rPr lang="en-CA"/>
              <a:t>Valgus (turned out) position of the forefoot.  </a:t>
            </a:r>
            <a:endParaRPr/>
          </a:p>
          <a:p>
            <a:pPr indent="-274320" lvl="0" marL="274320" rtl="0" algn="l">
              <a:spcBef>
                <a:spcPts val="600"/>
              </a:spcBef>
              <a:spcAft>
                <a:spcPts val="0"/>
              </a:spcAft>
              <a:buSzPct val="85000"/>
              <a:buChar char="⚫"/>
            </a:pPr>
            <a:r>
              <a:rPr lang="en-CA"/>
              <a:t>Pes planus (PP) can be part of normal development :Infants typically have a minimal arch. Patients may present with noticeable pes planus (PP), parental concerns, or foot pain.</a:t>
            </a:r>
            <a:endParaRPr/>
          </a:p>
          <a:p>
            <a:pPr indent="-155035" lvl="0" marL="274320" rtl="0" algn="l">
              <a:spcBef>
                <a:spcPts val="600"/>
              </a:spcBef>
              <a:spcAft>
                <a:spcPts val="0"/>
              </a:spcAft>
              <a:buSzPct val="85000"/>
              <a:buNone/>
            </a:pPr>
            <a:r>
              <a:t/>
            </a:r>
            <a:endParaRPr/>
          </a:p>
        </p:txBody>
      </p:sp>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0" name="Shape 460"/>
        <p:cNvGrpSpPr/>
        <p:nvPr/>
      </p:nvGrpSpPr>
      <p:grpSpPr>
        <a:xfrm>
          <a:off x="0" y="0"/>
          <a:ext cx="0" cy="0"/>
          <a:chOff x="0" y="0"/>
          <a:chExt cx="0" cy="0"/>
        </a:xfrm>
      </p:grpSpPr>
      <p:pic>
        <p:nvPicPr>
          <p:cNvPr id="461" name="Google Shape;461;p58"/>
          <p:cNvPicPr preferRelativeResize="0"/>
          <p:nvPr/>
        </p:nvPicPr>
        <p:blipFill rotWithShape="1">
          <a:blip r:embed="rId3">
            <a:alphaModFix/>
          </a:blip>
          <a:srcRect b="0" l="0" r="0" t="0"/>
          <a:stretch/>
        </p:blipFill>
        <p:spPr>
          <a:xfrm>
            <a:off x="1828800" y="1371600"/>
            <a:ext cx="5486400" cy="4114800"/>
          </a:xfrm>
          <a:prstGeom prst="rect">
            <a:avLst/>
          </a:prstGeom>
          <a:noFill/>
          <a:ln>
            <a:noFill/>
          </a:ln>
        </p:spPr>
      </p:pic>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5" name="Shape 465"/>
        <p:cNvGrpSpPr/>
        <p:nvPr/>
      </p:nvGrpSpPr>
      <p:grpSpPr>
        <a:xfrm>
          <a:off x="0" y="0"/>
          <a:ext cx="0" cy="0"/>
          <a:chOff x="0" y="0"/>
          <a:chExt cx="0" cy="0"/>
        </a:xfrm>
      </p:grpSpPr>
      <p:sp>
        <p:nvSpPr>
          <p:cNvPr id="466" name="Google Shape;466;p59"/>
          <p:cNvSpPr txBox="1"/>
          <p:nvPr>
            <p:ph type="title"/>
          </p:nvPr>
        </p:nvSpPr>
        <p:spPr>
          <a:xfrm>
            <a:off x="457200" y="152400"/>
            <a:ext cx="8229600" cy="1219200"/>
          </a:xfrm>
          <a:prstGeom prst="rect">
            <a:avLst/>
          </a:prstGeom>
          <a:noFill/>
          <a:ln>
            <a:noFill/>
          </a:ln>
        </p:spPr>
        <p:txBody>
          <a:bodyPr anchorCtr="0" anchor="b" bIns="45700" lIns="91425" spcFirstLastPara="1" rIns="91425" wrap="square" tIns="45700">
            <a:normAutofit fontScale="90000"/>
          </a:bodyPr>
          <a:lstStyle/>
          <a:p>
            <a:pPr indent="0" lvl="0" marL="0" rtl="0" algn="ctr">
              <a:spcBef>
                <a:spcPts val="0"/>
              </a:spcBef>
              <a:spcAft>
                <a:spcPts val="0"/>
              </a:spcAft>
              <a:buClr>
                <a:srgbClr val="F9F9F9"/>
              </a:buClr>
              <a:buSzPct val="100000"/>
              <a:buFont typeface="Constantia"/>
              <a:buNone/>
            </a:pPr>
            <a:r>
              <a:rPr lang="en-CA"/>
              <a:t>Avascular necrosis </a:t>
            </a:r>
            <a:br>
              <a:rPr lang="en-CA"/>
            </a:br>
            <a:r>
              <a:rPr lang="en-CA"/>
              <a:t>(AVN or Osteonecrosis)</a:t>
            </a:r>
            <a:endParaRPr/>
          </a:p>
        </p:txBody>
      </p:sp>
      <p:sp>
        <p:nvSpPr>
          <p:cNvPr id="467" name="Google Shape;467;p59"/>
          <p:cNvSpPr txBox="1"/>
          <p:nvPr>
            <p:ph idx="1" type="body"/>
          </p:nvPr>
        </p:nvSpPr>
        <p:spPr>
          <a:xfrm>
            <a:off x="457200" y="1524000"/>
            <a:ext cx="8229600" cy="4572000"/>
          </a:xfrm>
          <a:prstGeom prst="rect">
            <a:avLst/>
          </a:prstGeom>
          <a:noFill/>
          <a:ln>
            <a:noFill/>
          </a:ln>
        </p:spPr>
        <p:txBody>
          <a:bodyPr anchorCtr="0" anchor="t" bIns="45700" lIns="91425" spcFirstLastPara="1" rIns="91425" wrap="square" tIns="45700">
            <a:normAutofit fontScale="77500" lnSpcReduction="20000"/>
          </a:bodyPr>
          <a:lstStyle/>
          <a:p>
            <a:pPr indent="-274320" lvl="0" marL="274320" rtl="0" algn="l">
              <a:spcBef>
                <a:spcPts val="0"/>
              </a:spcBef>
              <a:spcAft>
                <a:spcPts val="0"/>
              </a:spcAft>
              <a:buSzPct val="85000"/>
              <a:buChar char="⚫"/>
            </a:pPr>
            <a:r>
              <a:rPr lang="en-CA"/>
              <a:t> is the death of bone tissue due to a lack of blood supply. Also called osteonecrosis, avascular necrosis can lead to tiny breaks in the bone and the bone's eventual collapse.</a:t>
            </a:r>
            <a:endParaRPr/>
          </a:p>
          <a:p>
            <a:pPr indent="-274320" lvl="0" marL="274320" rtl="0" algn="l">
              <a:spcBef>
                <a:spcPts val="600"/>
              </a:spcBef>
              <a:spcAft>
                <a:spcPts val="0"/>
              </a:spcAft>
              <a:buSzPct val="85000"/>
              <a:buChar char="⚫"/>
            </a:pPr>
            <a:r>
              <a:rPr lang="en-CA"/>
              <a:t>The blood flow to a section of bone can be interrupted if the bone is fractured or the joint becomes dislocated. Avascular necrosis of bone is also associated with long-term use of high-dose steroid medications and excessive alcohol intake.</a:t>
            </a:r>
            <a:endParaRPr/>
          </a:p>
          <a:p>
            <a:pPr indent="-274320" lvl="0" marL="274320" rtl="0" algn="l">
              <a:spcBef>
                <a:spcPts val="600"/>
              </a:spcBef>
              <a:spcAft>
                <a:spcPts val="0"/>
              </a:spcAft>
              <a:buSzPct val="85000"/>
              <a:buChar char="⚫"/>
            </a:pPr>
            <a:r>
              <a:rPr b="1" lang="en-CA"/>
              <a:t>The hip </a:t>
            </a:r>
            <a:r>
              <a:rPr lang="en-CA"/>
              <a:t>is the joint most commonly affected by avascular necrosis. While avascular necrosis of bone can happen to anyone, it usually occurs in men between the ages of 30 and 60. Many people have no symptoms in the early stages of avascular necrosis of bone. </a:t>
            </a:r>
            <a:endParaRPr/>
          </a:p>
          <a:p>
            <a:pPr indent="-274320" lvl="0" marL="274320" rtl="0" algn="l">
              <a:spcBef>
                <a:spcPts val="600"/>
              </a:spcBef>
              <a:spcAft>
                <a:spcPts val="0"/>
              </a:spcAft>
              <a:buSzPct val="85000"/>
              <a:buChar char="⚫"/>
            </a:pPr>
            <a:r>
              <a:rPr lang="en-CA"/>
              <a:t>Pain can be mild or severe and usually develops gradually. Joints most likely to be affected are the hip, shoulder, knee, hand and foot. Pain associated with avascular necrosis of the hip may be focused in the groin, thigh or buttock. Some people experience avascular necrosis bilaterally — for example, in both hips or in both knees.</a:t>
            </a:r>
            <a:endParaRPr/>
          </a:p>
          <a:p>
            <a:pPr indent="-165560" lvl="0" marL="274320" rtl="0" algn="l">
              <a:spcBef>
                <a:spcPts val="600"/>
              </a:spcBef>
              <a:spcAft>
                <a:spcPts val="0"/>
              </a:spcAft>
              <a:buSzPct val="85000"/>
              <a:buNone/>
            </a:pPr>
            <a:r>
              <a:t/>
            </a:r>
            <a:endParaRPr/>
          </a:p>
        </p:txBody>
      </p:sp>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1" name="Shape 471"/>
        <p:cNvGrpSpPr/>
        <p:nvPr/>
      </p:nvGrpSpPr>
      <p:grpSpPr>
        <a:xfrm>
          <a:off x="0" y="0"/>
          <a:ext cx="0" cy="0"/>
          <a:chOff x="0" y="0"/>
          <a:chExt cx="0" cy="0"/>
        </a:xfrm>
      </p:grpSpPr>
      <p:sp>
        <p:nvSpPr>
          <p:cNvPr id="472" name="Google Shape;472;p60"/>
          <p:cNvSpPr txBox="1"/>
          <p:nvPr>
            <p:ph idx="1" type="body"/>
          </p:nvPr>
        </p:nvSpPr>
        <p:spPr>
          <a:xfrm>
            <a:off x="457200" y="1524000"/>
            <a:ext cx="8229600" cy="4572000"/>
          </a:xfrm>
          <a:prstGeom prst="rect">
            <a:avLst/>
          </a:prstGeom>
          <a:noFill/>
          <a:ln>
            <a:noFill/>
          </a:ln>
        </p:spPr>
        <p:txBody>
          <a:bodyPr anchorCtr="0" anchor="t" bIns="45700" lIns="91425" spcFirstLastPara="1" rIns="91425" wrap="square" tIns="45700">
            <a:normAutofit/>
          </a:bodyPr>
          <a:lstStyle/>
          <a:p>
            <a:pPr indent="-255270" lvl="0" marL="274320" rtl="0" algn="l">
              <a:spcBef>
                <a:spcPts val="0"/>
              </a:spcBef>
              <a:spcAft>
                <a:spcPts val="0"/>
              </a:spcAft>
              <a:buSzPts val="1910"/>
              <a:buChar char="⚫"/>
            </a:pPr>
            <a:r>
              <a:rPr lang="en-CA" sz="2300"/>
              <a:t>•	Joint or bone injury. A traumatic injury, such as a dislocated joint, may reduce the blood supply to a section of bone, leading to bone death. Cancer treatments involving radiation also can weaken bone and harm blood vessels.</a:t>
            </a:r>
            <a:endParaRPr sz="2300"/>
          </a:p>
          <a:p>
            <a:pPr indent="-255270" lvl="0" marL="274320" rtl="0" algn="l">
              <a:spcBef>
                <a:spcPts val="600"/>
              </a:spcBef>
              <a:spcAft>
                <a:spcPts val="0"/>
              </a:spcAft>
              <a:buSzPts val="1910"/>
              <a:buChar char="⚫"/>
            </a:pPr>
            <a:r>
              <a:rPr lang="en-CA" sz="2300"/>
              <a:t>•	Pressure inside the bone. Some medical conditions, such as sickle cell anemia or Gaucher's disease, can increase the pressure inside the bone — making it more difficult for fresh blood to enter.</a:t>
            </a:r>
            <a:endParaRPr sz="2300"/>
          </a:p>
          <a:p>
            <a:pPr indent="0" lvl="0" marL="274320" rtl="0" algn="l">
              <a:spcBef>
                <a:spcPts val="600"/>
              </a:spcBef>
              <a:spcAft>
                <a:spcPts val="0"/>
              </a:spcAft>
              <a:buNone/>
            </a:pPr>
            <a:r>
              <a:t/>
            </a:r>
            <a:endParaRPr/>
          </a:p>
          <a:p>
            <a:pPr indent="-133985" lvl="0" marL="274320" rtl="0" algn="l">
              <a:spcBef>
                <a:spcPts val="600"/>
              </a:spcBef>
              <a:spcAft>
                <a:spcPts val="0"/>
              </a:spcAft>
              <a:buSzPts val="2210"/>
              <a:buNone/>
            </a:pPr>
            <a:r>
              <a:t/>
            </a:r>
            <a:endParaRPr/>
          </a:p>
        </p:txBody>
      </p:sp>
      <p:sp>
        <p:nvSpPr>
          <p:cNvPr id="473" name="Google Shape;473;p60"/>
          <p:cNvSpPr txBox="1"/>
          <p:nvPr>
            <p:ph type="title"/>
          </p:nvPr>
        </p:nvSpPr>
        <p:spPr>
          <a:xfrm>
            <a:off x="457200" y="152400"/>
            <a:ext cx="8229600" cy="12192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rgbClr val="F9F9F9"/>
              </a:buClr>
              <a:buSzPts val="4200"/>
              <a:buFont typeface="Constantia"/>
              <a:buNone/>
            </a:pPr>
            <a:r>
              <a:rPr lang="en-CA"/>
              <a:t>Causes</a:t>
            </a:r>
            <a:endParaRPr/>
          </a:p>
        </p:txBody>
      </p:sp>
      <p:pic>
        <p:nvPicPr>
          <p:cNvPr id="474" name="Google Shape;474;p60"/>
          <p:cNvPicPr preferRelativeResize="0"/>
          <p:nvPr/>
        </p:nvPicPr>
        <p:blipFill>
          <a:blip r:embed="rId3">
            <a:alphaModFix/>
          </a:blip>
          <a:stretch>
            <a:fillRect/>
          </a:stretch>
        </p:blipFill>
        <p:spPr>
          <a:xfrm>
            <a:off x="1122900" y="4625575"/>
            <a:ext cx="6628075" cy="1696650"/>
          </a:xfrm>
          <a:prstGeom prst="rect">
            <a:avLst/>
          </a:prstGeom>
          <a:noFill/>
          <a:ln>
            <a:noFill/>
          </a:ln>
        </p:spPr>
      </p:pic>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8" name="Shape 478"/>
        <p:cNvGrpSpPr/>
        <p:nvPr/>
      </p:nvGrpSpPr>
      <p:grpSpPr>
        <a:xfrm>
          <a:off x="0" y="0"/>
          <a:ext cx="0" cy="0"/>
          <a:chOff x="0" y="0"/>
          <a:chExt cx="0" cy="0"/>
        </a:xfrm>
      </p:grpSpPr>
      <p:sp>
        <p:nvSpPr>
          <p:cNvPr id="479" name="Google Shape;479;p61"/>
          <p:cNvSpPr txBox="1"/>
          <p:nvPr>
            <p:ph idx="1" type="body"/>
          </p:nvPr>
        </p:nvSpPr>
        <p:spPr>
          <a:xfrm>
            <a:off x="457200" y="1524000"/>
            <a:ext cx="8229600" cy="4572000"/>
          </a:xfrm>
          <a:prstGeom prst="rect">
            <a:avLst/>
          </a:prstGeom>
          <a:noFill/>
          <a:ln>
            <a:noFill/>
          </a:ln>
        </p:spPr>
        <p:txBody>
          <a:bodyPr anchorCtr="0" anchor="t" bIns="45700" lIns="91425" spcFirstLastPara="1" rIns="91425" wrap="square" tIns="45700">
            <a:normAutofit lnSpcReduction="10000"/>
          </a:bodyPr>
          <a:lstStyle/>
          <a:p>
            <a:pPr indent="-274320" lvl="0" marL="274320" rtl="0" algn="l">
              <a:spcBef>
                <a:spcPts val="0"/>
              </a:spcBef>
              <a:spcAft>
                <a:spcPts val="0"/>
              </a:spcAft>
              <a:buSzPts val="2210"/>
              <a:buChar char="⚫"/>
            </a:pPr>
            <a:r>
              <a:rPr lang="en-CA"/>
              <a:t>Risk of developing avascular necrosis can be increased by certain diseases, medical treatments or excessive drinking.</a:t>
            </a:r>
            <a:endParaRPr/>
          </a:p>
          <a:p>
            <a:pPr indent="-274320" lvl="0" marL="274320" rtl="0" algn="l">
              <a:spcBef>
                <a:spcPts val="600"/>
              </a:spcBef>
              <a:spcAft>
                <a:spcPts val="0"/>
              </a:spcAft>
              <a:buSzPts val="2210"/>
              <a:buChar char="⚫"/>
            </a:pPr>
            <a:r>
              <a:rPr lang="en-CA"/>
              <a:t>Several alcoholic drinks a day for several years This can restrict the flow of blood to the bones. </a:t>
            </a:r>
            <a:endParaRPr/>
          </a:p>
          <a:p>
            <a:pPr indent="-274320" lvl="0" marL="274320" rtl="0" algn="l">
              <a:spcBef>
                <a:spcPts val="600"/>
              </a:spcBef>
              <a:spcAft>
                <a:spcPts val="0"/>
              </a:spcAft>
              <a:buSzPts val="2210"/>
              <a:buChar char="⚫"/>
            </a:pPr>
            <a:r>
              <a:rPr lang="en-CA"/>
              <a:t> medications, Examples include:</a:t>
            </a:r>
            <a:endParaRPr/>
          </a:p>
          <a:p>
            <a:pPr indent="-274320" lvl="1" marL="640080" rtl="0" algn="l">
              <a:spcBef>
                <a:spcPts val="300"/>
              </a:spcBef>
              <a:spcAft>
                <a:spcPts val="0"/>
              </a:spcAft>
              <a:buSzPts val="2040"/>
              <a:buChar char="⚫"/>
            </a:pPr>
            <a:r>
              <a:rPr lang="en-CA"/>
              <a:t>Steroids. Taken at high doses and for long periods of time, corticosteroids, such as prednisone.</a:t>
            </a:r>
            <a:endParaRPr/>
          </a:p>
          <a:p>
            <a:pPr indent="-274320" lvl="1" marL="640080" rtl="0" algn="l">
              <a:spcBef>
                <a:spcPts val="300"/>
              </a:spcBef>
              <a:spcAft>
                <a:spcPts val="0"/>
              </a:spcAft>
              <a:buSzPts val="2040"/>
              <a:buChar char="⚫"/>
            </a:pPr>
            <a:r>
              <a:rPr lang="en-CA"/>
              <a:t>Osteoporosis drugs. People who take bisphosphonates — a type of medicine used to help strengthen bones weakened by osteoporosis — sometimes develop osteonecrosis </a:t>
            </a:r>
            <a:endParaRPr/>
          </a:p>
          <a:p>
            <a:pPr indent="-133985" lvl="0" marL="274320" rtl="0" algn="l">
              <a:spcBef>
                <a:spcPts val="600"/>
              </a:spcBef>
              <a:spcAft>
                <a:spcPts val="0"/>
              </a:spcAft>
              <a:buSzPts val="2210"/>
              <a:buNone/>
            </a:pPr>
            <a:r>
              <a:t/>
            </a:r>
            <a:endParaRPr/>
          </a:p>
        </p:txBody>
      </p:sp>
      <p:sp>
        <p:nvSpPr>
          <p:cNvPr id="480" name="Google Shape;480;p61"/>
          <p:cNvSpPr txBox="1"/>
          <p:nvPr>
            <p:ph type="title"/>
          </p:nvPr>
        </p:nvSpPr>
        <p:spPr>
          <a:xfrm>
            <a:off x="457200" y="152400"/>
            <a:ext cx="8229600" cy="12192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rgbClr val="F9F9F9"/>
              </a:buClr>
              <a:buSzPts val="4200"/>
              <a:buFont typeface="Constantia"/>
              <a:buNone/>
            </a:pPr>
            <a:r>
              <a:rPr lang="en-CA"/>
              <a:t>Risk Factors</a:t>
            </a:r>
            <a:endParaRPr/>
          </a:p>
        </p:txBody>
      </p:sp>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4" name="Shape 484"/>
        <p:cNvGrpSpPr/>
        <p:nvPr/>
      </p:nvGrpSpPr>
      <p:grpSpPr>
        <a:xfrm>
          <a:off x="0" y="0"/>
          <a:ext cx="0" cy="0"/>
          <a:chOff x="0" y="0"/>
          <a:chExt cx="0" cy="0"/>
        </a:xfrm>
      </p:grpSpPr>
      <p:sp>
        <p:nvSpPr>
          <p:cNvPr id="485" name="Google Shape;485;p62"/>
          <p:cNvSpPr txBox="1"/>
          <p:nvPr>
            <p:ph idx="1" type="body"/>
          </p:nvPr>
        </p:nvSpPr>
        <p:spPr>
          <a:xfrm>
            <a:off x="457200" y="1524000"/>
            <a:ext cx="8229600" cy="4572000"/>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210"/>
              <a:buChar char="⚫"/>
            </a:pPr>
            <a:r>
              <a:rPr lang="en-CA"/>
              <a:t>underlying medical conditions  They include:</a:t>
            </a:r>
            <a:endParaRPr/>
          </a:p>
          <a:p>
            <a:pPr indent="-274320" lvl="1" marL="640080" rtl="0" algn="l">
              <a:spcBef>
                <a:spcPts val="300"/>
              </a:spcBef>
              <a:spcAft>
                <a:spcPts val="0"/>
              </a:spcAft>
              <a:buSzPts val="2040"/>
              <a:buChar char="⚫"/>
            </a:pPr>
            <a:r>
              <a:rPr lang="en-CA"/>
              <a:t>HIV/AIDS</a:t>
            </a:r>
            <a:endParaRPr/>
          </a:p>
          <a:p>
            <a:pPr indent="-274320" lvl="1" marL="640080" rtl="0" algn="l">
              <a:spcBef>
                <a:spcPts val="300"/>
              </a:spcBef>
              <a:spcAft>
                <a:spcPts val="0"/>
              </a:spcAft>
              <a:buSzPts val="2040"/>
              <a:buChar char="⚫"/>
            </a:pPr>
            <a:r>
              <a:rPr lang="en-CA"/>
              <a:t>Lupus</a:t>
            </a:r>
            <a:endParaRPr/>
          </a:p>
          <a:p>
            <a:pPr indent="-274320" lvl="1" marL="640080" rtl="0" algn="l">
              <a:spcBef>
                <a:spcPts val="300"/>
              </a:spcBef>
              <a:spcAft>
                <a:spcPts val="0"/>
              </a:spcAft>
              <a:buSzPts val="2040"/>
              <a:buChar char="⚫"/>
            </a:pPr>
            <a:r>
              <a:rPr lang="en-CA"/>
              <a:t>Diabetes</a:t>
            </a:r>
            <a:endParaRPr/>
          </a:p>
          <a:p>
            <a:pPr indent="-274320" lvl="1" marL="640080" rtl="0" algn="l">
              <a:spcBef>
                <a:spcPts val="300"/>
              </a:spcBef>
              <a:spcAft>
                <a:spcPts val="0"/>
              </a:spcAft>
              <a:buSzPts val="2040"/>
              <a:buChar char="⚫"/>
            </a:pPr>
            <a:r>
              <a:rPr lang="en-CA"/>
              <a:t>Sickle cell anemia</a:t>
            </a:r>
            <a:endParaRPr/>
          </a:p>
          <a:p>
            <a:pPr indent="-274320" lvl="0" marL="274320" rtl="0" algn="l">
              <a:spcBef>
                <a:spcPts val="600"/>
              </a:spcBef>
              <a:spcAft>
                <a:spcPts val="0"/>
              </a:spcAft>
              <a:buSzPts val="2210"/>
              <a:buChar char="⚫"/>
            </a:pPr>
            <a:r>
              <a:rPr lang="en-CA"/>
              <a:t>Several types of medical procedures Examples include:</a:t>
            </a:r>
            <a:endParaRPr/>
          </a:p>
          <a:p>
            <a:pPr indent="-274320" lvl="1" marL="640080" rtl="0" algn="l">
              <a:spcBef>
                <a:spcPts val="300"/>
              </a:spcBef>
              <a:spcAft>
                <a:spcPts val="0"/>
              </a:spcAft>
              <a:buSzPts val="2040"/>
              <a:buChar char="⚫"/>
            </a:pPr>
            <a:r>
              <a:rPr lang="en-CA"/>
              <a:t>Cancer treatments such as radiation</a:t>
            </a:r>
            <a:endParaRPr/>
          </a:p>
          <a:p>
            <a:pPr indent="-274320" lvl="1" marL="640080" rtl="0" algn="l">
              <a:spcBef>
                <a:spcPts val="300"/>
              </a:spcBef>
              <a:spcAft>
                <a:spcPts val="0"/>
              </a:spcAft>
              <a:buSzPts val="2040"/>
              <a:buChar char="⚫"/>
            </a:pPr>
            <a:r>
              <a:rPr lang="en-CA"/>
              <a:t>Dialysis</a:t>
            </a:r>
            <a:endParaRPr/>
          </a:p>
          <a:p>
            <a:pPr indent="-274320" lvl="1" marL="640080" rtl="0" algn="l">
              <a:spcBef>
                <a:spcPts val="300"/>
              </a:spcBef>
              <a:spcAft>
                <a:spcPts val="0"/>
              </a:spcAft>
              <a:buSzPts val="2040"/>
              <a:buChar char="⚫"/>
            </a:pPr>
            <a:r>
              <a:rPr lang="en-CA"/>
              <a:t>Kidney and other organ transplants</a:t>
            </a:r>
            <a:endParaRPr/>
          </a:p>
          <a:p>
            <a:pPr indent="-133985" lvl="0" marL="274320" rtl="0" algn="l">
              <a:spcBef>
                <a:spcPts val="600"/>
              </a:spcBef>
              <a:spcAft>
                <a:spcPts val="0"/>
              </a:spcAft>
              <a:buSzPts val="2210"/>
              <a:buNone/>
            </a:pPr>
            <a:r>
              <a:t/>
            </a:r>
            <a:endParaRPr/>
          </a:p>
        </p:txBody>
      </p:sp>
      <p:sp>
        <p:nvSpPr>
          <p:cNvPr id="486" name="Google Shape;486;p62"/>
          <p:cNvSpPr txBox="1"/>
          <p:nvPr>
            <p:ph type="title"/>
          </p:nvPr>
        </p:nvSpPr>
        <p:spPr>
          <a:xfrm>
            <a:off x="314325" y="80950"/>
            <a:ext cx="8229600" cy="1219200"/>
          </a:xfrm>
          <a:prstGeom prst="rect">
            <a:avLst/>
          </a:prstGeom>
          <a:noFill/>
          <a:ln>
            <a:noFill/>
          </a:ln>
        </p:spPr>
        <p:txBody>
          <a:bodyPr anchorCtr="0" anchor="b" bIns="45700" lIns="91425" spcFirstLastPara="1" rIns="91425" wrap="square" tIns="45700">
            <a:normAutofit/>
          </a:bodyPr>
          <a:lstStyle/>
          <a:p>
            <a:pPr indent="0" lvl="0" marL="0" rtl="0" algn="ctr">
              <a:spcBef>
                <a:spcPts val="0"/>
              </a:spcBef>
              <a:spcAft>
                <a:spcPts val="0"/>
              </a:spcAft>
              <a:buClr>
                <a:srgbClr val="F9F9F9"/>
              </a:buClr>
              <a:buSzPts val="4200"/>
              <a:buFont typeface="Constantia"/>
              <a:buNone/>
            </a:pPr>
            <a:r>
              <a:rPr lang="en-CA"/>
              <a:t>More Risk Factors for AVN</a:t>
            </a:r>
            <a:endParaRPr/>
          </a:p>
        </p:txBody>
      </p:sp>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0" name="Shape 490"/>
        <p:cNvGrpSpPr/>
        <p:nvPr/>
      </p:nvGrpSpPr>
      <p:grpSpPr>
        <a:xfrm>
          <a:off x="0" y="0"/>
          <a:ext cx="0" cy="0"/>
          <a:chOff x="0" y="0"/>
          <a:chExt cx="0" cy="0"/>
        </a:xfrm>
      </p:grpSpPr>
      <p:sp>
        <p:nvSpPr>
          <p:cNvPr id="491" name="Google Shape;491;p63"/>
          <p:cNvSpPr txBox="1"/>
          <p:nvPr>
            <p:ph idx="1" type="body"/>
          </p:nvPr>
        </p:nvSpPr>
        <p:spPr>
          <a:xfrm>
            <a:off x="457200" y="1524000"/>
            <a:ext cx="8229600" cy="4572000"/>
          </a:xfrm>
          <a:prstGeom prst="rect">
            <a:avLst/>
          </a:prstGeom>
          <a:noFill/>
          <a:ln>
            <a:noFill/>
          </a:ln>
        </p:spPr>
        <p:txBody>
          <a:bodyPr anchorCtr="0" anchor="t" bIns="45700" lIns="91425" spcFirstLastPara="1" rIns="91425" wrap="square" tIns="45700">
            <a:normAutofit fontScale="85000" lnSpcReduction="20000"/>
          </a:bodyPr>
          <a:lstStyle/>
          <a:p>
            <a:pPr indent="-274320" lvl="0" marL="274320" rtl="0" algn="l">
              <a:spcBef>
                <a:spcPts val="0"/>
              </a:spcBef>
              <a:spcAft>
                <a:spcPts val="0"/>
              </a:spcAft>
              <a:buSzPct val="85000"/>
              <a:buChar char="⚫"/>
            </a:pPr>
            <a:r>
              <a:rPr lang="en-CA"/>
              <a:t>Lippincott Williams &amp; Wilkins</a:t>
            </a:r>
            <a:endParaRPr/>
          </a:p>
          <a:p>
            <a:pPr indent="-274320" lvl="0" marL="274320" rtl="0" algn="l">
              <a:spcBef>
                <a:spcPts val="600"/>
              </a:spcBef>
              <a:spcAft>
                <a:spcPts val="0"/>
              </a:spcAft>
              <a:buSzPct val="85000"/>
              <a:buChar char="⚫"/>
            </a:pPr>
            <a:r>
              <a:rPr lang="en-CA"/>
              <a:t>www.ssa.gov                                             www.brianjogrady.com</a:t>
            </a:r>
            <a:endParaRPr/>
          </a:p>
          <a:p>
            <a:pPr indent="-274320" lvl="0" marL="274320" rtl="0" algn="l">
              <a:spcBef>
                <a:spcPts val="600"/>
              </a:spcBef>
              <a:spcAft>
                <a:spcPts val="0"/>
              </a:spcAft>
              <a:buSzPct val="85000"/>
              <a:buChar char="⚫"/>
            </a:pPr>
            <a:r>
              <a:rPr lang="en-CA"/>
              <a:t>www.spine-health.com                              www.medicinenet.com</a:t>
            </a:r>
            <a:endParaRPr/>
          </a:p>
          <a:p>
            <a:pPr indent="-274320" lvl="0" marL="274320" rtl="0" algn="l">
              <a:spcBef>
                <a:spcPts val="600"/>
              </a:spcBef>
              <a:spcAft>
                <a:spcPts val="0"/>
              </a:spcAft>
              <a:buSzPct val="85000"/>
              <a:buChar char="⚫"/>
            </a:pPr>
            <a:r>
              <a:rPr lang="en-CA"/>
              <a:t>www.arthritis.ca                                         www.learningradiology.com</a:t>
            </a:r>
            <a:endParaRPr/>
          </a:p>
          <a:p>
            <a:pPr indent="-274320" lvl="0" marL="274320" rtl="0" algn="l">
              <a:spcBef>
                <a:spcPts val="600"/>
              </a:spcBef>
              <a:spcAft>
                <a:spcPts val="0"/>
              </a:spcAft>
              <a:buSzPct val="85000"/>
              <a:buChar char="⚫"/>
            </a:pPr>
            <a:r>
              <a:rPr lang="en-CA"/>
              <a:t>www.blackberryclinic.co.uk                      www.columbianeurosurgery.org</a:t>
            </a:r>
            <a:endParaRPr/>
          </a:p>
          <a:p>
            <a:pPr indent="-274320" lvl="0" marL="274320" rtl="0" algn="l">
              <a:spcBef>
                <a:spcPts val="600"/>
              </a:spcBef>
              <a:spcAft>
                <a:spcPts val="0"/>
              </a:spcAft>
              <a:buSzPct val="85000"/>
              <a:buChar char="⚫"/>
            </a:pPr>
            <a:r>
              <a:rPr lang="en-CA"/>
              <a:t>www.orthop.washington.edu                     www.carolinashealthcare.org</a:t>
            </a:r>
            <a:endParaRPr/>
          </a:p>
          <a:p>
            <a:pPr indent="-274320" lvl="0" marL="274320" rtl="0" algn="l">
              <a:spcBef>
                <a:spcPts val="600"/>
              </a:spcBef>
              <a:spcAft>
                <a:spcPts val="0"/>
              </a:spcAft>
              <a:buSzPct val="85000"/>
              <a:buChar char="⚫"/>
            </a:pPr>
            <a:r>
              <a:rPr lang="en-CA"/>
              <a:t>www.patient.co.uk                                     www.uwmsk.org</a:t>
            </a:r>
            <a:endParaRPr/>
          </a:p>
          <a:p>
            <a:pPr indent="-274320" lvl="0" marL="274320" rtl="0" algn="l">
              <a:spcBef>
                <a:spcPts val="600"/>
              </a:spcBef>
              <a:spcAft>
                <a:spcPts val="0"/>
              </a:spcAft>
              <a:buSzPct val="85000"/>
              <a:buChar char="⚫"/>
            </a:pPr>
            <a:r>
              <a:rPr lang="en-CA"/>
              <a:t>https://mywiserhealth.com                         www.emedicinehealth.com</a:t>
            </a:r>
            <a:endParaRPr/>
          </a:p>
          <a:p>
            <a:pPr indent="-274320" lvl="0" marL="274320" rtl="0" algn="l">
              <a:spcBef>
                <a:spcPts val="600"/>
              </a:spcBef>
              <a:spcAft>
                <a:spcPts val="0"/>
              </a:spcAft>
              <a:buSzPct val="85000"/>
              <a:buChar char="⚫"/>
            </a:pPr>
            <a:r>
              <a:rPr lang="en-CA"/>
              <a:t>http://radiopaedia.org                                 www.mayoclinic.org</a:t>
            </a:r>
            <a:endParaRPr/>
          </a:p>
          <a:p>
            <a:pPr indent="-155035" lvl="0" marL="274320" rtl="0" algn="l">
              <a:spcBef>
                <a:spcPts val="600"/>
              </a:spcBef>
              <a:spcAft>
                <a:spcPts val="0"/>
              </a:spcAft>
              <a:buSzPct val="85000"/>
              <a:buNone/>
            </a:pPr>
            <a:r>
              <a:t/>
            </a:r>
            <a:endParaRPr/>
          </a:p>
        </p:txBody>
      </p:sp>
      <p:sp>
        <p:nvSpPr>
          <p:cNvPr id="492" name="Google Shape;492;p63"/>
          <p:cNvSpPr txBox="1"/>
          <p:nvPr>
            <p:ph type="title"/>
          </p:nvPr>
        </p:nvSpPr>
        <p:spPr>
          <a:xfrm>
            <a:off x="457200" y="152400"/>
            <a:ext cx="8229600" cy="12192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rgbClr val="F9F9F9"/>
              </a:buClr>
              <a:buSzPts val="4200"/>
              <a:buFont typeface="Constantia"/>
              <a:buNone/>
            </a:pPr>
            <a:r>
              <a:rPr lang="en-CA"/>
              <a:t>References</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Paper">
  <a:themeElements>
    <a:clrScheme name="Slipstream">
      <a:dk1>
        <a:srgbClr val="000000"/>
      </a:dk1>
      <a:lt1>
        <a:srgbClr val="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2018-07-17T21:32:02Z</dcterms:created>
  <dc:creator>Windows User</dc:creator>
</cp:coreProperties>
</file>