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verage"/>
      <p:regular r:id="rId15"/>
    </p:embeddedFont>
    <p:embeddedFont>
      <p:font typeface="Oswald"/>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verage-regular.fntdata"/><Relationship Id="rId14" Type="http://schemas.openxmlformats.org/officeDocument/2006/relationships/slide" Target="slides/slide9.xml"/><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8755fcd1cc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8755fcd1c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8755fcd1cc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8755fcd1c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8755fcd1cc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8755fcd1c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8755fcd1cc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8755fcd1c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8755fcd1c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8755fcd1c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8755fcd1cc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8755fcd1cc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8755fcd1c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8755fcd1c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8755fcd1cc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8755fcd1c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Code of Ethics</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 code of </a:t>
            </a:r>
            <a:r>
              <a:rPr lang="en"/>
              <a:t>ethics</a:t>
            </a:r>
            <a:r>
              <a:rPr lang="en"/>
              <a:t>?</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 Code of Ethics is a statement which expresses the primary ethical values, obligations and goals of the profession. It is a commitment which serves to bear witness to our promise as a profession to uphold the values and ethical obligations expressed in the Code.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do we need a code of ethics?</a:t>
            </a:r>
            <a:endParaRPr/>
          </a:p>
        </p:txBody>
      </p:sp>
      <p:sp>
        <p:nvSpPr>
          <p:cNvPr id="72" name="Google Shape;72;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Code of Ethics gives definition to our commitment to practice in ethical terms. As regulated health professionals, we have made a promise to society to accept the responsibility and maintain the trust with which we have been invested.</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does a code of ethics do?</a:t>
            </a:r>
            <a:endParaRPr/>
          </a:p>
        </p:txBody>
      </p:sp>
      <p:sp>
        <p:nvSpPr>
          <p:cNvPr id="78" name="Google Shape;78;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It lays out clearly the massage therapy profession's values and explains what they are in terms of what we ought to do in order to protect and promote the public good, and what we must avoid doing in order to prevent harm to the public.</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 whom does this code apply?</a:t>
            </a:r>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Massage Therapists who act as practitioners, educators, researchers, administrators or policy makers are all expected to maintain a commitment to massage therapy values and to follow the principles outlined in this Code.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CMTO’s mission </a:t>
            </a:r>
            <a:r>
              <a:rPr lang="en"/>
              <a:t>statement</a:t>
            </a:r>
            <a:r>
              <a:rPr lang="en"/>
              <a:t>?</a:t>
            </a:r>
            <a:endParaRPr/>
          </a:p>
        </p:txBody>
      </p:sp>
      <p:sp>
        <p:nvSpPr>
          <p:cNvPr id="90" name="Google Shape;90;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Paragraphs one and three of the CMTO Mission Statement state:</a:t>
            </a:r>
            <a:endParaRPr/>
          </a:p>
          <a:p>
            <a:pPr indent="0" lvl="0" marL="0" rtl="0" algn="l">
              <a:spcBef>
                <a:spcPts val="1200"/>
              </a:spcBef>
              <a:spcAft>
                <a:spcPts val="0"/>
              </a:spcAft>
              <a:buNone/>
            </a:pPr>
            <a:r>
              <a:rPr lang="en"/>
              <a:t>"The College of Massage Therapists of Ontario protects and serves the public by guaranteeing the competency and quality of services provided by massage therapists through maintenance of Standards and Regulations."</a:t>
            </a:r>
            <a:endParaRPr/>
          </a:p>
          <a:p>
            <a:pPr indent="0" lvl="0" marL="0" rtl="0" algn="l">
              <a:spcBef>
                <a:spcPts val="1200"/>
              </a:spcBef>
              <a:spcAft>
                <a:spcPts val="1200"/>
              </a:spcAft>
              <a:buNone/>
            </a:pPr>
            <a:r>
              <a:rPr lang="en"/>
              <a:t>"We will operate in a manner which encourages innovation, and which elicits a sense of pride in the job and commitment to results through the Council. We will dedicate ourselves to improving our performance through focusing on group and individual goal setting, effective performance measurement and regular feedback. We will be guided in all that we do by our primary focus – to protect the public."</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massage therapy?</a:t>
            </a:r>
            <a:endParaRPr/>
          </a:p>
        </p:txBody>
      </p:sp>
      <p:sp>
        <p:nvSpPr>
          <p:cNvPr id="96" name="Google Shape;96;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Massage practice is a therapeutic, integral healing relationship in which the therapist assists the client in restoring, maintaining and enhancing the well-being of the client.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the massage therapy scope of practice?</a:t>
            </a:r>
            <a:endParaRPr/>
          </a:p>
        </p:txBody>
      </p:sp>
      <p:sp>
        <p:nvSpPr>
          <p:cNvPr id="108" name="Google Shape;10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practice of massage therapy is the assessment of the soft tissue and joints of the body and the treatment and prevention of physical dysfunction and pain of the soft tissues and joints by manipulation to develop, maintain, rehabilitate or augment physical function, or relieve pain." (Massage Therapy Act, 1991)</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