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/>
    <p:restoredTop sz="94534"/>
  </p:normalViewPr>
  <p:slideViewPr>
    <p:cSldViewPr snapToGrid="0" snapToObjects="1">
      <p:cViewPr>
        <p:scale>
          <a:sx n="67" d="100"/>
          <a:sy n="67" d="100"/>
        </p:scale>
        <p:origin x="-75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ACA18-D071-5443-A0D7-C211132823B1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9DCC0-3C79-DF4D-AD82-1539F70F7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47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weeks</a:t>
            </a:r>
          </a:p>
          <a:p>
            <a:r>
              <a:rPr lang="en-US" dirty="0"/>
              <a:t>Due date?</a:t>
            </a:r>
          </a:p>
          <a:p>
            <a:r>
              <a:rPr lang="en-US" dirty="0"/>
              <a:t>First </a:t>
            </a:r>
            <a:r>
              <a:rPr lang="en-US" dirty="0" err="1"/>
              <a:t>preg</a:t>
            </a:r>
            <a:r>
              <a:rPr lang="en-US" dirty="0"/>
              <a:t>? </a:t>
            </a:r>
            <a:r>
              <a:rPr lang="en-US" dirty="0" err="1"/>
              <a:t>Experinced</a:t>
            </a:r>
            <a:r>
              <a:rPr lang="en-US" dirty="0"/>
              <a:t> or no?</a:t>
            </a:r>
          </a:p>
          <a:p>
            <a:r>
              <a:rPr lang="en-US" dirty="0"/>
              <a:t>Pre-eclampsia, diabetes, varicose veins, edema – causing compression syndromes</a:t>
            </a:r>
          </a:p>
          <a:p>
            <a:r>
              <a:rPr lang="en-US" dirty="0"/>
              <a:t>Long list!</a:t>
            </a:r>
          </a:p>
          <a:p>
            <a:r>
              <a:rPr lang="en-US" dirty="0"/>
              <a:t>Boundaries – RMT,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9DCC0-3C79-DF4D-AD82-1539F70F7E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255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GH – </a:t>
            </a:r>
            <a:r>
              <a:rPr lang="en-US" dirty="0" err="1"/>
              <a:t>ANTerior</a:t>
            </a:r>
            <a:r>
              <a:rPr lang="en-US" dirty="0"/>
              <a:t> </a:t>
            </a:r>
          </a:p>
          <a:p>
            <a:r>
              <a:rPr lang="en-US" dirty="0"/>
              <a:t>Patella – lateral</a:t>
            </a:r>
          </a:p>
          <a:p>
            <a:r>
              <a:rPr lang="en-US" dirty="0"/>
              <a:t>Lunate – </a:t>
            </a:r>
            <a:r>
              <a:rPr lang="en-US" dirty="0" err="1"/>
              <a:t>Foosh</a:t>
            </a:r>
            <a:r>
              <a:rPr lang="en-US" dirty="0"/>
              <a:t> – hyperextension</a:t>
            </a:r>
          </a:p>
          <a:p>
            <a:r>
              <a:rPr lang="en-US" dirty="0"/>
              <a:t>Elbow – </a:t>
            </a:r>
            <a:r>
              <a:rPr lang="en-US" dirty="0" err="1"/>
              <a:t>foosh</a:t>
            </a:r>
            <a:r>
              <a:rPr lang="en-US" dirty="0"/>
              <a:t> – posteriorly</a:t>
            </a:r>
          </a:p>
          <a:p>
            <a:r>
              <a:rPr lang="en-US" dirty="0"/>
              <a:t>Hip – posteriorly - uncommon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9DCC0-3C79-DF4D-AD82-1539F70F7EA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81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ROM /Testing goal – determine instability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9DCC0-3C79-DF4D-AD82-1539F70F7EA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716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12EE56-24B3-1E42-9881-EE9273AE7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1748863-9700-3E49-8478-7BEA86760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58E5037-8615-F848-97E5-857D8041C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16FC-044B-C847-A3D8-C814A4845F7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F1D4D0-04C2-4D4C-9BD3-5F912C2CF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D68C79E-0A25-1B4F-A978-8A09CEA8F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4E-3CBB-034C-B55F-E4F8D4B3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71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11874A-53E2-4742-98D0-51C6486B1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3B69AD-0B4D-4941-BFF6-9A245267F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F49D68-F5AA-8049-A87D-C124018F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16FC-044B-C847-A3D8-C814A4845F7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23A604-C6D4-A441-B95E-AD0BC83AF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9CF2AA-219B-D94F-921A-F9CDC7813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4E-3CBB-034C-B55F-E4F8D4B3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8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7B8D03-6C42-1741-99D6-46C1DED5A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94F1D1A-BB93-C949-A325-E95D98F9F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90496F-99F0-ED4F-A6BF-565208DF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16FC-044B-C847-A3D8-C814A4845F7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723C81-7339-E043-A5CC-BA4187A4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A1EACB6-A1F5-C448-A58A-81CAE6C28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4E-3CBB-034C-B55F-E4F8D4B3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1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BC2D75-C0B7-5D4D-9622-8F526A2E9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118B55-60D2-F64C-AD9D-EA548F790E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C4EE385-5A12-584E-B1E0-FEA98571E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E4CE2F9-586E-EC45-9C10-0FE0688CA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16FC-044B-C847-A3D8-C814A4845F7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853E053-E235-FE4D-8EEA-05A63BB6B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6C721B0-544E-E245-98C6-AC208876B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4E-3CBB-034C-B55F-E4F8D4B3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3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6BA407-C75D-8941-BA4F-E511F11A5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E22675F-7209-7448-98FD-94BDD5012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382D90C-7B52-1C4B-AF25-FF637E07C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10892C1-BC7B-1248-8DA8-EDFEBF023D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748960C-99AA-BB4A-BF2D-A3E38C2EE9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325C959-64C3-7F49-A919-E02D07D4E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16FC-044B-C847-A3D8-C814A4845F7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CBA1042-43D0-DE46-861B-830FE4C3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9FCEC99-1D9A-464C-9141-282139559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4E-3CBB-034C-B55F-E4F8D4B3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48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A7721D-B49A-9840-83C3-7B67900E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1C8370F-C098-A049-978A-825223090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16FC-044B-C847-A3D8-C814A4845F7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C1097F-9E34-2E4D-9547-161CDB027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BD09C90-2336-C845-96CD-D073D5422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4E-3CBB-034C-B55F-E4F8D4B3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160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47F58D4-6872-0C4E-A62C-17D73E8AA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16FC-044B-C847-A3D8-C814A4845F7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C46FA63-4FDB-B944-9796-AFDA7DA1F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990B4E3-4067-9442-8CC9-65D288CCB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4E-3CBB-034C-B55F-E4F8D4B3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3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93CA04-4C29-AA4B-8A55-8889DAD2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E59611-E054-894E-B3E9-E80001E95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F7BC90D-ECBD-9A45-9E80-2611BB3C8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B3D92B2-8EF2-D445-AE83-6FE752804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16FC-044B-C847-A3D8-C814A4845F7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C5C5EB0-CB37-E54A-B9F7-D8E873F93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808BCDE-B284-A448-A603-F6424D13C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4E-3CBB-034C-B55F-E4F8D4B3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13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7F9054-A1F8-2143-AFFC-5457BAEF4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DC6096E-6B29-5A4A-A9C8-E42D2B933E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D457A36-B5E7-854C-80C8-609C480F4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16E1690-51B7-9A49-B639-C0938E455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16FC-044B-C847-A3D8-C814A4845F7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D0E7E0D-241A-1D45-8000-51F5D3000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D5D3396-8261-8240-BED0-3EE856F9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4E-3CBB-034C-B55F-E4F8D4B3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35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5D8878-4E8F-984B-ABFB-40A0931FE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1E6D6D1-3711-2E4C-9E5D-39F1B209F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DF2EEB-3730-644D-B082-0B156BC3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16FC-044B-C847-A3D8-C814A4845F7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3CEF83-F7FF-404D-A3E6-FC1302F83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A6C4DB-E04F-E740-9887-3FDD660A1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4E-3CBB-034C-B55F-E4F8D4B3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43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38448A7-FC8D-8D4D-849F-1147A51582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7DC1C7D-B35C-D44A-8762-F86DC360EC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AC74C62-CA91-C54F-B3B1-6D8A1D38C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16FC-044B-C847-A3D8-C814A4845F7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3DE757-E6A5-5B4E-81EB-74F3F994C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2CF75E-C4CB-CE43-833B-A45889EA5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DA4E-3CBB-034C-B55F-E4F8D4B3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2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A7E1E2F-2E42-1544-B85B-909C828C0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F86A5A0-99DC-8D40-837C-0AA93A69E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308C57F-72A1-814E-83CE-3ED421C82B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116FC-044B-C847-A3D8-C814A4845F7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C45994-2E2E-2E46-B3A0-C00C917AAD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AE1214-3F16-7849-BD24-5C495C0B4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0DA4E-3CBB-034C-B55F-E4F8D4B3B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5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B925B9-E86C-5946-998C-90070BE610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Review 2</a:t>
            </a:r>
            <a:br>
              <a:rPr lang="en-US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5145DCD-345E-C343-9A23-6974D8A22A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169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46C470-D609-D946-AFD1-DF4EDF0A3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Contraindications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2BECD7-6A4F-E840-90DB-60B214BC5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Absolute</a:t>
            </a:r>
          </a:p>
          <a:p>
            <a:r>
              <a:rPr lang="en-US" dirty="0"/>
              <a:t>Modified</a:t>
            </a:r>
          </a:p>
          <a:p>
            <a:endParaRPr lang="en-US" dirty="0"/>
          </a:p>
          <a:p>
            <a:r>
              <a:rPr lang="en-US" dirty="0"/>
              <a:t>General</a:t>
            </a:r>
          </a:p>
          <a:p>
            <a:r>
              <a:rPr lang="en-US" dirty="0"/>
              <a:t>Local</a:t>
            </a:r>
          </a:p>
        </p:txBody>
      </p:sp>
    </p:spTree>
    <p:extLst>
      <p:ext uri="{BB962C8B-B14F-4D97-AF65-F5344CB8AC3E}">
        <p14:creationId xmlns:p14="http://schemas.microsoft.com/office/powerpoint/2010/main" val="136596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04245D-D253-BE49-94C5-8338D763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Hypertension </a:t>
            </a:r>
            <a:r>
              <a:rPr lang="en-US" dirty="0" err="1"/>
              <a:t>pg</a:t>
            </a:r>
            <a:r>
              <a:rPr lang="en-US" dirty="0"/>
              <a:t> 915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D0EA1F-C2AF-4040-9E58-54340C208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789"/>
            <a:ext cx="10515600" cy="518714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Aka…</a:t>
            </a:r>
          </a:p>
          <a:p>
            <a:r>
              <a:rPr lang="en-US" dirty="0"/>
              <a:t>High blood pressure – increased risk of stroke or heart attack</a:t>
            </a:r>
          </a:p>
          <a:p>
            <a:r>
              <a:rPr lang="en-US" dirty="0"/>
              <a:t>Meds?</a:t>
            </a:r>
          </a:p>
          <a:p>
            <a:r>
              <a:rPr lang="en-US" dirty="0"/>
              <a:t>Controlled?</a:t>
            </a:r>
          </a:p>
          <a:p>
            <a:r>
              <a:rPr lang="en-US" dirty="0"/>
              <a:t>History?</a:t>
            </a:r>
          </a:p>
          <a:p>
            <a:r>
              <a:rPr lang="en-US" dirty="0"/>
              <a:t>Stress? </a:t>
            </a:r>
          </a:p>
          <a:p>
            <a:pPr lvl="1"/>
            <a:r>
              <a:rPr lang="en-US" dirty="0"/>
              <a:t>Overall? </a:t>
            </a:r>
          </a:p>
          <a:p>
            <a:pPr lvl="1"/>
            <a:r>
              <a:rPr lang="en-US" dirty="0"/>
              <a:t>Currently?</a:t>
            </a:r>
          </a:p>
          <a:p>
            <a:r>
              <a:rPr lang="en-US" dirty="0"/>
              <a:t>Overall general health… are they active? How active?</a:t>
            </a:r>
          </a:p>
          <a:p>
            <a:r>
              <a:rPr lang="en-US" dirty="0"/>
              <a:t>CI Category?</a:t>
            </a:r>
          </a:p>
          <a:p>
            <a:r>
              <a:rPr lang="en-US" dirty="0"/>
              <a:t>Limbs – </a:t>
            </a:r>
            <a:r>
              <a:rPr lang="en-US" dirty="0" err="1"/>
              <a:t>prox-dist-prox</a:t>
            </a:r>
            <a:r>
              <a:rPr lang="en-US" dirty="0"/>
              <a:t> – to ensure the amount of venous return to the heart is not too high</a:t>
            </a:r>
          </a:p>
          <a:p>
            <a:r>
              <a:rPr lang="en-US" dirty="0"/>
              <a:t>Tx?</a:t>
            </a:r>
          </a:p>
          <a:p>
            <a:r>
              <a:rPr lang="en-US" dirty="0"/>
              <a:t>When in doubt…</a:t>
            </a:r>
          </a:p>
          <a:p>
            <a:r>
              <a:rPr lang="en-US" dirty="0"/>
              <a:t>REFERENCE, REFERENCE, REFERENCE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3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54E91B-A666-2448-BE37-18A3B3C96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Rheumatoid Arthritis </a:t>
            </a:r>
            <a:r>
              <a:rPr lang="en-US" dirty="0" err="1"/>
              <a:t>pg</a:t>
            </a:r>
            <a:r>
              <a:rPr lang="en-US" dirty="0"/>
              <a:t> 969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E72CE4-9854-2740-8CA9-4B4BB9FF1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6291"/>
            <a:ext cx="10515600" cy="504305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Autoimmune disease</a:t>
            </a:r>
          </a:p>
          <a:p>
            <a:r>
              <a:rPr lang="en-US" dirty="0"/>
              <a:t>Inflammatory, destructive, chronic, affects multiple joints and CT through the body</a:t>
            </a:r>
          </a:p>
          <a:p>
            <a:r>
              <a:rPr lang="en-US" dirty="0"/>
              <a:t>Cause is unknown</a:t>
            </a:r>
          </a:p>
          <a:p>
            <a:r>
              <a:rPr lang="en-US" dirty="0"/>
              <a:t>Extensive </a:t>
            </a:r>
            <a:r>
              <a:rPr lang="en-US" dirty="0" err="1"/>
              <a:t>Dx</a:t>
            </a:r>
            <a:endParaRPr lang="en-US" dirty="0"/>
          </a:p>
          <a:p>
            <a:r>
              <a:rPr lang="en-US" dirty="0"/>
              <a:t>Signs?</a:t>
            </a:r>
          </a:p>
          <a:p>
            <a:r>
              <a:rPr lang="en-US" dirty="0"/>
              <a:t>Ulnar drift</a:t>
            </a:r>
          </a:p>
          <a:p>
            <a:r>
              <a:rPr lang="en-US" dirty="0"/>
              <a:t>Boutonniere deformity</a:t>
            </a:r>
          </a:p>
          <a:p>
            <a:r>
              <a:rPr lang="en-US" dirty="0"/>
              <a:t>Swan neck deformity</a:t>
            </a:r>
          </a:p>
          <a:p>
            <a:r>
              <a:rPr lang="en-US" dirty="0"/>
              <a:t>CI Category?</a:t>
            </a:r>
          </a:p>
          <a:p>
            <a:r>
              <a:rPr lang="en-US" dirty="0"/>
              <a:t>Tx?</a:t>
            </a:r>
          </a:p>
          <a:p>
            <a:r>
              <a:rPr lang="en-US" dirty="0"/>
              <a:t>When in doubt?</a:t>
            </a:r>
          </a:p>
        </p:txBody>
      </p:sp>
    </p:spTree>
    <p:extLst>
      <p:ext uri="{BB962C8B-B14F-4D97-AF65-F5344CB8AC3E}">
        <p14:creationId xmlns:p14="http://schemas.microsoft.com/office/powerpoint/2010/main" val="300429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B64F8C-A2E6-CD4F-BB53-B9EA17FCB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Osteoporosis </a:t>
            </a:r>
            <a:r>
              <a:rPr lang="en-US" dirty="0" err="1"/>
              <a:t>pg</a:t>
            </a:r>
            <a:r>
              <a:rPr lang="en-US" dirty="0"/>
              <a:t> 1001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5483F5-53B7-E04F-B073-C182A5732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Progressive disease</a:t>
            </a:r>
          </a:p>
          <a:p>
            <a:r>
              <a:rPr lang="en-US" dirty="0"/>
              <a:t>Bones become weaker and thinner</a:t>
            </a:r>
          </a:p>
          <a:p>
            <a:r>
              <a:rPr lang="en-US" dirty="0"/>
              <a:t>Changes in posture and poses an increased risk of fractures</a:t>
            </a:r>
          </a:p>
          <a:p>
            <a:r>
              <a:rPr lang="en-US" dirty="0"/>
              <a:t>Bone density test</a:t>
            </a:r>
          </a:p>
          <a:p>
            <a:r>
              <a:rPr lang="en-US" dirty="0"/>
              <a:t>Higher chances in?</a:t>
            </a:r>
          </a:p>
          <a:p>
            <a:r>
              <a:rPr lang="en-US" dirty="0"/>
              <a:t>Signs?</a:t>
            </a:r>
          </a:p>
          <a:p>
            <a:r>
              <a:rPr lang="en-US" dirty="0"/>
              <a:t>CI Category?</a:t>
            </a:r>
          </a:p>
          <a:p>
            <a:r>
              <a:rPr lang="en-US" dirty="0"/>
              <a:t>Tx?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24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9E90E6-8F9B-E748-8AB9-B9EEC3DAE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Pregnancy </a:t>
            </a:r>
            <a:r>
              <a:rPr lang="en-US" dirty="0" err="1"/>
              <a:t>Pg</a:t>
            </a:r>
            <a:r>
              <a:rPr lang="en-US" dirty="0"/>
              <a:t> 177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64AE12-E865-774B-8CC9-6E1A664FF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873"/>
            <a:ext cx="10515600" cy="4736090"/>
          </a:xfrm>
        </p:spPr>
        <p:txBody>
          <a:bodyPr/>
          <a:lstStyle/>
          <a:p>
            <a:r>
              <a:rPr lang="en-US" dirty="0"/>
              <a:t>Gestation period?</a:t>
            </a:r>
          </a:p>
          <a:p>
            <a:r>
              <a:rPr lang="en-US" dirty="0"/>
              <a:t>Expected due date?</a:t>
            </a:r>
          </a:p>
          <a:p>
            <a:r>
              <a:rPr lang="en-US" dirty="0"/>
              <a:t>Is this their first pregnancy?</a:t>
            </a:r>
          </a:p>
          <a:p>
            <a:r>
              <a:rPr lang="en-US" dirty="0"/>
              <a:t>Trimesters have varying symptoms, but can vary from each case</a:t>
            </a:r>
          </a:p>
          <a:p>
            <a:r>
              <a:rPr lang="en-US" dirty="0"/>
              <a:t>Pregnancy induced conditions?</a:t>
            </a:r>
          </a:p>
          <a:p>
            <a:r>
              <a:rPr lang="en-US" dirty="0"/>
              <a:t>Boundaries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Doulas/Midwives</a:t>
            </a:r>
          </a:p>
          <a:p>
            <a:r>
              <a:rPr lang="en-US" dirty="0"/>
              <a:t>Tx?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5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7DC097-2D11-7E42-AE10-AFBF2902A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Dislocations </a:t>
            </a:r>
            <a:r>
              <a:rPr lang="en-US" dirty="0" err="1"/>
              <a:t>pg</a:t>
            </a:r>
            <a:r>
              <a:rPr lang="en-US" dirty="0"/>
              <a:t> 339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251C46-0700-B540-852E-C3AE56674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454"/>
            <a:ext cx="10515600" cy="5472545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Def’n</a:t>
            </a:r>
            <a:endParaRPr lang="en-US" dirty="0"/>
          </a:p>
          <a:p>
            <a:r>
              <a:rPr lang="en-US" dirty="0"/>
              <a:t>Dislocation - Complete dissociation of the articulating surfaces of a </a:t>
            </a:r>
            <a:r>
              <a:rPr lang="en-US" dirty="0" err="1"/>
              <a:t>jont</a:t>
            </a:r>
            <a:endParaRPr lang="en-US" dirty="0"/>
          </a:p>
          <a:p>
            <a:r>
              <a:rPr lang="en-US" dirty="0"/>
              <a:t>Subluxation – articulating surfaces of a joint remain in partial contact with each other</a:t>
            </a:r>
          </a:p>
          <a:p>
            <a:r>
              <a:rPr lang="en-US" dirty="0"/>
              <a:t>Cause </a:t>
            </a:r>
          </a:p>
          <a:p>
            <a:r>
              <a:rPr lang="en-US" dirty="0"/>
              <a:t>Trauma related, sudden twist or wrench of the joint beyond it’s “normal” ROM</a:t>
            </a:r>
          </a:p>
          <a:p>
            <a:r>
              <a:rPr lang="en-US" dirty="0"/>
              <a:t>GH – which direction most common?</a:t>
            </a:r>
          </a:p>
          <a:p>
            <a:r>
              <a:rPr lang="en-US" dirty="0"/>
              <a:t>Patella </a:t>
            </a:r>
          </a:p>
          <a:p>
            <a:r>
              <a:rPr lang="en-US" dirty="0"/>
              <a:t>Lunate </a:t>
            </a:r>
          </a:p>
          <a:p>
            <a:r>
              <a:rPr lang="en-US" dirty="0"/>
              <a:t>Elbow</a:t>
            </a:r>
          </a:p>
          <a:p>
            <a:r>
              <a:rPr lang="en-US" dirty="0"/>
              <a:t>Hip</a:t>
            </a:r>
          </a:p>
        </p:txBody>
      </p:sp>
    </p:spTree>
    <p:extLst>
      <p:ext uri="{BB962C8B-B14F-4D97-AF65-F5344CB8AC3E}">
        <p14:creationId xmlns:p14="http://schemas.microsoft.com/office/powerpoint/2010/main" val="344281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B3FB5FE-0D22-BA4E-B2E6-2BC56EE5E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8145"/>
            <a:ext cx="10515600" cy="5428818"/>
          </a:xfrm>
        </p:spPr>
        <p:txBody>
          <a:bodyPr/>
          <a:lstStyle/>
          <a:p>
            <a:r>
              <a:rPr lang="en-US" dirty="0"/>
              <a:t>Know your stage of healing!</a:t>
            </a:r>
          </a:p>
          <a:p>
            <a:r>
              <a:rPr lang="en-US" dirty="0"/>
              <a:t>ROM/Testing goal?</a:t>
            </a:r>
          </a:p>
          <a:p>
            <a:r>
              <a:rPr lang="en-US" dirty="0"/>
              <a:t>Tests?</a:t>
            </a:r>
          </a:p>
          <a:p>
            <a:r>
              <a:rPr lang="en-US" dirty="0"/>
              <a:t>Tx?</a:t>
            </a:r>
          </a:p>
          <a:p>
            <a:r>
              <a:rPr lang="en-US" dirty="0" err="1"/>
              <a:t>Hx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7380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268F165-E9AE-474C-9743-87FD03D00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5E0F6BD-2F1F-7943-BB3C-5ECE203450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Sidelying</a:t>
            </a:r>
            <a:r>
              <a:rPr lang="en-US" dirty="0"/>
              <a:t> – </a:t>
            </a:r>
            <a:r>
              <a:rPr lang="en-US" dirty="0" err="1"/>
              <a:t>drapings</a:t>
            </a:r>
            <a:r>
              <a:rPr lang="en-US" dirty="0"/>
              <a:t>/</a:t>
            </a:r>
            <a:r>
              <a:rPr lang="en-US" dirty="0" err="1"/>
              <a:t>pillowings</a:t>
            </a:r>
            <a:r>
              <a:rPr lang="en-US" dirty="0"/>
              <a:t> /</a:t>
            </a:r>
            <a:r>
              <a:rPr lang="en-US" dirty="0" err="1"/>
              <a:t>tx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287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2905</TotalTime>
  <Words>331</Words>
  <Application>Microsoft Office PowerPoint</Application>
  <PresentationFormat>Custom</PresentationFormat>
  <Paragraphs>89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Review 2 </vt:lpstr>
      <vt:lpstr>Contraindications</vt:lpstr>
      <vt:lpstr>Hypertension pg 915</vt:lpstr>
      <vt:lpstr>Rheumatoid Arthritis pg 969</vt:lpstr>
      <vt:lpstr>Osteoporosis pg 1001 </vt:lpstr>
      <vt:lpstr>Pregnancy Pg 177</vt:lpstr>
      <vt:lpstr>Dislocations pg 339</vt:lpstr>
      <vt:lpstr>PowerPoint Presentation</vt:lpstr>
      <vt:lpstr>Tx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2</dc:title>
  <dc:creator>Stephanie Oteyza</dc:creator>
  <cp:lastModifiedBy>User</cp:lastModifiedBy>
  <cp:revision>13</cp:revision>
  <dcterms:created xsi:type="dcterms:W3CDTF">2020-12-07T17:09:15Z</dcterms:created>
  <dcterms:modified xsi:type="dcterms:W3CDTF">2021-10-07T19:22:24Z</dcterms:modified>
</cp:coreProperties>
</file>