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1" roundtripDataSignature="AMtx7mh7/Dy9HBjYHLOkFwEYFYTquL1Q8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Defining your purpose and understanding your audience are key to preparing for any presentation. Consider your purpose and prepare a statement (similar to a mission statement) to determine how best you will present your information. A purpose such as, “To educate co-workers about the new information system over a lunch break” will yield a much different presentation than one with the purpose of “Educating IT professionals about programming requirements for the new software program”.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Considering factors such as age, experience, education and audience size will help you tailor your presentations to your audience. Make the information relatable, and as best as possible, earn the respect of the audience. This can be accomplished by using professional looking slides and handouts, as well as proper grammar and delivery style. </a:t>
            </a:r>
            <a:endParaRPr/>
          </a:p>
        </p:txBody>
      </p:sp>
      <p:sp>
        <p:nvSpPr>
          <p:cNvPr id="117" name="Google Shape;11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Remember that certain information is best presented numerically, others graphically, still other information is best related verbally. Consider the use of stories or humor where appropriate, and even audience participation if the situation calls for it, in order to capture the audience, and ensure they understand your topic.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Asking the audience for their experience can make the presentation more personal, and will ensure your audience recalls your information when necessary. </a:t>
            </a:r>
            <a:endParaRPr/>
          </a:p>
        </p:txBody>
      </p:sp>
      <p:sp>
        <p:nvSpPr>
          <p:cNvPr id="125" name="Google Shape;1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a:t>Consider that your audience may view your presentation from one of 4 viewpoints. Audiences can be classified as Friendly, Neutral, Uninterested, or even Hostile.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Friendly audiences are easy, and will help you as a presenter if you are nervous. Make eye contact, use humor, and ask for audience participation. </a:t>
            </a:r>
            <a:endParaRPr/>
          </a:p>
          <a:p>
            <a:pPr indent="0" lvl="0" marL="0" rtl="0" algn="l">
              <a:spcBef>
                <a:spcPts val="0"/>
              </a:spcBef>
              <a:spcAft>
                <a:spcPts val="0"/>
              </a:spcAft>
              <a:buNone/>
            </a:pPr>
            <a:r>
              <a:t/>
            </a:r>
            <a:endParaRPr/>
          </a:p>
        </p:txBody>
      </p:sp>
      <p:sp>
        <p:nvSpPr>
          <p:cNvPr id="133" name="Google Shape;13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Neutral audiences like to appear objective, but often their minds are already decided on an issue. For theses audiences, it is best to present  both sides of an issue where applicable, and illustrate the pros and cons of each. They are not looking to be impressed, so avoid fancy presentations or visuals. Use facts, statistics,  and expert opinion, and make sure to save time for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 for an example of a neutral audience</a:t>
            </a:r>
            <a:endParaRPr/>
          </a:p>
        </p:txBody>
      </p:sp>
      <p:sp>
        <p:nvSpPr>
          <p:cNvPr id="141" name="Google Shape;14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Uninterested audiences are those who really don’t want to be there. Try to keep your presentation as brief as possible, and use 3 or less points. Avoid pro/con comparisons or lists. Plan to keep their attention with movements and gestures, don’t bother with handouts or lengthy slides. Use humor, cartoon illustrations and powerful stats to hold their attention. Be sure not to darken the room, and don’t stand still. Lastly, don’t expect audience participation or you could be disappointed.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 for an example</a:t>
            </a:r>
            <a:endParaRPr/>
          </a:p>
        </p:txBody>
      </p:sp>
      <p:sp>
        <p:nvSpPr>
          <p:cNvPr id="149" name="Google Shape;14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Hostile audiences are the most difficult. Keep your delivery style calm and evenly paced, avoid anecdotes, stories or humor. Where possible, avoid question periods, or if they are in fact necessary, utilize a moderator, or questions that are pre-selected.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Example?</a:t>
            </a:r>
            <a:endParaRPr/>
          </a:p>
        </p:txBody>
      </p:sp>
      <p:sp>
        <p:nvSpPr>
          <p:cNvPr id="157" name="Google Shape;15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The most popular, and likely effective planning technique is to :</a:t>
            </a:r>
            <a:endParaRPr/>
          </a:p>
          <a:p>
            <a:pPr indent="0" lvl="0" marL="0" rtl="0" algn="l">
              <a:spcBef>
                <a:spcPts val="0"/>
              </a:spcBef>
              <a:spcAft>
                <a:spcPts val="0"/>
              </a:spcAft>
              <a:buNone/>
            </a:pPr>
            <a:r>
              <a:t/>
            </a:r>
            <a:endParaRPr/>
          </a:p>
          <a:p>
            <a:pPr indent="-228600" lvl="0" marL="228600" rtl="0" algn="l">
              <a:spcBef>
                <a:spcPts val="0"/>
              </a:spcBef>
              <a:spcAft>
                <a:spcPts val="0"/>
              </a:spcAft>
              <a:buClr>
                <a:schemeClr val="dk1"/>
              </a:buClr>
              <a:buSzPts val="1200"/>
              <a:buFont typeface="Calibri"/>
              <a:buAutoNum type="arabicParenR"/>
            </a:pPr>
            <a:r>
              <a:rPr lang="en-CA"/>
              <a:t>Tell the audience what you are going to say</a:t>
            </a:r>
            <a:endParaRPr/>
          </a:p>
          <a:p>
            <a:pPr indent="-228600" lvl="0" marL="228600" rtl="0" algn="l">
              <a:spcBef>
                <a:spcPts val="0"/>
              </a:spcBef>
              <a:spcAft>
                <a:spcPts val="0"/>
              </a:spcAft>
              <a:buClr>
                <a:schemeClr val="dk1"/>
              </a:buClr>
              <a:buSzPts val="1200"/>
              <a:buFont typeface="Calibri"/>
              <a:buAutoNum type="arabicParenR"/>
            </a:pPr>
            <a:r>
              <a:rPr lang="en-CA"/>
              <a:t>Say it</a:t>
            </a:r>
            <a:endParaRPr/>
          </a:p>
          <a:p>
            <a:pPr indent="-228600" lvl="0" marL="228600" rtl="0" algn="l">
              <a:spcBef>
                <a:spcPts val="0"/>
              </a:spcBef>
              <a:spcAft>
                <a:spcPts val="0"/>
              </a:spcAft>
              <a:buClr>
                <a:schemeClr val="dk1"/>
              </a:buClr>
              <a:buSzPts val="1200"/>
              <a:buFont typeface="Calibri"/>
              <a:buAutoNum type="arabicParenR"/>
            </a:pPr>
            <a:r>
              <a:rPr lang="en-CA"/>
              <a:t>Tell them what you just said</a:t>
            </a:r>
            <a:endParaRPr/>
          </a:p>
          <a:p>
            <a:pPr indent="-152400" lvl="0" marL="228600" rtl="0" algn="l">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Start by capturing attention. You could start by telling a joke, asking a question, or showing an impactful slide.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CA"/>
              <a:t>Some other techniques are listed on page 311, but using these means will capture attention and ensure your listeners are engaged. </a:t>
            </a:r>
            <a:endParaRPr/>
          </a:p>
          <a:p>
            <a:pPr indent="0" lvl="0" marL="0" rtl="0" algn="l">
              <a:spcBef>
                <a:spcPts val="0"/>
              </a:spcBef>
              <a:spcAft>
                <a:spcPts val="0"/>
              </a:spcAft>
              <a:buClr>
                <a:schemeClr val="dk1"/>
              </a:buClr>
              <a:buSzPts val="1200"/>
              <a:buFont typeface="Calibri"/>
              <a:buNone/>
            </a:pPr>
            <a:r>
              <a:t/>
            </a:r>
            <a:endParaRPr/>
          </a:p>
        </p:txBody>
      </p:sp>
      <p:sp>
        <p:nvSpPr>
          <p:cNvPr id="165" name="Google Shape;16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Depending on your topic, usually 2 -4 points work well. For the in class PPT presentations, your information will come mainly from the text, but should be supplemented with other resources. Find a logical method to arrange your information, and stay on topic as you go. Make sure examples, stories and jokes are relevant to the point you are trying to make.  Some presenters still find it useful to organize their thoughts on paper, and then progress to slides. The process is up to you, but the final product must be coherent. </a:t>
            </a:r>
            <a:endParaRPr/>
          </a:p>
        </p:txBody>
      </p:sp>
      <p:sp>
        <p:nvSpPr>
          <p:cNvPr id="173" name="Google Shape;17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Citations – we will cover proper citations tomorrow, but for now, just remember that where you are quoting material directly, be sure to credit your sources.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Once you’ve worked thru the body of the presentation, summarize be recapping the major points. A summary is the most memorable part of the presentation, and allows the listeners to piece together the information they’ve just heard. It is not, however, a chance to recap all of the details you’ve given – just stick to the highlights. I like to think of the TSN sports highlights – I can tell you what happened in every major game of the day, by watching 5 minutes of TV late at night. This is what you are striving to do. </a:t>
            </a:r>
            <a:endParaRPr/>
          </a:p>
        </p:txBody>
      </p:sp>
      <p:sp>
        <p:nvSpPr>
          <p:cNvPr id="180" name="Google Shape;18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a:t>Building Audience rapport creates successful presentations. Just as we gravitate to the person in the room who is engaging, smiling and approachable, speakers who build rapport are interesting to listen to.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Use imagery, anecdotes, and statistics based on the type of audience you are working with.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Guide your listeners throughout the presentation using verbal signposts. Give them an outline, if appropriate, to help them keep pace, and to serve as a take-away for them.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Be purposeful about the non-verbal messages you are sending….discuss examples (my stance, my apparel, walking around the room, facial expressions)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187" name="Google Shape;18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There are many tools that can be used in giving a presentation. PowerPoint and hand outs will be employed in our class presentations, but feel free to incorporate others if possible. However, be careful that your technology is working. Remember you may not have access to adequate WIFI to run videos you embed. An example of a recent conference I was at…(give example of phone polling, but didn’t work bc the slide with the information was removed before everyone could log in)</a:t>
            </a:r>
            <a:endParaRPr/>
          </a:p>
        </p:txBody>
      </p:sp>
      <p:sp>
        <p:nvSpPr>
          <p:cNvPr id="195" name="Google Shape;19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The delivery is the most feared portion of public speaking. Being prepared can ease some of your fears before you even start. It’s not suggested to memorize your entire presentation, however, specific portions, such as the joke you open with, or your closing, should be memorized as that will allow you to make eye contact, and build rapport.  Often taking a few minutes before presenting to check out the room will ease your fears, as you will understand how close you are to the listeners, how loud you’ll need to speak, and how you will operate the computer for your slides.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spoken part of your presentation should be well rehearsed. Speak slowly and clearly – remember a pause in your mind seems much longer to you, than to your audience. Watch the audience – are they straining to hear you? Should you slow down or speak up? Or are they bored, in which case add some liveliness to your voice. Make eye contact with your listeners – you’ll always find a few safe people who are interested, and focus on them to ease your nerves.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If appropriate, once you finish you can handout business cards or handouts and answer questions. In class, both will be expected, but I leave it up to you to determine if you handouts are best done before (like mine was) or after (like this one). If there are questions posed, be sure that everyone in the room can hear them – rephrase or repeat if you are unclear. Once question period is done, thank the audience for their attention.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2" name="Google Shape;20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9" name="Shape 19"/>
        <p:cNvGrpSpPr/>
        <p:nvPr/>
      </p:nvGrpSpPr>
      <p:grpSpPr>
        <a:xfrm>
          <a:off x="0" y="0"/>
          <a:ext cx="0" cy="0"/>
          <a:chOff x="0" y="0"/>
          <a:chExt cx="0" cy="0"/>
        </a:xfrm>
      </p:grpSpPr>
      <p:sp>
        <p:nvSpPr>
          <p:cNvPr id="20" name="Google Shape;20;p17"/>
          <p:cNvSpPr/>
          <p:nvPr/>
        </p:nvSpPr>
        <p:spPr>
          <a:xfrm>
            <a:off x="0" y="3866920"/>
            <a:ext cx="9144000" cy="2991080"/>
          </a:xfrm>
          <a:prstGeom prst="rect">
            <a:avLst/>
          </a:prstGeom>
          <a:gradFill>
            <a:gsLst>
              <a:gs pos="0">
                <a:srgbClr val="FFFFFF">
                  <a:alpha val="90980"/>
                </a:srgbClr>
              </a:gs>
              <a:gs pos="37000">
                <a:srgbClr val="FFFFFF">
                  <a:alpha val="75686"/>
                </a:srgbClr>
              </a:gs>
              <a:gs pos="100000">
                <a:srgbClr val="B4DCFA">
                  <a:alpha val="78823"/>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21" name="Google Shape;21;p17"/>
          <p:cNvSpPr/>
          <p:nvPr/>
        </p:nvSpPr>
        <p:spPr>
          <a:xfrm>
            <a:off x="0" y="0"/>
            <a:ext cx="9144000" cy="3866920"/>
          </a:xfrm>
          <a:prstGeom prst="rect">
            <a:avLst/>
          </a:prstGeom>
          <a:gradFill>
            <a:gsLst>
              <a:gs pos="0">
                <a:srgbClr val="FFFFFF">
                  <a:alpha val="88627"/>
                </a:srgbClr>
              </a:gs>
              <a:gs pos="48000">
                <a:srgbClr val="FFFFFF">
                  <a:alpha val="61960"/>
                </a:srgbClr>
              </a:gs>
              <a:gs pos="100000">
                <a:srgbClr val="B4DCFA">
                  <a:alpha val="78823"/>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22" name="Google Shape;22;p17"/>
          <p:cNvSpPr/>
          <p:nvPr/>
        </p:nvSpPr>
        <p:spPr>
          <a:xfrm>
            <a:off x="0" y="2652311"/>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23" name="Google Shape;23;p17"/>
          <p:cNvSpPr/>
          <p:nvPr/>
        </p:nvSpPr>
        <p:spPr>
          <a:xfrm>
            <a:off x="0" y="1600200"/>
            <a:ext cx="9144000" cy="5105400"/>
          </a:xfrm>
          <a:prstGeom prst="ellipse">
            <a:avLst/>
          </a:prstGeom>
          <a:gradFill>
            <a:gsLst>
              <a:gs pos="0">
                <a:schemeClr val="lt1"/>
              </a:gs>
              <a:gs pos="54000">
                <a:srgbClr val="FFFFFF">
                  <a:alpha val="0"/>
                </a:srgbClr>
              </a:gs>
              <a:gs pos="100000">
                <a:srgbClr val="FFFFF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24" name="Google Shape;24;p17"/>
          <p:cNvSpPr txBox="1"/>
          <p:nvPr>
            <p:ph idx="1" type="subTitle"/>
          </p:nvPr>
        </p:nvSpPr>
        <p:spPr>
          <a:xfrm>
            <a:off x="1473795" y="5052545"/>
            <a:ext cx="5637010" cy="882119"/>
          </a:xfrm>
          <a:prstGeom prst="rect">
            <a:avLst/>
          </a:prstGeom>
          <a:noFill/>
          <a:ln>
            <a:noFill/>
          </a:ln>
        </p:spPr>
        <p:txBody>
          <a:bodyPr anchorCtr="0" anchor="t" bIns="45700" lIns="91425" spcFirstLastPara="1" rIns="91425" wrap="square" tIns="45700">
            <a:normAutofit/>
          </a:bodyPr>
          <a:lstStyle>
            <a:lvl1pPr lvl="0" algn="l">
              <a:spcBef>
                <a:spcPts val="440"/>
              </a:spcBef>
              <a:spcAft>
                <a:spcPts val="0"/>
              </a:spcAft>
              <a:buSzPts val="2860"/>
              <a:buNone/>
              <a:defRPr sz="2200">
                <a:solidFill>
                  <a:schemeClr val="dk2"/>
                </a:solidFill>
              </a:defRPr>
            </a:lvl1pPr>
            <a:lvl2pPr lvl="1" algn="ctr">
              <a:spcBef>
                <a:spcPts val="400"/>
              </a:spcBef>
              <a:spcAft>
                <a:spcPts val="0"/>
              </a:spcAft>
              <a:buSzPts val="2600"/>
              <a:buNone/>
              <a:defRPr>
                <a:solidFill>
                  <a:srgbClr val="888888"/>
                </a:solidFill>
              </a:defRPr>
            </a:lvl2pPr>
            <a:lvl3pPr lvl="2" algn="ctr">
              <a:spcBef>
                <a:spcPts val="360"/>
              </a:spcBef>
              <a:spcAft>
                <a:spcPts val="0"/>
              </a:spcAft>
              <a:buSzPts val="2340"/>
              <a:buNone/>
              <a:defRPr>
                <a:solidFill>
                  <a:srgbClr val="888888"/>
                </a:solidFill>
              </a:defRPr>
            </a:lvl3pPr>
            <a:lvl4pPr lvl="3" algn="ctr">
              <a:spcBef>
                <a:spcPts val="320"/>
              </a:spcBef>
              <a:spcAft>
                <a:spcPts val="0"/>
              </a:spcAft>
              <a:buSzPts val="2080"/>
              <a:buNone/>
              <a:defRPr>
                <a:solidFill>
                  <a:srgbClr val="888888"/>
                </a:solidFill>
              </a:defRPr>
            </a:lvl4pPr>
            <a:lvl5pPr lvl="4" algn="ctr">
              <a:spcBef>
                <a:spcPts val="300"/>
              </a:spcBef>
              <a:spcAft>
                <a:spcPts val="0"/>
              </a:spcAft>
              <a:buSzPts val="1820"/>
              <a:buNone/>
              <a:defRPr>
                <a:solidFill>
                  <a:srgbClr val="888888"/>
                </a:solidFill>
              </a:defRPr>
            </a:lvl5pPr>
            <a:lvl6pPr lvl="5" algn="ctr">
              <a:spcBef>
                <a:spcPts val="300"/>
              </a:spcBef>
              <a:spcAft>
                <a:spcPts val="0"/>
              </a:spcAft>
              <a:buSzPts val="1820"/>
              <a:buNone/>
              <a:defRPr>
                <a:solidFill>
                  <a:srgbClr val="888888"/>
                </a:solidFill>
              </a:defRPr>
            </a:lvl6pPr>
            <a:lvl7pPr lvl="6" algn="ctr">
              <a:spcBef>
                <a:spcPts val="300"/>
              </a:spcBef>
              <a:spcAft>
                <a:spcPts val="0"/>
              </a:spcAft>
              <a:buSzPts val="1820"/>
              <a:buNone/>
              <a:defRPr>
                <a:solidFill>
                  <a:srgbClr val="888888"/>
                </a:solidFill>
              </a:defRPr>
            </a:lvl7pPr>
            <a:lvl8pPr lvl="7" algn="ctr">
              <a:spcBef>
                <a:spcPts val="300"/>
              </a:spcBef>
              <a:spcAft>
                <a:spcPts val="0"/>
              </a:spcAft>
              <a:buSzPts val="1820"/>
              <a:buNone/>
              <a:defRPr>
                <a:solidFill>
                  <a:srgbClr val="888888"/>
                </a:solidFill>
              </a:defRPr>
            </a:lvl8pPr>
            <a:lvl9pPr lvl="8" algn="ctr">
              <a:spcBef>
                <a:spcPts val="300"/>
              </a:spcBef>
              <a:spcAft>
                <a:spcPts val="300"/>
              </a:spcAft>
              <a:buSzPts val="1820"/>
              <a:buNone/>
              <a:defRPr>
                <a:solidFill>
                  <a:srgbClr val="888888"/>
                </a:solidFill>
              </a:defRPr>
            </a:lvl9pPr>
          </a:lstStyle>
          <a:p/>
        </p:txBody>
      </p:sp>
      <p:sp>
        <p:nvSpPr>
          <p:cNvPr id="25" name="Google Shape;25;p17"/>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7"/>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7"/>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28" name="Google Shape;28;p17"/>
          <p:cNvSpPr txBox="1"/>
          <p:nvPr>
            <p:ph type="ctrTitle"/>
          </p:nvPr>
        </p:nvSpPr>
        <p:spPr>
          <a:xfrm>
            <a:off x="817581" y="3132290"/>
            <a:ext cx="7175351" cy="1793167"/>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6912"/>
              <a:buChar char="*"/>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18"/>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8"/>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33" name="Google Shape;33;p18"/>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2304"/>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8"/>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a:lvl1pPr>
            <a:lvl2pPr indent="-377190" lvl="1" marL="914400" algn="l">
              <a:spcBef>
                <a:spcPts val="360"/>
              </a:spcBef>
              <a:spcAft>
                <a:spcPts val="0"/>
              </a:spcAft>
              <a:buSzPts val="2340"/>
              <a:buChar char="*"/>
              <a:defRPr/>
            </a:lvl2pPr>
            <a:lvl3pPr indent="-377189" lvl="2" marL="1371600" algn="l">
              <a:spcBef>
                <a:spcPts val="360"/>
              </a:spcBef>
              <a:spcAft>
                <a:spcPts val="0"/>
              </a:spcAft>
              <a:buSzPts val="2340"/>
              <a:buChar char="*"/>
              <a:defRPr/>
            </a:lvl3pPr>
            <a:lvl4pPr indent="-377189" lvl="3" marL="1828800" algn="l">
              <a:spcBef>
                <a:spcPts val="360"/>
              </a:spcBef>
              <a:spcAft>
                <a:spcPts val="0"/>
              </a:spcAft>
              <a:buSzPts val="2340"/>
              <a:buChar char="*"/>
              <a:defRPr/>
            </a:lvl4pPr>
            <a:lvl5pPr indent="-377189" lvl="4" marL="2286000" algn="l">
              <a:spcBef>
                <a:spcPts val="360"/>
              </a:spcBef>
              <a:spcAft>
                <a:spcPts val="0"/>
              </a:spcAft>
              <a:buSzPts val="2340"/>
              <a:buChar char="*"/>
              <a:defRPr/>
            </a:lvl5pPr>
            <a:lvl6pPr indent="-377189" lvl="5" marL="2743200" algn="l">
              <a:spcBef>
                <a:spcPts val="360"/>
              </a:spcBef>
              <a:spcAft>
                <a:spcPts val="0"/>
              </a:spcAft>
              <a:buSzPts val="2340"/>
              <a:buChar char="*"/>
              <a:defRPr/>
            </a:lvl6pPr>
            <a:lvl7pPr indent="-377189" lvl="6" marL="3200400" algn="l">
              <a:spcBef>
                <a:spcPts val="360"/>
              </a:spcBef>
              <a:spcAft>
                <a:spcPts val="0"/>
              </a:spcAft>
              <a:buSzPts val="2340"/>
              <a:buChar char="*"/>
              <a:defRPr/>
            </a:lvl7pPr>
            <a:lvl8pPr indent="-377190" lvl="7" marL="3657600" algn="l">
              <a:spcBef>
                <a:spcPts val="360"/>
              </a:spcBef>
              <a:spcAft>
                <a:spcPts val="0"/>
              </a:spcAft>
              <a:buSzPts val="2340"/>
              <a:buChar char="*"/>
              <a:defRPr/>
            </a:lvl8pPr>
            <a:lvl9pPr indent="-377190" lvl="8" marL="4114800" algn="l">
              <a:spcBef>
                <a:spcPts val="360"/>
              </a:spcBef>
              <a:spcAft>
                <a:spcPts val="300"/>
              </a:spcAft>
              <a:buSzPts val="234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19"/>
          <p:cNvSpPr/>
          <p:nvPr/>
        </p:nvSpPr>
        <p:spPr>
          <a:xfrm>
            <a:off x="0" y="3866920"/>
            <a:ext cx="9144000" cy="2991080"/>
          </a:xfrm>
          <a:prstGeom prst="rect">
            <a:avLst/>
          </a:prstGeom>
          <a:gradFill>
            <a:gsLst>
              <a:gs pos="0">
                <a:srgbClr val="FFFFFF">
                  <a:alpha val="91764"/>
                </a:srgbClr>
              </a:gs>
              <a:gs pos="37000">
                <a:srgbClr val="FFFFFF">
                  <a:alpha val="76862"/>
                </a:srgbClr>
              </a:gs>
              <a:gs pos="100000">
                <a:srgbClr val="B4DCFA">
                  <a:alpha val="8000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37" name="Google Shape;37;p19"/>
          <p:cNvSpPr/>
          <p:nvPr/>
        </p:nvSpPr>
        <p:spPr>
          <a:xfrm>
            <a:off x="0" y="0"/>
            <a:ext cx="9144000" cy="3866920"/>
          </a:xfrm>
          <a:prstGeom prst="rect">
            <a:avLst/>
          </a:prstGeom>
          <a:gradFill>
            <a:gsLst>
              <a:gs pos="0">
                <a:srgbClr val="FFFFFF">
                  <a:alpha val="89803"/>
                </a:srgbClr>
              </a:gs>
              <a:gs pos="48000">
                <a:srgbClr val="FFFFFF">
                  <a:alpha val="62745"/>
                </a:srgbClr>
              </a:gs>
              <a:gs pos="100000">
                <a:srgbClr val="B4DCFA">
                  <a:alpha val="8000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38" name="Google Shape;38;p19"/>
          <p:cNvSpPr/>
          <p:nvPr/>
        </p:nvSpPr>
        <p:spPr>
          <a:xfrm>
            <a:off x="0" y="2652311"/>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39" name="Google Shape;39;p19"/>
          <p:cNvSpPr/>
          <p:nvPr/>
        </p:nvSpPr>
        <p:spPr>
          <a:xfrm>
            <a:off x="0" y="1600200"/>
            <a:ext cx="9144000" cy="5105400"/>
          </a:xfrm>
          <a:prstGeom prst="ellipse">
            <a:avLst/>
          </a:prstGeom>
          <a:gradFill>
            <a:gsLst>
              <a:gs pos="0">
                <a:schemeClr val="lt1"/>
              </a:gs>
              <a:gs pos="54000">
                <a:srgbClr val="FFFFFF">
                  <a:alpha val="0"/>
                </a:srgbClr>
              </a:gs>
              <a:gs pos="100000">
                <a:srgbClr val="FFFFF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40" name="Google Shape;40;p19"/>
          <p:cNvSpPr txBox="1"/>
          <p:nvPr>
            <p:ph type="title"/>
          </p:nvPr>
        </p:nvSpPr>
        <p:spPr>
          <a:xfrm>
            <a:off x="2033195" y="2172648"/>
            <a:ext cx="5966666" cy="2423346"/>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5888"/>
              <a:buChar char="*"/>
              <a:defRPr b="1" sz="46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9"/>
          <p:cNvSpPr txBox="1"/>
          <p:nvPr>
            <p:ph idx="1" type="body"/>
          </p:nvPr>
        </p:nvSpPr>
        <p:spPr>
          <a:xfrm>
            <a:off x="2022438" y="4607511"/>
            <a:ext cx="5970494" cy="835460"/>
          </a:xfrm>
          <a:prstGeom prst="rect">
            <a:avLst/>
          </a:prstGeom>
          <a:noFill/>
          <a:ln>
            <a:noFill/>
          </a:ln>
        </p:spPr>
        <p:txBody>
          <a:bodyPr anchorCtr="0" anchor="t" bIns="45700" lIns="91425" spcFirstLastPara="1" rIns="91425" wrap="square" tIns="45700">
            <a:normAutofit/>
          </a:bodyPr>
          <a:lstStyle>
            <a:lvl1pPr indent="-228600" lvl="0" marL="457200" algn="r">
              <a:spcBef>
                <a:spcPts val="400"/>
              </a:spcBef>
              <a:spcAft>
                <a:spcPts val="0"/>
              </a:spcAft>
              <a:buSzPts val="2600"/>
              <a:buNone/>
              <a:defRPr sz="2000">
                <a:solidFill>
                  <a:schemeClr val="dk2"/>
                </a:solidFill>
              </a:defRPr>
            </a:lvl1pPr>
            <a:lvl2pPr indent="-228600" lvl="1" marL="914400" algn="l">
              <a:spcBef>
                <a:spcPts val="360"/>
              </a:spcBef>
              <a:spcAft>
                <a:spcPts val="0"/>
              </a:spcAft>
              <a:buSzPts val="2340"/>
              <a:buNone/>
              <a:defRPr sz="1800">
                <a:solidFill>
                  <a:srgbClr val="888888"/>
                </a:solidFill>
              </a:defRPr>
            </a:lvl2pPr>
            <a:lvl3pPr indent="-228600" lvl="2" marL="1371600" algn="l">
              <a:spcBef>
                <a:spcPts val="320"/>
              </a:spcBef>
              <a:spcAft>
                <a:spcPts val="0"/>
              </a:spcAft>
              <a:buSzPts val="2080"/>
              <a:buNone/>
              <a:defRPr sz="1600">
                <a:solidFill>
                  <a:srgbClr val="888888"/>
                </a:solidFill>
              </a:defRPr>
            </a:lvl3pPr>
            <a:lvl4pPr indent="-228600" lvl="3" marL="1828800" algn="l">
              <a:spcBef>
                <a:spcPts val="300"/>
              </a:spcBef>
              <a:spcAft>
                <a:spcPts val="0"/>
              </a:spcAft>
              <a:buSzPts val="1820"/>
              <a:buNone/>
              <a:defRPr sz="1400">
                <a:solidFill>
                  <a:srgbClr val="888888"/>
                </a:solidFill>
              </a:defRPr>
            </a:lvl4pPr>
            <a:lvl5pPr indent="-228600" lvl="4" marL="2286000" algn="l">
              <a:spcBef>
                <a:spcPts val="300"/>
              </a:spcBef>
              <a:spcAft>
                <a:spcPts val="0"/>
              </a:spcAft>
              <a:buSzPts val="1820"/>
              <a:buNone/>
              <a:defRPr sz="1400">
                <a:solidFill>
                  <a:srgbClr val="888888"/>
                </a:solidFill>
              </a:defRPr>
            </a:lvl5pPr>
            <a:lvl6pPr indent="-228600" lvl="5" marL="2743200" algn="l">
              <a:spcBef>
                <a:spcPts val="300"/>
              </a:spcBef>
              <a:spcAft>
                <a:spcPts val="0"/>
              </a:spcAft>
              <a:buSzPts val="1820"/>
              <a:buNone/>
              <a:defRPr sz="1400">
                <a:solidFill>
                  <a:srgbClr val="888888"/>
                </a:solidFill>
              </a:defRPr>
            </a:lvl6pPr>
            <a:lvl7pPr indent="-228600" lvl="6" marL="3200400" algn="l">
              <a:spcBef>
                <a:spcPts val="300"/>
              </a:spcBef>
              <a:spcAft>
                <a:spcPts val="0"/>
              </a:spcAft>
              <a:buSzPts val="1820"/>
              <a:buNone/>
              <a:defRPr sz="1400">
                <a:solidFill>
                  <a:srgbClr val="888888"/>
                </a:solidFill>
              </a:defRPr>
            </a:lvl7pPr>
            <a:lvl8pPr indent="-228600" lvl="7" marL="3657600" algn="l">
              <a:spcBef>
                <a:spcPts val="300"/>
              </a:spcBef>
              <a:spcAft>
                <a:spcPts val="0"/>
              </a:spcAft>
              <a:buSzPts val="1820"/>
              <a:buNone/>
              <a:defRPr sz="1400">
                <a:solidFill>
                  <a:srgbClr val="888888"/>
                </a:solidFill>
              </a:defRPr>
            </a:lvl8pPr>
            <a:lvl9pPr indent="-228600" lvl="8" marL="4114800" algn="l">
              <a:spcBef>
                <a:spcPts val="300"/>
              </a:spcBef>
              <a:spcAft>
                <a:spcPts val="300"/>
              </a:spcAft>
              <a:buSzPts val="1820"/>
              <a:buNone/>
              <a:defRPr sz="1400">
                <a:solidFill>
                  <a:srgbClr val="888888"/>
                </a:solidFill>
              </a:defRPr>
            </a:lvl9pPr>
          </a:lstStyle>
          <a:p/>
        </p:txBody>
      </p:sp>
      <p:sp>
        <p:nvSpPr>
          <p:cNvPr id="42" name="Google Shape;42;p19"/>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9"/>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9"/>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20"/>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0"/>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9" name="Google Shape;49;p20"/>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2304"/>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0"/>
          <p:cNvSpPr txBox="1"/>
          <p:nvPr>
            <p:ph idx="1" type="body"/>
          </p:nvPr>
        </p:nvSpPr>
        <p:spPr>
          <a:xfrm>
            <a:off x="1142999" y="731519"/>
            <a:ext cx="3346704" cy="3474720"/>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a:lvl1pPr>
            <a:lvl2pPr indent="-377190" lvl="1" marL="914400" algn="l">
              <a:spcBef>
                <a:spcPts val="360"/>
              </a:spcBef>
              <a:spcAft>
                <a:spcPts val="0"/>
              </a:spcAft>
              <a:buSzPts val="2340"/>
              <a:buChar char="*"/>
              <a:defRPr/>
            </a:lvl2pPr>
            <a:lvl3pPr indent="-377189" lvl="2" marL="1371600" algn="l">
              <a:spcBef>
                <a:spcPts val="360"/>
              </a:spcBef>
              <a:spcAft>
                <a:spcPts val="0"/>
              </a:spcAft>
              <a:buSzPts val="2340"/>
              <a:buChar char="*"/>
              <a:defRPr/>
            </a:lvl3pPr>
            <a:lvl4pPr indent="-377189" lvl="3" marL="1828800" algn="l">
              <a:spcBef>
                <a:spcPts val="360"/>
              </a:spcBef>
              <a:spcAft>
                <a:spcPts val="0"/>
              </a:spcAft>
              <a:buSzPts val="2340"/>
              <a:buChar char="*"/>
              <a:defRPr/>
            </a:lvl4pPr>
            <a:lvl5pPr indent="-377189" lvl="4" marL="2286000" algn="l">
              <a:spcBef>
                <a:spcPts val="360"/>
              </a:spcBef>
              <a:spcAft>
                <a:spcPts val="0"/>
              </a:spcAft>
              <a:buSzPts val="2340"/>
              <a:buChar char="*"/>
              <a:defRPr/>
            </a:lvl5pPr>
            <a:lvl6pPr indent="-377189" lvl="5" marL="2743200" algn="l">
              <a:spcBef>
                <a:spcPts val="360"/>
              </a:spcBef>
              <a:spcAft>
                <a:spcPts val="0"/>
              </a:spcAft>
              <a:buSzPts val="2340"/>
              <a:buChar char="*"/>
              <a:defRPr/>
            </a:lvl6pPr>
            <a:lvl7pPr indent="-377189" lvl="6" marL="3200400" algn="l">
              <a:spcBef>
                <a:spcPts val="360"/>
              </a:spcBef>
              <a:spcAft>
                <a:spcPts val="0"/>
              </a:spcAft>
              <a:buSzPts val="2340"/>
              <a:buChar char="*"/>
              <a:defRPr/>
            </a:lvl7pPr>
            <a:lvl8pPr indent="-377190" lvl="7" marL="3657600" algn="l">
              <a:spcBef>
                <a:spcPts val="360"/>
              </a:spcBef>
              <a:spcAft>
                <a:spcPts val="0"/>
              </a:spcAft>
              <a:buSzPts val="2340"/>
              <a:buChar char="*"/>
              <a:defRPr/>
            </a:lvl8pPr>
            <a:lvl9pPr indent="-377190" lvl="8" marL="4114800" algn="l">
              <a:spcBef>
                <a:spcPts val="360"/>
              </a:spcBef>
              <a:spcAft>
                <a:spcPts val="300"/>
              </a:spcAft>
              <a:buSzPts val="2340"/>
              <a:buChar char="*"/>
              <a:defRPr/>
            </a:lvl9pPr>
          </a:lstStyle>
          <a:p/>
        </p:txBody>
      </p:sp>
      <p:sp>
        <p:nvSpPr>
          <p:cNvPr id="51" name="Google Shape;51;p20"/>
          <p:cNvSpPr txBox="1"/>
          <p:nvPr>
            <p:ph idx="2" type="body"/>
          </p:nvPr>
        </p:nvSpPr>
        <p:spPr>
          <a:xfrm>
            <a:off x="4645152" y="731520"/>
            <a:ext cx="3346704" cy="3474720"/>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a:lvl1pPr>
            <a:lvl2pPr indent="-377190" lvl="1" marL="914400" algn="l">
              <a:spcBef>
                <a:spcPts val="360"/>
              </a:spcBef>
              <a:spcAft>
                <a:spcPts val="0"/>
              </a:spcAft>
              <a:buSzPts val="2340"/>
              <a:buChar char="*"/>
              <a:defRPr/>
            </a:lvl2pPr>
            <a:lvl3pPr indent="-377189" lvl="2" marL="1371600" algn="l">
              <a:spcBef>
                <a:spcPts val="360"/>
              </a:spcBef>
              <a:spcAft>
                <a:spcPts val="0"/>
              </a:spcAft>
              <a:buSzPts val="2340"/>
              <a:buChar char="*"/>
              <a:defRPr/>
            </a:lvl3pPr>
            <a:lvl4pPr indent="-377189" lvl="3" marL="1828800" algn="l">
              <a:spcBef>
                <a:spcPts val="360"/>
              </a:spcBef>
              <a:spcAft>
                <a:spcPts val="0"/>
              </a:spcAft>
              <a:buSzPts val="2340"/>
              <a:buChar char="*"/>
              <a:defRPr/>
            </a:lvl4pPr>
            <a:lvl5pPr indent="-377189" lvl="4" marL="2286000" algn="l">
              <a:spcBef>
                <a:spcPts val="360"/>
              </a:spcBef>
              <a:spcAft>
                <a:spcPts val="0"/>
              </a:spcAft>
              <a:buSzPts val="2340"/>
              <a:buChar char="*"/>
              <a:defRPr/>
            </a:lvl5pPr>
            <a:lvl6pPr indent="-377189" lvl="5" marL="2743200" algn="l">
              <a:spcBef>
                <a:spcPts val="360"/>
              </a:spcBef>
              <a:spcAft>
                <a:spcPts val="0"/>
              </a:spcAft>
              <a:buSzPts val="2340"/>
              <a:buChar char="*"/>
              <a:defRPr/>
            </a:lvl6pPr>
            <a:lvl7pPr indent="-377189" lvl="6" marL="3200400" algn="l">
              <a:spcBef>
                <a:spcPts val="360"/>
              </a:spcBef>
              <a:spcAft>
                <a:spcPts val="0"/>
              </a:spcAft>
              <a:buSzPts val="2340"/>
              <a:buChar char="*"/>
              <a:defRPr/>
            </a:lvl7pPr>
            <a:lvl8pPr indent="-377190" lvl="7" marL="3657600" algn="l">
              <a:spcBef>
                <a:spcPts val="360"/>
              </a:spcBef>
              <a:spcAft>
                <a:spcPts val="0"/>
              </a:spcAft>
              <a:buSzPts val="2340"/>
              <a:buChar char="*"/>
              <a:defRPr/>
            </a:lvl8pPr>
            <a:lvl9pPr indent="-377190" lvl="8" marL="4114800" algn="l">
              <a:spcBef>
                <a:spcPts val="360"/>
              </a:spcBef>
              <a:spcAft>
                <a:spcPts val="300"/>
              </a:spcAft>
              <a:buSzPts val="234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21"/>
          <p:cNvSpPr txBox="1"/>
          <p:nvPr>
            <p:ph idx="1" type="body"/>
          </p:nvPr>
        </p:nvSpPr>
        <p:spPr>
          <a:xfrm>
            <a:off x="1143000" y="731520"/>
            <a:ext cx="3346704"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480"/>
              </a:spcBef>
              <a:spcAft>
                <a:spcPts val="0"/>
              </a:spcAft>
              <a:buSzPts val="3120"/>
              <a:buNone/>
              <a:defRPr b="1" i="0" sz="2400">
                <a:solidFill>
                  <a:schemeClr val="dk1"/>
                </a:solidFill>
                <a:latin typeface="Trebuchet MS"/>
                <a:ea typeface="Trebuchet MS"/>
                <a:cs typeface="Trebuchet MS"/>
                <a:sym typeface="Trebuchet MS"/>
              </a:defRPr>
            </a:lvl1pPr>
            <a:lvl2pPr indent="-228600" lvl="1" marL="914400" algn="l">
              <a:spcBef>
                <a:spcPts val="400"/>
              </a:spcBef>
              <a:spcAft>
                <a:spcPts val="0"/>
              </a:spcAft>
              <a:buSzPts val="2600"/>
              <a:buNone/>
              <a:defRPr b="1" sz="2000"/>
            </a:lvl2pPr>
            <a:lvl3pPr indent="-228600" lvl="2" marL="1371600" algn="l">
              <a:spcBef>
                <a:spcPts val="360"/>
              </a:spcBef>
              <a:spcAft>
                <a:spcPts val="0"/>
              </a:spcAft>
              <a:buSzPts val="2340"/>
              <a:buNone/>
              <a:defRPr b="1" sz="1800"/>
            </a:lvl3pPr>
            <a:lvl4pPr indent="-228600" lvl="3" marL="1828800" algn="l">
              <a:spcBef>
                <a:spcPts val="320"/>
              </a:spcBef>
              <a:spcAft>
                <a:spcPts val="0"/>
              </a:spcAft>
              <a:buSzPts val="2080"/>
              <a:buNone/>
              <a:defRPr b="1" sz="1600"/>
            </a:lvl4pPr>
            <a:lvl5pPr indent="-228600" lvl="4" marL="2286000" algn="l">
              <a:spcBef>
                <a:spcPts val="320"/>
              </a:spcBef>
              <a:spcAft>
                <a:spcPts val="0"/>
              </a:spcAft>
              <a:buSzPts val="2080"/>
              <a:buNone/>
              <a:defRPr b="1" sz="1600"/>
            </a:lvl5pPr>
            <a:lvl6pPr indent="-228600" lvl="5" marL="2743200" algn="l">
              <a:spcBef>
                <a:spcPts val="320"/>
              </a:spcBef>
              <a:spcAft>
                <a:spcPts val="0"/>
              </a:spcAft>
              <a:buSzPts val="2080"/>
              <a:buNone/>
              <a:defRPr b="1" sz="1600"/>
            </a:lvl6pPr>
            <a:lvl7pPr indent="-228600" lvl="6" marL="3200400" algn="l">
              <a:spcBef>
                <a:spcPts val="320"/>
              </a:spcBef>
              <a:spcAft>
                <a:spcPts val="0"/>
              </a:spcAft>
              <a:buSzPts val="2080"/>
              <a:buNone/>
              <a:defRPr b="1" sz="1600"/>
            </a:lvl7pPr>
            <a:lvl8pPr indent="-228600" lvl="7" marL="3657600" algn="l">
              <a:spcBef>
                <a:spcPts val="320"/>
              </a:spcBef>
              <a:spcAft>
                <a:spcPts val="0"/>
              </a:spcAft>
              <a:buSzPts val="2080"/>
              <a:buNone/>
              <a:defRPr b="1" sz="1600"/>
            </a:lvl8pPr>
            <a:lvl9pPr indent="-228600" lvl="8" marL="4114800" algn="l">
              <a:spcBef>
                <a:spcPts val="320"/>
              </a:spcBef>
              <a:spcAft>
                <a:spcPts val="300"/>
              </a:spcAft>
              <a:buSzPts val="2080"/>
              <a:buNone/>
              <a:defRPr b="1" sz="1600"/>
            </a:lvl9pPr>
          </a:lstStyle>
          <a:p/>
        </p:txBody>
      </p:sp>
      <p:sp>
        <p:nvSpPr>
          <p:cNvPr id="54" name="Google Shape;54;p21"/>
          <p:cNvSpPr txBox="1"/>
          <p:nvPr>
            <p:ph idx="2" type="body"/>
          </p:nvPr>
        </p:nvSpPr>
        <p:spPr>
          <a:xfrm>
            <a:off x="1156447" y="1400327"/>
            <a:ext cx="3346704" cy="2743200"/>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sz="1800"/>
            </a:lvl1pPr>
            <a:lvl2pPr indent="-377190" lvl="1" marL="914400" algn="l">
              <a:spcBef>
                <a:spcPts val="360"/>
              </a:spcBef>
              <a:spcAft>
                <a:spcPts val="0"/>
              </a:spcAft>
              <a:buSzPts val="2340"/>
              <a:buChar char="*"/>
              <a:defRPr sz="1800"/>
            </a:lvl2pPr>
            <a:lvl3pPr indent="-360680" lvl="2" marL="1371600" algn="l">
              <a:spcBef>
                <a:spcPts val="320"/>
              </a:spcBef>
              <a:spcAft>
                <a:spcPts val="0"/>
              </a:spcAft>
              <a:buSzPts val="2080"/>
              <a:buChar char="*"/>
              <a:defRPr sz="1600"/>
            </a:lvl3pPr>
            <a:lvl4pPr indent="-360680" lvl="3" marL="1828800" algn="l">
              <a:spcBef>
                <a:spcPts val="320"/>
              </a:spcBef>
              <a:spcAft>
                <a:spcPts val="0"/>
              </a:spcAft>
              <a:buSzPts val="2080"/>
              <a:buChar char="*"/>
              <a:defRPr sz="1600"/>
            </a:lvl4pPr>
            <a:lvl5pPr indent="-360679" lvl="4" marL="2286000" algn="l">
              <a:spcBef>
                <a:spcPts val="320"/>
              </a:spcBef>
              <a:spcAft>
                <a:spcPts val="0"/>
              </a:spcAft>
              <a:buSzPts val="2080"/>
              <a:buChar char="*"/>
              <a:defRPr sz="1600"/>
            </a:lvl5pPr>
            <a:lvl6pPr indent="-360679" lvl="5" marL="2743200" algn="l">
              <a:spcBef>
                <a:spcPts val="320"/>
              </a:spcBef>
              <a:spcAft>
                <a:spcPts val="0"/>
              </a:spcAft>
              <a:buSzPts val="2080"/>
              <a:buChar char="*"/>
              <a:defRPr sz="1600"/>
            </a:lvl6pPr>
            <a:lvl7pPr indent="-360679" lvl="6" marL="3200400" algn="l">
              <a:spcBef>
                <a:spcPts val="320"/>
              </a:spcBef>
              <a:spcAft>
                <a:spcPts val="0"/>
              </a:spcAft>
              <a:buSzPts val="2080"/>
              <a:buChar char="*"/>
              <a:defRPr sz="1600"/>
            </a:lvl7pPr>
            <a:lvl8pPr indent="-360679" lvl="7" marL="3657600" algn="l">
              <a:spcBef>
                <a:spcPts val="320"/>
              </a:spcBef>
              <a:spcAft>
                <a:spcPts val="0"/>
              </a:spcAft>
              <a:buSzPts val="2080"/>
              <a:buChar char="*"/>
              <a:defRPr sz="1600"/>
            </a:lvl8pPr>
            <a:lvl9pPr indent="-360679" lvl="8" marL="4114800" algn="l">
              <a:spcBef>
                <a:spcPts val="320"/>
              </a:spcBef>
              <a:spcAft>
                <a:spcPts val="300"/>
              </a:spcAft>
              <a:buSzPts val="2080"/>
              <a:buChar char="*"/>
              <a:defRPr sz="1600"/>
            </a:lvl9pPr>
          </a:lstStyle>
          <a:p/>
        </p:txBody>
      </p:sp>
      <p:sp>
        <p:nvSpPr>
          <p:cNvPr id="55" name="Google Shape;55;p21"/>
          <p:cNvSpPr txBox="1"/>
          <p:nvPr>
            <p:ph idx="3" type="body"/>
          </p:nvPr>
        </p:nvSpPr>
        <p:spPr>
          <a:xfrm>
            <a:off x="4647302" y="731520"/>
            <a:ext cx="3346704"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480"/>
              </a:spcBef>
              <a:spcAft>
                <a:spcPts val="0"/>
              </a:spcAft>
              <a:buSzPts val="3120"/>
              <a:buNone/>
              <a:defRPr b="1" i="0" sz="2400">
                <a:solidFill>
                  <a:schemeClr val="dk1"/>
                </a:solidFill>
                <a:latin typeface="Trebuchet MS"/>
                <a:ea typeface="Trebuchet MS"/>
                <a:cs typeface="Trebuchet MS"/>
                <a:sym typeface="Trebuchet MS"/>
              </a:defRPr>
            </a:lvl1pPr>
            <a:lvl2pPr indent="-228600" lvl="1" marL="914400" algn="l">
              <a:spcBef>
                <a:spcPts val="400"/>
              </a:spcBef>
              <a:spcAft>
                <a:spcPts val="0"/>
              </a:spcAft>
              <a:buSzPts val="2600"/>
              <a:buNone/>
              <a:defRPr b="1" sz="2000"/>
            </a:lvl2pPr>
            <a:lvl3pPr indent="-228600" lvl="2" marL="1371600" algn="l">
              <a:spcBef>
                <a:spcPts val="360"/>
              </a:spcBef>
              <a:spcAft>
                <a:spcPts val="0"/>
              </a:spcAft>
              <a:buSzPts val="2340"/>
              <a:buNone/>
              <a:defRPr b="1" sz="1800"/>
            </a:lvl3pPr>
            <a:lvl4pPr indent="-228600" lvl="3" marL="1828800" algn="l">
              <a:spcBef>
                <a:spcPts val="320"/>
              </a:spcBef>
              <a:spcAft>
                <a:spcPts val="0"/>
              </a:spcAft>
              <a:buSzPts val="2080"/>
              <a:buNone/>
              <a:defRPr b="1" sz="1600"/>
            </a:lvl4pPr>
            <a:lvl5pPr indent="-228600" lvl="4" marL="2286000" algn="l">
              <a:spcBef>
                <a:spcPts val="320"/>
              </a:spcBef>
              <a:spcAft>
                <a:spcPts val="0"/>
              </a:spcAft>
              <a:buSzPts val="2080"/>
              <a:buNone/>
              <a:defRPr b="1" sz="1600"/>
            </a:lvl5pPr>
            <a:lvl6pPr indent="-228600" lvl="5" marL="2743200" algn="l">
              <a:spcBef>
                <a:spcPts val="320"/>
              </a:spcBef>
              <a:spcAft>
                <a:spcPts val="0"/>
              </a:spcAft>
              <a:buSzPts val="2080"/>
              <a:buNone/>
              <a:defRPr b="1" sz="1600"/>
            </a:lvl6pPr>
            <a:lvl7pPr indent="-228600" lvl="6" marL="3200400" algn="l">
              <a:spcBef>
                <a:spcPts val="320"/>
              </a:spcBef>
              <a:spcAft>
                <a:spcPts val="0"/>
              </a:spcAft>
              <a:buSzPts val="2080"/>
              <a:buNone/>
              <a:defRPr b="1" sz="1600"/>
            </a:lvl7pPr>
            <a:lvl8pPr indent="-228600" lvl="7" marL="3657600" algn="l">
              <a:spcBef>
                <a:spcPts val="320"/>
              </a:spcBef>
              <a:spcAft>
                <a:spcPts val="0"/>
              </a:spcAft>
              <a:buSzPts val="2080"/>
              <a:buNone/>
              <a:defRPr b="1" sz="1600"/>
            </a:lvl8pPr>
            <a:lvl9pPr indent="-228600" lvl="8" marL="4114800" algn="l">
              <a:spcBef>
                <a:spcPts val="320"/>
              </a:spcBef>
              <a:spcAft>
                <a:spcPts val="300"/>
              </a:spcAft>
              <a:buSzPts val="2080"/>
              <a:buNone/>
              <a:defRPr b="1" sz="1600"/>
            </a:lvl9pPr>
          </a:lstStyle>
          <a:p/>
        </p:txBody>
      </p:sp>
      <p:sp>
        <p:nvSpPr>
          <p:cNvPr id="56" name="Google Shape;56;p21"/>
          <p:cNvSpPr txBox="1"/>
          <p:nvPr>
            <p:ph idx="4" type="body"/>
          </p:nvPr>
        </p:nvSpPr>
        <p:spPr>
          <a:xfrm>
            <a:off x="4645025" y="1399032"/>
            <a:ext cx="3346704" cy="2743200"/>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sz="1800"/>
            </a:lvl1pPr>
            <a:lvl2pPr indent="-377190" lvl="1" marL="914400" algn="l">
              <a:spcBef>
                <a:spcPts val="360"/>
              </a:spcBef>
              <a:spcAft>
                <a:spcPts val="0"/>
              </a:spcAft>
              <a:buSzPts val="2340"/>
              <a:buChar char="*"/>
              <a:defRPr sz="1800"/>
            </a:lvl2pPr>
            <a:lvl3pPr indent="-360680" lvl="2" marL="1371600" algn="l">
              <a:spcBef>
                <a:spcPts val="320"/>
              </a:spcBef>
              <a:spcAft>
                <a:spcPts val="0"/>
              </a:spcAft>
              <a:buSzPts val="2080"/>
              <a:buChar char="*"/>
              <a:defRPr sz="1600"/>
            </a:lvl3pPr>
            <a:lvl4pPr indent="-360680" lvl="3" marL="1828800" algn="l">
              <a:spcBef>
                <a:spcPts val="320"/>
              </a:spcBef>
              <a:spcAft>
                <a:spcPts val="0"/>
              </a:spcAft>
              <a:buSzPts val="2080"/>
              <a:buChar char="*"/>
              <a:defRPr sz="1600"/>
            </a:lvl4pPr>
            <a:lvl5pPr indent="-360679" lvl="4" marL="2286000" algn="l">
              <a:spcBef>
                <a:spcPts val="320"/>
              </a:spcBef>
              <a:spcAft>
                <a:spcPts val="0"/>
              </a:spcAft>
              <a:buSzPts val="2080"/>
              <a:buChar char="*"/>
              <a:defRPr sz="1600"/>
            </a:lvl5pPr>
            <a:lvl6pPr indent="-360679" lvl="5" marL="2743200" algn="l">
              <a:spcBef>
                <a:spcPts val="320"/>
              </a:spcBef>
              <a:spcAft>
                <a:spcPts val="0"/>
              </a:spcAft>
              <a:buSzPts val="2080"/>
              <a:buChar char="*"/>
              <a:defRPr sz="1600"/>
            </a:lvl6pPr>
            <a:lvl7pPr indent="-360679" lvl="6" marL="3200400" algn="l">
              <a:spcBef>
                <a:spcPts val="320"/>
              </a:spcBef>
              <a:spcAft>
                <a:spcPts val="0"/>
              </a:spcAft>
              <a:buSzPts val="2080"/>
              <a:buChar char="*"/>
              <a:defRPr sz="1600"/>
            </a:lvl7pPr>
            <a:lvl8pPr indent="-360679" lvl="7" marL="3657600" algn="l">
              <a:spcBef>
                <a:spcPts val="320"/>
              </a:spcBef>
              <a:spcAft>
                <a:spcPts val="0"/>
              </a:spcAft>
              <a:buSzPts val="2080"/>
              <a:buChar char="*"/>
              <a:defRPr sz="1600"/>
            </a:lvl8pPr>
            <a:lvl9pPr indent="-360679" lvl="8" marL="4114800" algn="l">
              <a:spcBef>
                <a:spcPts val="320"/>
              </a:spcBef>
              <a:spcAft>
                <a:spcPts val="300"/>
              </a:spcAft>
              <a:buSzPts val="2080"/>
              <a:buChar char="*"/>
              <a:defRPr sz="1600"/>
            </a:lvl9pPr>
          </a:lstStyle>
          <a:p/>
        </p:txBody>
      </p:sp>
      <p:sp>
        <p:nvSpPr>
          <p:cNvPr id="57" name="Google Shape;57;p21"/>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1"/>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1"/>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60" name="Google Shape;60;p21"/>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2304"/>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22"/>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2304"/>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2"/>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23"/>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3"/>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3"/>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0" name="Shape 70"/>
        <p:cNvGrpSpPr/>
        <p:nvPr/>
      </p:nvGrpSpPr>
      <p:grpSpPr>
        <a:xfrm>
          <a:off x="0" y="0"/>
          <a:ext cx="0" cy="0"/>
          <a:chOff x="0" y="0"/>
          <a:chExt cx="0" cy="0"/>
        </a:xfrm>
      </p:grpSpPr>
      <p:sp>
        <p:nvSpPr>
          <p:cNvPr id="71" name="Google Shape;71;p24"/>
          <p:cNvSpPr txBox="1"/>
          <p:nvPr>
            <p:ph type="title"/>
          </p:nvPr>
        </p:nvSpPr>
        <p:spPr>
          <a:xfrm>
            <a:off x="839095" y="2209800"/>
            <a:ext cx="3636085" cy="1258493"/>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3584"/>
              <a:buChar char="*"/>
              <a:defRPr b="1"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4"/>
          <p:cNvSpPr txBox="1"/>
          <p:nvPr>
            <p:ph idx="1" type="body"/>
          </p:nvPr>
        </p:nvSpPr>
        <p:spPr>
          <a:xfrm>
            <a:off x="4593515" y="731520"/>
            <a:ext cx="4017085" cy="4894730"/>
          </a:xfrm>
          <a:prstGeom prst="rect">
            <a:avLst/>
          </a:prstGeom>
          <a:noFill/>
          <a:ln>
            <a:noFill/>
          </a:ln>
        </p:spPr>
        <p:txBody>
          <a:bodyPr anchorCtr="0" anchor="ctr" bIns="45700" lIns="91425" spcFirstLastPara="1" rIns="91425" wrap="square" tIns="45700">
            <a:normAutofit/>
          </a:bodyPr>
          <a:lstStyle>
            <a:lvl1pPr indent="-410210" lvl="0" marL="457200" algn="l">
              <a:spcBef>
                <a:spcPts val="440"/>
              </a:spcBef>
              <a:spcAft>
                <a:spcPts val="0"/>
              </a:spcAft>
              <a:buSzPts val="2860"/>
              <a:buChar char="*"/>
              <a:defRPr sz="2200"/>
            </a:lvl1pPr>
            <a:lvl2pPr indent="-393700" lvl="1" marL="914400" algn="l">
              <a:spcBef>
                <a:spcPts val="400"/>
              </a:spcBef>
              <a:spcAft>
                <a:spcPts val="0"/>
              </a:spcAft>
              <a:buSzPts val="2600"/>
              <a:buChar char="*"/>
              <a:defRPr sz="2000"/>
            </a:lvl2pPr>
            <a:lvl3pPr indent="-377189" lvl="2" marL="1371600" algn="l">
              <a:spcBef>
                <a:spcPts val="360"/>
              </a:spcBef>
              <a:spcAft>
                <a:spcPts val="0"/>
              </a:spcAft>
              <a:buSzPts val="2340"/>
              <a:buChar char="*"/>
              <a:defRPr sz="1800"/>
            </a:lvl3pPr>
            <a:lvl4pPr indent="-360680" lvl="3" marL="1828800" algn="l">
              <a:spcBef>
                <a:spcPts val="320"/>
              </a:spcBef>
              <a:spcAft>
                <a:spcPts val="0"/>
              </a:spcAft>
              <a:buSzPts val="2080"/>
              <a:buChar char="*"/>
              <a:defRPr sz="1600"/>
            </a:lvl4pPr>
            <a:lvl5pPr indent="-344170" lvl="4" marL="2286000" algn="l">
              <a:spcBef>
                <a:spcPts val="300"/>
              </a:spcBef>
              <a:spcAft>
                <a:spcPts val="0"/>
              </a:spcAft>
              <a:buSzPts val="1820"/>
              <a:buChar char="*"/>
              <a:defRPr sz="1400"/>
            </a:lvl5pPr>
            <a:lvl6pPr indent="-393700" lvl="5" marL="2743200" algn="l">
              <a:spcBef>
                <a:spcPts val="400"/>
              </a:spcBef>
              <a:spcAft>
                <a:spcPts val="0"/>
              </a:spcAft>
              <a:buSzPts val="2600"/>
              <a:buChar char="*"/>
              <a:defRPr sz="2000"/>
            </a:lvl6pPr>
            <a:lvl7pPr indent="-393700" lvl="6" marL="3200400" algn="l">
              <a:spcBef>
                <a:spcPts val="400"/>
              </a:spcBef>
              <a:spcAft>
                <a:spcPts val="0"/>
              </a:spcAft>
              <a:buSzPts val="2600"/>
              <a:buChar char="*"/>
              <a:defRPr sz="2000"/>
            </a:lvl7pPr>
            <a:lvl8pPr indent="-393700" lvl="7" marL="3657600" algn="l">
              <a:spcBef>
                <a:spcPts val="400"/>
              </a:spcBef>
              <a:spcAft>
                <a:spcPts val="0"/>
              </a:spcAft>
              <a:buSzPts val="2600"/>
              <a:buChar char="*"/>
              <a:defRPr sz="2000"/>
            </a:lvl8pPr>
            <a:lvl9pPr indent="-393700" lvl="8" marL="4114800" algn="l">
              <a:spcBef>
                <a:spcPts val="400"/>
              </a:spcBef>
              <a:spcAft>
                <a:spcPts val="300"/>
              </a:spcAft>
              <a:buSzPts val="2600"/>
              <a:buChar char="*"/>
              <a:defRPr sz="2000"/>
            </a:lvl9pPr>
          </a:lstStyle>
          <a:p/>
        </p:txBody>
      </p:sp>
      <p:sp>
        <p:nvSpPr>
          <p:cNvPr id="73" name="Google Shape;73;p24"/>
          <p:cNvSpPr txBox="1"/>
          <p:nvPr>
            <p:ph idx="2" type="body"/>
          </p:nvPr>
        </p:nvSpPr>
        <p:spPr>
          <a:xfrm>
            <a:off x="1075765" y="3497802"/>
            <a:ext cx="3388660" cy="2139518"/>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SzPts val="1820"/>
              <a:buNone/>
              <a:defRPr sz="1400"/>
            </a:lvl1pPr>
            <a:lvl2pPr indent="-228600" lvl="1" marL="914400" algn="l">
              <a:spcBef>
                <a:spcPts val="300"/>
              </a:spcBef>
              <a:spcAft>
                <a:spcPts val="0"/>
              </a:spcAft>
              <a:buSzPts val="1560"/>
              <a:buNone/>
              <a:defRPr sz="1200"/>
            </a:lvl2pPr>
            <a:lvl3pPr indent="-228600" lvl="2" marL="1371600" algn="l">
              <a:spcBef>
                <a:spcPts val="300"/>
              </a:spcBef>
              <a:spcAft>
                <a:spcPts val="0"/>
              </a:spcAft>
              <a:buSzPts val="1300"/>
              <a:buNone/>
              <a:defRPr sz="1000"/>
            </a:lvl3pPr>
            <a:lvl4pPr indent="-228600" lvl="3" marL="1828800" algn="l">
              <a:spcBef>
                <a:spcPts val="300"/>
              </a:spcBef>
              <a:spcAft>
                <a:spcPts val="0"/>
              </a:spcAft>
              <a:buSzPts val="1170"/>
              <a:buNone/>
              <a:defRPr sz="900"/>
            </a:lvl4pPr>
            <a:lvl5pPr indent="-228600" lvl="4" marL="2286000" algn="l">
              <a:spcBef>
                <a:spcPts val="300"/>
              </a:spcBef>
              <a:spcAft>
                <a:spcPts val="0"/>
              </a:spcAft>
              <a:buSzPts val="1170"/>
              <a:buNone/>
              <a:defRPr sz="900"/>
            </a:lvl5pPr>
            <a:lvl6pPr indent="-228600" lvl="5" marL="2743200" algn="l">
              <a:spcBef>
                <a:spcPts val="300"/>
              </a:spcBef>
              <a:spcAft>
                <a:spcPts val="0"/>
              </a:spcAft>
              <a:buSzPts val="1170"/>
              <a:buNone/>
              <a:defRPr sz="900"/>
            </a:lvl6pPr>
            <a:lvl7pPr indent="-228600" lvl="6" marL="3200400" algn="l">
              <a:spcBef>
                <a:spcPts val="300"/>
              </a:spcBef>
              <a:spcAft>
                <a:spcPts val="0"/>
              </a:spcAft>
              <a:buSzPts val="1170"/>
              <a:buNone/>
              <a:defRPr sz="900"/>
            </a:lvl7pPr>
            <a:lvl8pPr indent="-228600" lvl="7" marL="3657600" algn="l">
              <a:spcBef>
                <a:spcPts val="300"/>
              </a:spcBef>
              <a:spcAft>
                <a:spcPts val="0"/>
              </a:spcAft>
              <a:buSzPts val="1170"/>
              <a:buNone/>
              <a:defRPr sz="900"/>
            </a:lvl8pPr>
            <a:lvl9pPr indent="-228600" lvl="8" marL="4114800" algn="l">
              <a:spcBef>
                <a:spcPts val="300"/>
              </a:spcBef>
              <a:spcAft>
                <a:spcPts val="300"/>
              </a:spcAft>
              <a:buSzPts val="1170"/>
              <a:buNone/>
              <a:defRPr sz="900"/>
            </a:lvl9pPr>
          </a:lstStyle>
          <a:p/>
        </p:txBody>
      </p:sp>
      <p:sp>
        <p:nvSpPr>
          <p:cNvPr id="74" name="Google Shape;74;p24"/>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4"/>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7" name="Shape 77"/>
        <p:cNvGrpSpPr/>
        <p:nvPr/>
      </p:nvGrpSpPr>
      <p:grpSpPr>
        <a:xfrm>
          <a:off x="0" y="0"/>
          <a:ext cx="0" cy="0"/>
          <a:chOff x="0" y="0"/>
          <a:chExt cx="0" cy="0"/>
        </a:xfrm>
      </p:grpSpPr>
      <p:sp>
        <p:nvSpPr>
          <p:cNvPr id="78" name="Google Shape;78;p25"/>
          <p:cNvSpPr/>
          <p:nvPr/>
        </p:nvSpPr>
        <p:spPr>
          <a:xfrm>
            <a:off x="0" y="3866920"/>
            <a:ext cx="9144000" cy="2991080"/>
          </a:xfrm>
          <a:prstGeom prst="rect">
            <a:avLst/>
          </a:prstGeom>
          <a:gradFill>
            <a:gsLst>
              <a:gs pos="0">
                <a:srgbClr val="FFFFFF">
                  <a:alpha val="91764"/>
                </a:srgbClr>
              </a:gs>
              <a:gs pos="37000">
                <a:srgbClr val="FFFFFF">
                  <a:alpha val="76862"/>
                </a:srgbClr>
              </a:gs>
              <a:gs pos="100000">
                <a:srgbClr val="B4DCFA">
                  <a:alpha val="8000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79" name="Google Shape;79;p25"/>
          <p:cNvSpPr/>
          <p:nvPr/>
        </p:nvSpPr>
        <p:spPr>
          <a:xfrm>
            <a:off x="0" y="0"/>
            <a:ext cx="9144000" cy="3866920"/>
          </a:xfrm>
          <a:prstGeom prst="rect">
            <a:avLst/>
          </a:prstGeom>
          <a:gradFill>
            <a:gsLst>
              <a:gs pos="0">
                <a:srgbClr val="FFFFFF">
                  <a:alpha val="89803"/>
                </a:srgbClr>
              </a:gs>
              <a:gs pos="48000">
                <a:srgbClr val="FFFFFF">
                  <a:alpha val="62745"/>
                </a:srgbClr>
              </a:gs>
              <a:gs pos="100000">
                <a:srgbClr val="B4DCFA">
                  <a:alpha val="8000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80" name="Google Shape;80;p25"/>
          <p:cNvSpPr/>
          <p:nvPr/>
        </p:nvSpPr>
        <p:spPr>
          <a:xfrm>
            <a:off x="0" y="2652311"/>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81" name="Google Shape;81;p25"/>
          <p:cNvSpPr/>
          <p:nvPr/>
        </p:nvSpPr>
        <p:spPr>
          <a:xfrm>
            <a:off x="0" y="1600200"/>
            <a:ext cx="9144000" cy="5105400"/>
          </a:xfrm>
          <a:prstGeom prst="ellipse">
            <a:avLst/>
          </a:prstGeom>
          <a:gradFill>
            <a:gsLst>
              <a:gs pos="0">
                <a:schemeClr val="lt1"/>
              </a:gs>
              <a:gs pos="54000">
                <a:srgbClr val="FFFFFF">
                  <a:alpha val="0"/>
                </a:srgbClr>
              </a:gs>
              <a:gs pos="100000">
                <a:srgbClr val="FFFFF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82" name="Google Shape;82;p25"/>
          <p:cNvSpPr/>
          <p:nvPr>
            <p:ph idx="2" type="pic"/>
          </p:nvPr>
        </p:nvSpPr>
        <p:spPr>
          <a:xfrm>
            <a:off x="4475175" y="1143000"/>
            <a:ext cx="4114800" cy="3127806"/>
          </a:xfrm>
          <a:prstGeom prst="roundRect">
            <a:avLst>
              <a:gd fmla="val 4230" name="adj"/>
            </a:avLst>
          </a:prstGeom>
          <a:solidFill>
            <a:srgbClr val="8BC9F7"/>
          </a:solidFill>
          <a:ln>
            <a:noFill/>
          </a:ln>
          <a:effectLst>
            <a:reflection blurRad="0" dir="0" dist="0" endA="300" endPos="28000" fadeDir="5400000" kx="0" rotWithShape="0" algn="bl" stA="23000" stPos="0" sy="-100000" ky="0"/>
          </a:effectLst>
        </p:spPr>
      </p:sp>
      <p:sp>
        <p:nvSpPr>
          <p:cNvPr id="83" name="Google Shape;83;p25"/>
          <p:cNvSpPr txBox="1"/>
          <p:nvPr>
            <p:ph idx="1" type="body"/>
          </p:nvPr>
        </p:nvSpPr>
        <p:spPr>
          <a:xfrm>
            <a:off x="877887" y="1010486"/>
            <a:ext cx="3694114" cy="2163020"/>
          </a:xfrm>
          <a:prstGeom prst="rect">
            <a:avLst/>
          </a:prstGeom>
          <a:noFill/>
          <a:ln>
            <a:noFill/>
          </a:ln>
        </p:spPr>
        <p:txBody>
          <a:bodyPr anchorCtr="0" anchor="b" bIns="45700" lIns="91425" spcFirstLastPara="1" rIns="91425" wrap="square" tIns="45700">
            <a:normAutofit/>
          </a:bodyPr>
          <a:lstStyle>
            <a:lvl1pPr indent="-360680" lvl="0" marL="457200" algn="l">
              <a:spcBef>
                <a:spcPts val="320"/>
              </a:spcBef>
              <a:spcAft>
                <a:spcPts val="0"/>
              </a:spcAft>
              <a:buSzPts val="2080"/>
              <a:buFont typeface="Georgia"/>
              <a:buChar char="*"/>
              <a:defRPr sz="1600"/>
            </a:lvl1pPr>
            <a:lvl2pPr indent="-228600" lvl="1" marL="914400" algn="l">
              <a:spcBef>
                <a:spcPts val="300"/>
              </a:spcBef>
              <a:spcAft>
                <a:spcPts val="0"/>
              </a:spcAft>
              <a:buSzPts val="1560"/>
              <a:buNone/>
              <a:defRPr sz="1200"/>
            </a:lvl2pPr>
            <a:lvl3pPr indent="-228600" lvl="2" marL="1371600" algn="l">
              <a:spcBef>
                <a:spcPts val="300"/>
              </a:spcBef>
              <a:spcAft>
                <a:spcPts val="0"/>
              </a:spcAft>
              <a:buSzPts val="1300"/>
              <a:buNone/>
              <a:defRPr sz="1000"/>
            </a:lvl3pPr>
            <a:lvl4pPr indent="-228600" lvl="3" marL="1828800" algn="l">
              <a:spcBef>
                <a:spcPts val="300"/>
              </a:spcBef>
              <a:spcAft>
                <a:spcPts val="0"/>
              </a:spcAft>
              <a:buSzPts val="1170"/>
              <a:buNone/>
              <a:defRPr sz="900"/>
            </a:lvl4pPr>
            <a:lvl5pPr indent="-228600" lvl="4" marL="2286000" algn="l">
              <a:spcBef>
                <a:spcPts val="300"/>
              </a:spcBef>
              <a:spcAft>
                <a:spcPts val="0"/>
              </a:spcAft>
              <a:buSzPts val="1170"/>
              <a:buNone/>
              <a:defRPr sz="900"/>
            </a:lvl5pPr>
            <a:lvl6pPr indent="-228600" lvl="5" marL="2743200" algn="l">
              <a:spcBef>
                <a:spcPts val="300"/>
              </a:spcBef>
              <a:spcAft>
                <a:spcPts val="0"/>
              </a:spcAft>
              <a:buSzPts val="1170"/>
              <a:buNone/>
              <a:defRPr sz="900"/>
            </a:lvl6pPr>
            <a:lvl7pPr indent="-228600" lvl="6" marL="3200400" algn="l">
              <a:spcBef>
                <a:spcPts val="300"/>
              </a:spcBef>
              <a:spcAft>
                <a:spcPts val="0"/>
              </a:spcAft>
              <a:buSzPts val="1170"/>
              <a:buNone/>
              <a:defRPr sz="900"/>
            </a:lvl7pPr>
            <a:lvl8pPr indent="-228600" lvl="7" marL="3657600" algn="l">
              <a:spcBef>
                <a:spcPts val="300"/>
              </a:spcBef>
              <a:spcAft>
                <a:spcPts val="0"/>
              </a:spcAft>
              <a:buSzPts val="1170"/>
              <a:buNone/>
              <a:defRPr sz="900"/>
            </a:lvl8pPr>
            <a:lvl9pPr indent="-228600" lvl="8" marL="4114800" algn="l">
              <a:spcBef>
                <a:spcPts val="300"/>
              </a:spcBef>
              <a:spcAft>
                <a:spcPts val="300"/>
              </a:spcAft>
              <a:buSzPts val="1170"/>
              <a:buNone/>
              <a:defRPr sz="900"/>
            </a:lvl9pPr>
          </a:lstStyle>
          <a:p/>
        </p:txBody>
      </p:sp>
      <p:sp>
        <p:nvSpPr>
          <p:cNvPr id="84" name="Google Shape;84;p25"/>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5"/>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5"/>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87" name="Google Shape;87;p25"/>
          <p:cNvSpPr txBox="1"/>
          <p:nvPr>
            <p:ph type="title"/>
          </p:nvPr>
        </p:nvSpPr>
        <p:spPr>
          <a:xfrm>
            <a:off x="727268" y="4464421"/>
            <a:ext cx="6383538"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5888"/>
              <a:buChar char="*"/>
              <a:defRPr b="1" sz="4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8" name="Shape 88"/>
        <p:cNvGrpSpPr/>
        <p:nvPr/>
      </p:nvGrpSpPr>
      <p:grpSpPr>
        <a:xfrm>
          <a:off x="0" y="0"/>
          <a:ext cx="0" cy="0"/>
          <a:chOff x="0" y="0"/>
          <a:chExt cx="0" cy="0"/>
        </a:xfrm>
      </p:grpSpPr>
      <p:sp>
        <p:nvSpPr>
          <p:cNvPr id="89" name="Google Shape;89;p26"/>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2304"/>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6"/>
          <p:cNvSpPr txBox="1"/>
          <p:nvPr>
            <p:ph idx="1" type="body"/>
          </p:nvPr>
        </p:nvSpPr>
        <p:spPr>
          <a:xfrm rot="5400000">
            <a:off x="3368040" y="-731521"/>
            <a:ext cx="3474720" cy="6400800"/>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a:lvl1pPr>
            <a:lvl2pPr indent="-377190" lvl="1" marL="914400" algn="l">
              <a:spcBef>
                <a:spcPts val="360"/>
              </a:spcBef>
              <a:spcAft>
                <a:spcPts val="0"/>
              </a:spcAft>
              <a:buSzPts val="2340"/>
              <a:buChar char="*"/>
              <a:defRPr/>
            </a:lvl2pPr>
            <a:lvl3pPr indent="-377189" lvl="2" marL="1371600" algn="l">
              <a:spcBef>
                <a:spcPts val="360"/>
              </a:spcBef>
              <a:spcAft>
                <a:spcPts val="0"/>
              </a:spcAft>
              <a:buSzPts val="2340"/>
              <a:buChar char="*"/>
              <a:defRPr/>
            </a:lvl3pPr>
            <a:lvl4pPr indent="-377189" lvl="3" marL="1828800" algn="l">
              <a:spcBef>
                <a:spcPts val="360"/>
              </a:spcBef>
              <a:spcAft>
                <a:spcPts val="0"/>
              </a:spcAft>
              <a:buSzPts val="2340"/>
              <a:buChar char="*"/>
              <a:defRPr/>
            </a:lvl4pPr>
            <a:lvl5pPr indent="-377189" lvl="4" marL="2286000" algn="l">
              <a:spcBef>
                <a:spcPts val="360"/>
              </a:spcBef>
              <a:spcAft>
                <a:spcPts val="0"/>
              </a:spcAft>
              <a:buSzPts val="2340"/>
              <a:buChar char="*"/>
              <a:defRPr/>
            </a:lvl5pPr>
            <a:lvl6pPr indent="-377189" lvl="5" marL="2743200" algn="l">
              <a:spcBef>
                <a:spcPts val="360"/>
              </a:spcBef>
              <a:spcAft>
                <a:spcPts val="0"/>
              </a:spcAft>
              <a:buSzPts val="2340"/>
              <a:buChar char="*"/>
              <a:defRPr/>
            </a:lvl6pPr>
            <a:lvl7pPr indent="-377189" lvl="6" marL="3200400" algn="l">
              <a:spcBef>
                <a:spcPts val="360"/>
              </a:spcBef>
              <a:spcAft>
                <a:spcPts val="0"/>
              </a:spcAft>
              <a:buSzPts val="2340"/>
              <a:buChar char="*"/>
              <a:defRPr/>
            </a:lvl7pPr>
            <a:lvl8pPr indent="-377190" lvl="7" marL="3657600" algn="l">
              <a:spcBef>
                <a:spcPts val="360"/>
              </a:spcBef>
              <a:spcAft>
                <a:spcPts val="0"/>
              </a:spcAft>
              <a:buSzPts val="2340"/>
              <a:buChar char="*"/>
              <a:defRPr/>
            </a:lvl8pPr>
            <a:lvl9pPr indent="-377190" lvl="8" marL="4114800" algn="l">
              <a:spcBef>
                <a:spcPts val="360"/>
              </a:spcBef>
              <a:spcAft>
                <a:spcPts val="300"/>
              </a:spcAft>
              <a:buSzPts val="2340"/>
              <a:buChar char="*"/>
              <a:defRPr/>
            </a:lvl9pPr>
          </a:lstStyle>
          <a:p/>
        </p:txBody>
      </p:sp>
      <p:sp>
        <p:nvSpPr>
          <p:cNvPr id="91" name="Google Shape;91;p26"/>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6"/>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6"/>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4" name="Shape 94"/>
        <p:cNvGrpSpPr/>
        <p:nvPr/>
      </p:nvGrpSpPr>
      <p:grpSpPr>
        <a:xfrm>
          <a:off x="0" y="0"/>
          <a:ext cx="0" cy="0"/>
          <a:chOff x="0" y="0"/>
          <a:chExt cx="0" cy="0"/>
        </a:xfrm>
      </p:grpSpPr>
      <p:sp>
        <p:nvSpPr>
          <p:cNvPr id="95" name="Google Shape;95;p27"/>
          <p:cNvSpPr txBox="1"/>
          <p:nvPr>
            <p:ph type="title"/>
          </p:nvPr>
        </p:nvSpPr>
        <p:spPr>
          <a:xfrm rot="5400000">
            <a:off x="-436711" y="1966986"/>
            <a:ext cx="5238339" cy="2057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5888"/>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7"/>
          <p:cNvSpPr txBox="1"/>
          <p:nvPr>
            <p:ph idx="1" type="body"/>
          </p:nvPr>
        </p:nvSpPr>
        <p:spPr>
          <a:xfrm rot="5400000">
            <a:off x="3291392" y="764240"/>
            <a:ext cx="4894729" cy="4829287"/>
          </a:xfrm>
          <a:prstGeom prst="rect">
            <a:avLst/>
          </a:prstGeom>
          <a:noFill/>
          <a:ln>
            <a:noFill/>
          </a:ln>
        </p:spPr>
        <p:txBody>
          <a:bodyPr anchorCtr="0" anchor="t" bIns="45700" lIns="91425" spcFirstLastPara="1" rIns="91425" wrap="square" tIns="45700">
            <a:normAutofit/>
          </a:bodyPr>
          <a:lstStyle>
            <a:lvl1pPr indent="-377190" lvl="0" marL="457200" algn="l">
              <a:spcBef>
                <a:spcPts val="360"/>
              </a:spcBef>
              <a:spcAft>
                <a:spcPts val="0"/>
              </a:spcAft>
              <a:buSzPts val="2340"/>
              <a:buChar char="*"/>
              <a:defRPr/>
            </a:lvl1pPr>
            <a:lvl2pPr indent="-377190" lvl="1" marL="914400" algn="l">
              <a:spcBef>
                <a:spcPts val="360"/>
              </a:spcBef>
              <a:spcAft>
                <a:spcPts val="0"/>
              </a:spcAft>
              <a:buSzPts val="2340"/>
              <a:buChar char="*"/>
              <a:defRPr/>
            </a:lvl2pPr>
            <a:lvl3pPr indent="-377189" lvl="2" marL="1371600" algn="l">
              <a:spcBef>
                <a:spcPts val="360"/>
              </a:spcBef>
              <a:spcAft>
                <a:spcPts val="0"/>
              </a:spcAft>
              <a:buSzPts val="2340"/>
              <a:buChar char="*"/>
              <a:defRPr/>
            </a:lvl3pPr>
            <a:lvl4pPr indent="-377189" lvl="3" marL="1828800" algn="l">
              <a:spcBef>
                <a:spcPts val="360"/>
              </a:spcBef>
              <a:spcAft>
                <a:spcPts val="0"/>
              </a:spcAft>
              <a:buSzPts val="2340"/>
              <a:buChar char="*"/>
              <a:defRPr/>
            </a:lvl4pPr>
            <a:lvl5pPr indent="-377189" lvl="4" marL="2286000" algn="l">
              <a:spcBef>
                <a:spcPts val="360"/>
              </a:spcBef>
              <a:spcAft>
                <a:spcPts val="0"/>
              </a:spcAft>
              <a:buSzPts val="2340"/>
              <a:buChar char="*"/>
              <a:defRPr/>
            </a:lvl5pPr>
            <a:lvl6pPr indent="-377189" lvl="5" marL="2743200" algn="l">
              <a:spcBef>
                <a:spcPts val="360"/>
              </a:spcBef>
              <a:spcAft>
                <a:spcPts val="0"/>
              </a:spcAft>
              <a:buSzPts val="2340"/>
              <a:buChar char="*"/>
              <a:defRPr/>
            </a:lvl6pPr>
            <a:lvl7pPr indent="-377189" lvl="6" marL="3200400" algn="l">
              <a:spcBef>
                <a:spcPts val="360"/>
              </a:spcBef>
              <a:spcAft>
                <a:spcPts val="0"/>
              </a:spcAft>
              <a:buSzPts val="2340"/>
              <a:buChar char="*"/>
              <a:defRPr/>
            </a:lvl7pPr>
            <a:lvl8pPr indent="-377190" lvl="7" marL="3657600" algn="l">
              <a:spcBef>
                <a:spcPts val="360"/>
              </a:spcBef>
              <a:spcAft>
                <a:spcPts val="0"/>
              </a:spcAft>
              <a:buSzPts val="2340"/>
              <a:buChar char="*"/>
              <a:defRPr/>
            </a:lvl8pPr>
            <a:lvl9pPr indent="-377190" lvl="8" marL="4114800" algn="l">
              <a:spcBef>
                <a:spcPts val="360"/>
              </a:spcBef>
              <a:spcAft>
                <a:spcPts val="300"/>
              </a:spcAft>
              <a:buSzPts val="2340"/>
              <a:buChar char="*"/>
              <a:defRPr/>
            </a:lvl9pPr>
          </a:lstStyle>
          <a:p/>
        </p:txBody>
      </p:sp>
      <p:sp>
        <p:nvSpPr>
          <p:cNvPr id="97" name="Google Shape;97;p27"/>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7"/>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7"/>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99D4FE"/>
            </a:gs>
            <a:gs pos="60000">
              <a:srgbClr val="FFFFFF"/>
            </a:gs>
            <a:gs pos="100000">
              <a:srgbClr val="54BDFF"/>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6"/>
          <p:cNvSpPr/>
          <p:nvPr/>
        </p:nvSpPr>
        <p:spPr>
          <a:xfrm>
            <a:off x="0" y="5105400"/>
            <a:ext cx="9144000" cy="1752600"/>
          </a:xfrm>
          <a:prstGeom prst="rect">
            <a:avLst/>
          </a:prstGeom>
          <a:gradFill>
            <a:gsLst>
              <a:gs pos="0">
                <a:srgbClr val="FFFFFF">
                  <a:alpha val="90980"/>
                </a:srgbClr>
              </a:gs>
              <a:gs pos="37000">
                <a:srgbClr val="FFFFFF">
                  <a:alpha val="75686"/>
                </a:srgbClr>
              </a:gs>
              <a:gs pos="100000">
                <a:srgbClr val="B4DCFA">
                  <a:alpha val="78823"/>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11" name="Google Shape;11;p16"/>
          <p:cNvSpPr/>
          <p:nvPr/>
        </p:nvSpPr>
        <p:spPr>
          <a:xfrm>
            <a:off x="0" y="0"/>
            <a:ext cx="9144000" cy="5105400"/>
          </a:xfrm>
          <a:prstGeom prst="rect">
            <a:avLst/>
          </a:prstGeom>
          <a:gradFill>
            <a:gsLst>
              <a:gs pos="0">
                <a:srgbClr val="FFFFFF">
                  <a:alpha val="88627"/>
                </a:srgbClr>
              </a:gs>
              <a:gs pos="48000">
                <a:srgbClr val="FFFFFF">
                  <a:alpha val="61960"/>
                </a:srgbClr>
              </a:gs>
              <a:gs pos="100000">
                <a:srgbClr val="B4DCFA">
                  <a:alpha val="78823"/>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12" name="Google Shape;12;p16"/>
          <p:cNvSpPr/>
          <p:nvPr/>
        </p:nvSpPr>
        <p:spPr>
          <a:xfrm>
            <a:off x="0" y="3768304"/>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13" name="Google Shape;13;p16"/>
          <p:cNvSpPr/>
          <p:nvPr/>
        </p:nvSpPr>
        <p:spPr>
          <a:xfrm>
            <a:off x="0" y="1600200"/>
            <a:ext cx="9144000" cy="5105400"/>
          </a:xfrm>
          <a:prstGeom prst="ellipse">
            <a:avLst/>
          </a:prstGeom>
          <a:gradFill>
            <a:gsLst>
              <a:gs pos="0">
                <a:schemeClr val="lt1"/>
              </a:gs>
              <a:gs pos="56000">
                <a:srgbClr val="FFFFFF">
                  <a:alpha val="0"/>
                </a:srgbClr>
              </a:gs>
              <a:gs pos="100000">
                <a:srgbClr val="FFFFF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14" name="Google Shape;14;p16"/>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Clr>
                <a:srgbClr val="C3260C"/>
              </a:buClr>
              <a:buSzPts val="5888"/>
              <a:buFont typeface="Georgia"/>
              <a:buChar char="*"/>
              <a:defRPr b="1" i="0" sz="4600" u="none" cap="none" strike="noStrike">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5" name="Google Shape;15;p16"/>
          <p:cNvSpPr txBox="1"/>
          <p:nvPr>
            <p:ph idx="1" type="body"/>
          </p:nvPr>
        </p:nvSpPr>
        <p:spPr>
          <a:xfrm>
            <a:off x="1143000" y="732260"/>
            <a:ext cx="6400800" cy="3474720"/>
          </a:xfrm>
          <a:prstGeom prst="rect">
            <a:avLst/>
          </a:prstGeom>
          <a:noFill/>
          <a:ln>
            <a:noFill/>
          </a:ln>
        </p:spPr>
        <p:txBody>
          <a:bodyPr anchorCtr="0" anchor="t" bIns="45700" lIns="91425" spcFirstLastPara="1" rIns="91425" wrap="square" tIns="45700">
            <a:normAutofit/>
          </a:bodyPr>
          <a:lstStyle>
            <a:lvl1pPr indent="-410210" lvl="0" marL="457200" marR="0" rtl="0" algn="l">
              <a:spcBef>
                <a:spcPts val="440"/>
              </a:spcBef>
              <a:spcAft>
                <a:spcPts val="0"/>
              </a:spcAft>
              <a:buClr>
                <a:srgbClr val="C3260C"/>
              </a:buClr>
              <a:buSzPts val="2860"/>
              <a:buFont typeface="Georgia"/>
              <a:buChar char="*"/>
              <a:defRPr b="0" i="0" sz="2200" u="none" cap="none" strike="noStrike">
                <a:solidFill>
                  <a:srgbClr val="3F3F3F"/>
                </a:solidFill>
                <a:latin typeface="Trebuchet MS"/>
                <a:ea typeface="Trebuchet MS"/>
                <a:cs typeface="Trebuchet MS"/>
                <a:sym typeface="Trebuchet MS"/>
              </a:defRPr>
            </a:lvl1pPr>
            <a:lvl2pPr indent="-393700" lvl="1" marL="914400" marR="0" rtl="0" algn="l">
              <a:spcBef>
                <a:spcPts val="400"/>
              </a:spcBef>
              <a:spcAft>
                <a:spcPts val="0"/>
              </a:spcAft>
              <a:buClr>
                <a:srgbClr val="C3260C"/>
              </a:buClr>
              <a:buSzPts val="2600"/>
              <a:buFont typeface="Georgia"/>
              <a:buChar char="*"/>
              <a:defRPr b="0" i="0" sz="2000" u="none" cap="none" strike="noStrike">
                <a:solidFill>
                  <a:srgbClr val="3F3F3F"/>
                </a:solidFill>
                <a:latin typeface="Trebuchet MS"/>
                <a:ea typeface="Trebuchet MS"/>
                <a:cs typeface="Trebuchet MS"/>
                <a:sym typeface="Trebuchet MS"/>
              </a:defRPr>
            </a:lvl2pPr>
            <a:lvl3pPr indent="-377189" lvl="2" marL="1371600" marR="0" rtl="0" algn="l">
              <a:spcBef>
                <a:spcPts val="360"/>
              </a:spcBef>
              <a:spcAft>
                <a:spcPts val="0"/>
              </a:spcAft>
              <a:buClr>
                <a:srgbClr val="C3260C"/>
              </a:buClr>
              <a:buSzPts val="2340"/>
              <a:buFont typeface="Georgia"/>
              <a:buChar char="*"/>
              <a:defRPr b="0" i="0" sz="1800" u="none" cap="none" strike="noStrike">
                <a:solidFill>
                  <a:srgbClr val="3F3F3F"/>
                </a:solidFill>
                <a:latin typeface="Trebuchet MS"/>
                <a:ea typeface="Trebuchet MS"/>
                <a:cs typeface="Trebuchet MS"/>
                <a:sym typeface="Trebuchet MS"/>
              </a:defRPr>
            </a:lvl3pPr>
            <a:lvl4pPr indent="-360680" lvl="3" marL="1828800" marR="0" rtl="0" algn="l">
              <a:spcBef>
                <a:spcPts val="320"/>
              </a:spcBef>
              <a:spcAft>
                <a:spcPts val="0"/>
              </a:spcAft>
              <a:buClr>
                <a:srgbClr val="C3260C"/>
              </a:buClr>
              <a:buSzPts val="2080"/>
              <a:buFont typeface="Georgia"/>
              <a:buChar char="*"/>
              <a:defRPr b="0" i="0" sz="1600" u="none" cap="none" strike="noStrike">
                <a:solidFill>
                  <a:srgbClr val="3F3F3F"/>
                </a:solidFill>
                <a:latin typeface="Trebuchet MS"/>
                <a:ea typeface="Trebuchet MS"/>
                <a:cs typeface="Trebuchet MS"/>
                <a:sym typeface="Trebuchet MS"/>
              </a:defRPr>
            </a:lvl4pPr>
            <a:lvl5pPr indent="-344170" lvl="4" marL="2286000" marR="0" rtl="0" algn="l">
              <a:spcBef>
                <a:spcPts val="300"/>
              </a:spcBef>
              <a:spcAft>
                <a:spcPts val="0"/>
              </a:spcAft>
              <a:buClr>
                <a:srgbClr val="C3260C"/>
              </a:buClr>
              <a:buSzPts val="1820"/>
              <a:buFont typeface="Georgia"/>
              <a:buChar char="*"/>
              <a:defRPr b="0" i="0" sz="1400" u="none" cap="none" strike="noStrike">
                <a:solidFill>
                  <a:srgbClr val="3F3F3F"/>
                </a:solidFill>
                <a:latin typeface="Trebuchet MS"/>
                <a:ea typeface="Trebuchet MS"/>
                <a:cs typeface="Trebuchet MS"/>
                <a:sym typeface="Trebuchet MS"/>
              </a:defRPr>
            </a:lvl5pPr>
            <a:lvl6pPr indent="-344170" lvl="5" marL="2743200" marR="0" rtl="0" algn="l">
              <a:spcBef>
                <a:spcPts val="300"/>
              </a:spcBef>
              <a:spcAft>
                <a:spcPts val="0"/>
              </a:spcAft>
              <a:buClr>
                <a:srgbClr val="C3260C"/>
              </a:buClr>
              <a:buSzPts val="1820"/>
              <a:buFont typeface="Georgia"/>
              <a:buChar char="*"/>
              <a:defRPr b="0" i="0" sz="1400" u="none" cap="none" strike="noStrike">
                <a:solidFill>
                  <a:srgbClr val="3F3F3F"/>
                </a:solidFill>
                <a:latin typeface="Trebuchet MS"/>
                <a:ea typeface="Trebuchet MS"/>
                <a:cs typeface="Trebuchet MS"/>
                <a:sym typeface="Trebuchet MS"/>
              </a:defRPr>
            </a:lvl6pPr>
            <a:lvl7pPr indent="-344170" lvl="6" marL="3200400" marR="0" rtl="0" algn="l">
              <a:spcBef>
                <a:spcPts val="300"/>
              </a:spcBef>
              <a:spcAft>
                <a:spcPts val="0"/>
              </a:spcAft>
              <a:buClr>
                <a:srgbClr val="C3260C"/>
              </a:buClr>
              <a:buSzPts val="1820"/>
              <a:buFont typeface="Georgia"/>
              <a:buChar char="*"/>
              <a:defRPr b="0" i="0" sz="1400" u="none" cap="none" strike="noStrike">
                <a:solidFill>
                  <a:srgbClr val="3F3F3F"/>
                </a:solidFill>
                <a:latin typeface="Trebuchet MS"/>
                <a:ea typeface="Trebuchet MS"/>
                <a:cs typeface="Trebuchet MS"/>
                <a:sym typeface="Trebuchet MS"/>
              </a:defRPr>
            </a:lvl7pPr>
            <a:lvl8pPr indent="-344170" lvl="7" marL="3657600" marR="0" rtl="0" algn="l">
              <a:spcBef>
                <a:spcPts val="300"/>
              </a:spcBef>
              <a:spcAft>
                <a:spcPts val="0"/>
              </a:spcAft>
              <a:buClr>
                <a:srgbClr val="C3260C"/>
              </a:buClr>
              <a:buSzPts val="1820"/>
              <a:buFont typeface="Georgia"/>
              <a:buChar char="*"/>
              <a:defRPr b="0" i="0" sz="1400" u="none" cap="none" strike="noStrike">
                <a:solidFill>
                  <a:srgbClr val="3F3F3F"/>
                </a:solidFill>
                <a:latin typeface="Trebuchet MS"/>
                <a:ea typeface="Trebuchet MS"/>
                <a:cs typeface="Trebuchet MS"/>
                <a:sym typeface="Trebuchet MS"/>
              </a:defRPr>
            </a:lvl8pPr>
            <a:lvl9pPr indent="-344170" lvl="8" marL="4114800" marR="0" rtl="0" algn="l">
              <a:spcBef>
                <a:spcPts val="300"/>
              </a:spcBef>
              <a:spcAft>
                <a:spcPts val="300"/>
              </a:spcAft>
              <a:buClr>
                <a:srgbClr val="C3260C"/>
              </a:buClr>
              <a:buSzPts val="1820"/>
              <a:buFont typeface="Georgia"/>
              <a:buChar char="*"/>
              <a:defRPr b="0" i="0" sz="1400" u="none" cap="none" strike="noStrike">
                <a:solidFill>
                  <a:srgbClr val="3F3F3F"/>
                </a:solidFill>
                <a:latin typeface="Trebuchet MS"/>
                <a:ea typeface="Trebuchet MS"/>
                <a:cs typeface="Trebuchet MS"/>
                <a:sym typeface="Trebuchet MS"/>
              </a:defRPr>
            </a:lvl9pPr>
          </a:lstStyle>
          <a:p/>
        </p:txBody>
      </p:sp>
      <p:sp>
        <p:nvSpPr>
          <p:cNvPr id="16" name="Google Shape;16;p16"/>
          <p:cNvSpPr txBox="1"/>
          <p:nvPr>
            <p:ph idx="10" type="dt"/>
          </p:nvPr>
        </p:nvSpPr>
        <p:spPr>
          <a:xfrm>
            <a:off x="6172200" y="6172200"/>
            <a:ext cx="25146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100" u="none" cap="none" strike="noStrike">
                <a:solidFill>
                  <a:srgbClr val="7F7F7F"/>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7" name="Google Shape;17;p16"/>
          <p:cNvSpPr txBox="1"/>
          <p:nvPr>
            <p:ph idx="11" type="ftr"/>
          </p:nvPr>
        </p:nvSpPr>
        <p:spPr>
          <a:xfrm>
            <a:off x="457199" y="6172200"/>
            <a:ext cx="335280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100" u="none" cap="none" strike="noStrike">
                <a:solidFill>
                  <a:srgbClr val="7F7F7F"/>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8" name="Google Shape;18;p16"/>
          <p:cNvSpPr txBox="1"/>
          <p:nvPr>
            <p:ph idx="12" type="sldNum"/>
          </p:nvPr>
        </p:nvSpPr>
        <p:spPr>
          <a:xfrm>
            <a:off x="3810000" y="6172200"/>
            <a:ext cx="182880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rgbClr val="7F7F7F"/>
                </a:solidFill>
                <a:latin typeface="Trebuchet MS"/>
                <a:ea typeface="Trebuchet MS"/>
                <a:cs typeface="Trebuchet MS"/>
                <a:sym typeface="Trebuchet MS"/>
              </a:defRPr>
            </a:lvl1pPr>
            <a:lvl2pPr indent="0" lvl="1" marL="0" marR="0" rtl="0" algn="ctr">
              <a:spcBef>
                <a:spcPts val="0"/>
              </a:spcBef>
              <a:buNone/>
              <a:defRPr b="1" i="0" sz="1200" u="none" cap="none" strike="noStrike">
                <a:solidFill>
                  <a:srgbClr val="7F7F7F"/>
                </a:solidFill>
                <a:latin typeface="Trebuchet MS"/>
                <a:ea typeface="Trebuchet MS"/>
                <a:cs typeface="Trebuchet MS"/>
                <a:sym typeface="Trebuchet MS"/>
              </a:defRPr>
            </a:lvl2pPr>
            <a:lvl3pPr indent="0" lvl="2" marL="0" marR="0" rtl="0" algn="ctr">
              <a:spcBef>
                <a:spcPts val="0"/>
              </a:spcBef>
              <a:buNone/>
              <a:defRPr b="1" i="0" sz="1200" u="none" cap="none" strike="noStrike">
                <a:solidFill>
                  <a:srgbClr val="7F7F7F"/>
                </a:solidFill>
                <a:latin typeface="Trebuchet MS"/>
                <a:ea typeface="Trebuchet MS"/>
                <a:cs typeface="Trebuchet MS"/>
                <a:sym typeface="Trebuchet MS"/>
              </a:defRPr>
            </a:lvl3pPr>
            <a:lvl4pPr indent="0" lvl="3" marL="0" marR="0" rtl="0" algn="ctr">
              <a:spcBef>
                <a:spcPts val="0"/>
              </a:spcBef>
              <a:buNone/>
              <a:defRPr b="1" i="0" sz="1200" u="none" cap="none" strike="noStrike">
                <a:solidFill>
                  <a:srgbClr val="7F7F7F"/>
                </a:solidFill>
                <a:latin typeface="Trebuchet MS"/>
                <a:ea typeface="Trebuchet MS"/>
                <a:cs typeface="Trebuchet MS"/>
                <a:sym typeface="Trebuchet MS"/>
              </a:defRPr>
            </a:lvl4pPr>
            <a:lvl5pPr indent="0" lvl="4" marL="0" marR="0" rtl="0" algn="ctr">
              <a:spcBef>
                <a:spcPts val="0"/>
              </a:spcBef>
              <a:buNone/>
              <a:defRPr b="1" i="0" sz="1200" u="none" cap="none" strike="noStrike">
                <a:solidFill>
                  <a:srgbClr val="7F7F7F"/>
                </a:solidFill>
                <a:latin typeface="Trebuchet MS"/>
                <a:ea typeface="Trebuchet MS"/>
                <a:cs typeface="Trebuchet MS"/>
                <a:sym typeface="Trebuchet MS"/>
              </a:defRPr>
            </a:lvl5pPr>
            <a:lvl6pPr indent="0" lvl="5" marL="0" marR="0" rtl="0" algn="ctr">
              <a:spcBef>
                <a:spcPts val="0"/>
              </a:spcBef>
              <a:buNone/>
              <a:defRPr b="1" i="0" sz="1200" u="none" cap="none" strike="noStrike">
                <a:solidFill>
                  <a:srgbClr val="7F7F7F"/>
                </a:solidFill>
                <a:latin typeface="Trebuchet MS"/>
                <a:ea typeface="Trebuchet MS"/>
                <a:cs typeface="Trebuchet MS"/>
                <a:sym typeface="Trebuchet MS"/>
              </a:defRPr>
            </a:lvl6pPr>
            <a:lvl7pPr indent="0" lvl="6" marL="0" marR="0" rtl="0" algn="ctr">
              <a:spcBef>
                <a:spcPts val="0"/>
              </a:spcBef>
              <a:buNone/>
              <a:defRPr b="1" i="0" sz="1200" u="none" cap="none" strike="noStrike">
                <a:solidFill>
                  <a:srgbClr val="7F7F7F"/>
                </a:solidFill>
                <a:latin typeface="Trebuchet MS"/>
                <a:ea typeface="Trebuchet MS"/>
                <a:cs typeface="Trebuchet MS"/>
                <a:sym typeface="Trebuchet MS"/>
              </a:defRPr>
            </a:lvl7pPr>
            <a:lvl8pPr indent="0" lvl="7" marL="0" marR="0" rtl="0" algn="ctr">
              <a:spcBef>
                <a:spcPts val="0"/>
              </a:spcBef>
              <a:buNone/>
              <a:defRPr b="1" i="0" sz="1200" u="none" cap="none" strike="noStrike">
                <a:solidFill>
                  <a:srgbClr val="7F7F7F"/>
                </a:solidFill>
                <a:latin typeface="Trebuchet MS"/>
                <a:ea typeface="Trebuchet MS"/>
                <a:cs typeface="Trebuchet MS"/>
                <a:sym typeface="Trebuchet MS"/>
              </a:defRPr>
            </a:lvl8pPr>
            <a:lvl9pPr indent="0" lvl="8" marL="0" marR="0" rtl="0" algn="ctr">
              <a:spcBef>
                <a:spcPts val="0"/>
              </a:spcBef>
              <a:buNone/>
              <a:defRPr b="1" i="0" sz="1200" u="none" cap="none" strike="noStrike">
                <a:solidFill>
                  <a:srgbClr val="7F7F7F"/>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
          <p:cNvSpPr txBox="1"/>
          <p:nvPr>
            <p:ph idx="1" type="subTitle"/>
          </p:nvPr>
        </p:nvSpPr>
        <p:spPr>
          <a:xfrm>
            <a:off x="1473795" y="5052545"/>
            <a:ext cx="5637010" cy="88211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860"/>
              <a:buNone/>
            </a:pPr>
            <a:r>
              <a:rPr lang="en-CA"/>
              <a:t>Chapter 11:</a:t>
            </a:r>
            <a:endParaRPr/>
          </a:p>
          <a:p>
            <a:pPr indent="0" lvl="0" marL="0" rtl="0" algn="l">
              <a:spcBef>
                <a:spcPts val="740"/>
              </a:spcBef>
              <a:spcAft>
                <a:spcPts val="0"/>
              </a:spcAft>
              <a:buSzPts val="2860"/>
              <a:buNone/>
            </a:pPr>
            <a:r>
              <a:rPr lang="en-CA"/>
              <a:t>Giving Oral Presentations</a:t>
            </a:r>
            <a:endParaRPr/>
          </a:p>
        </p:txBody>
      </p:sp>
      <p:sp>
        <p:nvSpPr>
          <p:cNvPr id="105" name="Google Shape;105;p1"/>
          <p:cNvSpPr txBox="1"/>
          <p:nvPr>
            <p:ph type="ctrTitle"/>
          </p:nvPr>
        </p:nvSpPr>
        <p:spPr>
          <a:xfrm>
            <a:off x="817581" y="3132290"/>
            <a:ext cx="7175351" cy="1793167"/>
          </a:xfrm>
          <a:prstGeom prst="rect">
            <a:avLst/>
          </a:prstGeom>
          <a:noFill/>
          <a:ln>
            <a:noFill/>
          </a:ln>
        </p:spPr>
        <p:txBody>
          <a:bodyPr anchorCtr="0" anchor="t" bIns="45700" lIns="91425" spcFirstLastPara="1" rIns="91425" wrap="square" tIns="45700">
            <a:noAutofit/>
          </a:bodyPr>
          <a:lstStyle/>
          <a:p>
            <a:pPr indent="0" lvl="0" marL="182880" rtl="0" algn="l">
              <a:spcBef>
                <a:spcPts val="0"/>
              </a:spcBef>
              <a:spcAft>
                <a:spcPts val="0"/>
              </a:spcAft>
              <a:buSzPts val="6912"/>
              <a:buNone/>
            </a:pPr>
            <a:r>
              <a:rPr lang="en-CA">
                <a:solidFill>
                  <a:srgbClr val="C00000"/>
                </a:solidFill>
              </a:rPr>
              <a:t>Business Communications</a:t>
            </a:r>
            <a:endParaRPr>
              <a:solidFill>
                <a:srgbClr val="C00000"/>
              </a:solidFill>
            </a:endParaRPr>
          </a:p>
        </p:txBody>
      </p:sp>
      <p:pic>
        <p:nvPicPr>
          <p:cNvPr descr="http://talknerdy2me.org/wp-content/uploads/2011/12/microphone.jpg" id="106" name="Google Shape;106;p1"/>
          <p:cNvPicPr preferRelativeResize="0"/>
          <p:nvPr/>
        </p:nvPicPr>
        <p:blipFill rotWithShape="1">
          <a:blip r:embed="rId3">
            <a:alphaModFix/>
          </a:blip>
          <a:srcRect b="0" l="0" r="0" t="0"/>
          <a:stretch/>
        </p:blipFill>
        <p:spPr>
          <a:xfrm>
            <a:off x="4366955" y="409587"/>
            <a:ext cx="4543425" cy="3019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
          <p:cNvSpPr txBox="1"/>
          <p:nvPr>
            <p:ph idx="1" type="body"/>
          </p:nvPr>
        </p:nvSpPr>
        <p:spPr>
          <a:xfrm>
            <a:off x="971600" y="581864"/>
            <a:ext cx="7017176" cy="4176464"/>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4160"/>
              <a:buNone/>
            </a:pPr>
            <a:r>
              <a:rPr lang="en-CA" sz="3200"/>
              <a:t>There are 5 main points to focus on for a professional presentation:</a:t>
            </a:r>
            <a:endParaRPr/>
          </a:p>
          <a:p>
            <a:pPr indent="-231140" lvl="1" marL="548640" rtl="0" algn="l">
              <a:spcBef>
                <a:spcPts val="860"/>
              </a:spcBef>
              <a:spcAft>
                <a:spcPts val="0"/>
              </a:spcAft>
              <a:buSzPts val="3640"/>
              <a:buFont typeface="Arial"/>
              <a:buChar char="•"/>
            </a:pPr>
            <a:r>
              <a:rPr lang="en-CA" sz="2800"/>
              <a:t>Preparation</a:t>
            </a:r>
            <a:endParaRPr/>
          </a:p>
          <a:p>
            <a:pPr indent="-231140" lvl="1" marL="548640" rtl="0" algn="l">
              <a:spcBef>
                <a:spcPts val="860"/>
              </a:spcBef>
              <a:spcAft>
                <a:spcPts val="0"/>
              </a:spcAft>
              <a:buSzPts val="3640"/>
              <a:buFont typeface="Arial"/>
              <a:buChar char="•"/>
            </a:pPr>
            <a:r>
              <a:rPr lang="en-CA" sz="2800"/>
              <a:t>Organization</a:t>
            </a:r>
            <a:endParaRPr/>
          </a:p>
          <a:p>
            <a:pPr indent="-231140" lvl="1" marL="548640" rtl="0" algn="l">
              <a:spcBef>
                <a:spcPts val="860"/>
              </a:spcBef>
              <a:spcAft>
                <a:spcPts val="0"/>
              </a:spcAft>
              <a:buSzPts val="3640"/>
              <a:buFont typeface="Arial"/>
              <a:buChar char="•"/>
            </a:pPr>
            <a:r>
              <a:rPr lang="en-CA" sz="2800"/>
              <a:t>Audience Rapport</a:t>
            </a:r>
            <a:endParaRPr/>
          </a:p>
          <a:p>
            <a:pPr indent="-231140" lvl="1" marL="548640" rtl="0" algn="l">
              <a:spcBef>
                <a:spcPts val="860"/>
              </a:spcBef>
              <a:spcAft>
                <a:spcPts val="0"/>
              </a:spcAft>
              <a:buSzPts val="3640"/>
              <a:buFont typeface="Arial"/>
              <a:buChar char="•"/>
            </a:pPr>
            <a:r>
              <a:rPr lang="en-CA" sz="2800"/>
              <a:t>Visual Aids </a:t>
            </a:r>
            <a:endParaRPr/>
          </a:p>
          <a:p>
            <a:pPr indent="-231140" lvl="1" marL="548640" rtl="0" algn="l">
              <a:spcBef>
                <a:spcPts val="860"/>
              </a:spcBef>
              <a:spcAft>
                <a:spcPts val="0"/>
              </a:spcAft>
              <a:buSzPts val="3640"/>
              <a:buFont typeface="Arial"/>
              <a:buChar char="•"/>
            </a:pPr>
            <a:r>
              <a:rPr lang="en-CA" sz="2800"/>
              <a:t>Delivery</a:t>
            </a:r>
            <a:endParaRPr/>
          </a:p>
        </p:txBody>
      </p:sp>
      <p:pic>
        <p:nvPicPr>
          <p:cNvPr descr="http://www.effectiveconnecting.com/wp-content/uploads/2012/07/public-speaking.jpg" id="113" name="Google Shape;113;p2"/>
          <p:cNvPicPr preferRelativeResize="0"/>
          <p:nvPr/>
        </p:nvPicPr>
        <p:blipFill rotWithShape="1">
          <a:blip r:embed="rId3">
            <a:alphaModFix/>
          </a:blip>
          <a:srcRect b="0" l="0" r="0" t="0"/>
          <a:stretch/>
        </p:blipFill>
        <p:spPr>
          <a:xfrm>
            <a:off x="5983491" y="4149080"/>
            <a:ext cx="2005285" cy="199950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animEffect filter="fade" transition="in">
                                      <p:cBhvr>
                                        <p:cTn dur="2000"/>
                                        <p:tgtEl>
                                          <p:spTgt spid="1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1" st="1"/>
                                            </p:txEl>
                                          </p:spTgt>
                                        </p:tgtEl>
                                        <p:attrNameLst>
                                          <p:attrName>style.visibility</p:attrName>
                                        </p:attrNameLst>
                                      </p:cBhvr>
                                      <p:to>
                                        <p:strVal val="visible"/>
                                      </p:to>
                                    </p:set>
                                    <p:animEffect filter="fade" transition="in">
                                      <p:cBhvr>
                                        <p:cTn dur="2000"/>
                                        <p:tgtEl>
                                          <p:spTgt spid="1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2" st="2"/>
                                            </p:txEl>
                                          </p:spTgt>
                                        </p:tgtEl>
                                        <p:attrNameLst>
                                          <p:attrName>style.visibility</p:attrName>
                                        </p:attrNameLst>
                                      </p:cBhvr>
                                      <p:to>
                                        <p:strVal val="visible"/>
                                      </p:to>
                                    </p:set>
                                    <p:animEffect filter="fade" transition="in">
                                      <p:cBhvr>
                                        <p:cTn dur="2000"/>
                                        <p:tgtEl>
                                          <p:spTgt spid="1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3" st="3"/>
                                            </p:txEl>
                                          </p:spTgt>
                                        </p:tgtEl>
                                        <p:attrNameLst>
                                          <p:attrName>style.visibility</p:attrName>
                                        </p:attrNameLst>
                                      </p:cBhvr>
                                      <p:to>
                                        <p:strVal val="visible"/>
                                      </p:to>
                                    </p:set>
                                    <p:animEffect filter="fade" transition="in">
                                      <p:cBhvr>
                                        <p:cTn dur="2000"/>
                                        <p:tgtEl>
                                          <p:spTgt spid="1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4" st="4"/>
                                            </p:txEl>
                                          </p:spTgt>
                                        </p:tgtEl>
                                        <p:attrNameLst>
                                          <p:attrName>style.visibility</p:attrName>
                                        </p:attrNameLst>
                                      </p:cBhvr>
                                      <p:to>
                                        <p:strVal val="visible"/>
                                      </p:to>
                                    </p:set>
                                    <p:animEffect filter="fade" transition="in">
                                      <p:cBhvr>
                                        <p:cTn dur="2000"/>
                                        <p:tgtEl>
                                          <p:spTgt spid="11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5" st="5"/>
                                            </p:txEl>
                                          </p:spTgt>
                                        </p:tgtEl>
                                        <p:attrNameLst>
                                          <p:attrName>style.visibility</p:attrName>
                                        </p:attrNameLst>
                                      </p:cBhvr>
                                      <p:to>
                                        <p:strVal val="visible"/>
                                      </p:to>
                                    </p:set>
                                    <p:animEffect filter="fade" transition="in">
                                      <p:cBhvr>
                                        <p:cTn dur="2000"/>
                                        <p:tgtEl>
                                          <p:spTgt spid="11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120"/>
              <a:buNone/>
            </a:pPr>
            <a:r>
              <a:rPr lang="en-CA" sz="2400"/>
              <a:t>The more you know about your audience, the better you can tailor your presentation to their interests and needs.</a:t>
            </a:r>
            <a:endParaRPr/>
          </a:p>
          <a:p>
            <a:pPr indent="0" lvl="0" marL="228600" rtl="0" algn="l">
              <a:spcBef>
                <a:spcPts val="740"/>
              </a:spcBef>
              <a:spcAft>
                <a:spcPts val="0"/>
              </a:spcAft>
              <a:buSzPts val="2860"/>
              <a:buNone/>
            </a:pPr>
            <a:r>
              <a:t/>
            </a:r>
            <a:endParaRPr/>
          </a:p>
          <a:p>
            <a:pPr indent="-181609" lvl="1" marL="548640" rtl="0" algn="l">
              <a:spcBef>
                <a:spcPts val="740"/>
              </a:spcBef>
              <a:spcAft>
                <a:spcPts val="0"/>
              </a:spcAft>
              <a:buSzPts val="2860"/>
              <a:buFont typeface="Arial"/>
              <a:buChar char="•"/>
            </a:pPr>
            <a:r>
              <a:rPr lang="en-CA" sz="2200"/>
              <a:t>Know your purpose. State it.</a:t>
            </a:r>
            <a:endParaRPr/>
          </a:p>
          <a:p>
            <a:pPr indent="-181609" lvl="1" marL="548640" rtl="0" algn="l">
              <a:spcBef>
                <a:spcPts val="740"/>
              </a:spcBef>
              <a:spcAft>
                <a:spcPts val="0"/>
              </a:spcAft>
              <a:buSzPts val="2860"/>
              <a:buFont typeface="Arial"/>
              <a:buChar char="•"/>
            </a:pPr>
            <a:r>
              <a:rPr lang="en-CA" sz="2200"/>
              <a:t>How can I relate this information to them?</a:t>
            </a:r>
            <a:endParaRPr/>
          </a:p>
          <a:p>
            <a:pPr indent="-181609" lvl="1" marL="548640" rtl="0" algn="l">
              <a:spcBef>
                <a:spcPts val="740"/>
              </a:spcBef>
              <a:spcAft>
                <a:spcPts val="0"/>
              </a:spcAft>
              <a:buSzPts val="2860"/>
              <a:buFont typeface="Arial"/>
              <a:buChar char="•"/>
            </a:pPr>
            <a:r>
              <a:rPr lang="en-CA" sz="2200"/>
              <a:t>How can I earn their respect?</a:t>
            </a:r>
            <a:endParaRPr/>
          </a:p>
        </p:txBody>
      </p:sp>
      <p:pic>
        <p:nvPicPr>
          <p:cNvPr descr="http://www.effectiveconnecting.com/wp-content/uploads/2012/07/public-speaking.jpg" id="120" name="Google Shape;120;p3"/>
          <p:cNvPicPr preferRelativeResize="0"/>
          <p:nvPr/>
        </p:nvPicPr>
        <p:blipFill rotWithShape="1">
          <a:blip r:embed="rId3">
            <a:alphaModFix/>
          </a:blip>
          <a:srcRect b="0" l="0" r="0" t="0"/>
          <a:stretch/>
        </p:blipFill>
        <p:spPr>
          <a:xfrm>
            <a:off x="251520" y="4725144"/>
            <a:ext cx="2005285" cy="1999507"/>
          </a:xfrm>
          <a:prstGeom prst="rect">
            <a:avLst/>
          </a:prstGeom>
          <a:noFill/>
          <a:ln>
            <a:noFill/>
          </a:ln>
        </p:spPr>
      </p:pic>
      <p:sp>
        <p:nvSpPr>
          <p:cNvPr id="121" name="Google Shape;121;p3"/>
          <p:cNvSpPr txBox="1"/>
          <p:nvPr>
            <p:ph type="title"/>
          </p:nvPr>
        </p:nvSpPr>
        <p:spPr>
          <a:xfrm>
            <a:off x="2123728" y="4153644"/>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t>Understand your audience</a:t>
            </a:r>
            <a:endParaRPr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0" st="0"/>
                                            </p:txEl>
                                          </p:spTgt>
                                        </p:tgtEl>
                                        <p:attrNameLst>
                                          <p:attrName>style.visibility</p:attrName>
                                        </p:attrNameLst>
                                      </p:cBhvr>
                                      <p:to>
                                        <p:strVal val="visible"/>
                                      </p:to>
                                    </p:set>
                                    <p:animEffect filter="fade" transition="in">
                                      <p:cBhvr>
                                        <p:cTn dur="2000"/>
                                        <p:tgtEl>
                                          <p:spTgt spid="1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1" st="1"/>
                                            </p:txEl>
                                          </p:spTgt>
                                        </p:tgtEl>
                                        <p:attrNameLst>
                                          <p:attrName>style.visibility</p:attrName>
                                        </p:attrNameLst>
                                      </p:cBhvr>
                                      <p:to>
                                        <p:strVal val="visible"/>
                                      </p:to>
                                    </p:set>
                                    <p:animEffect filter="fade" transition="in">
                                      <p:cBhvr>
                                        <p:cTn dur="2000"/>
                                        <p:tgtEl>
                                          <p:spTgt spid="1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2" st="2"/>
                                            </p:txEl>
                                          </p:spTgt>
                                        </p:tgtEl>
                                        <p:attrNameLst>
                                          <p:attrName>style.visibility</p:attrName>
                                        </p:attrNameLst>
                                      </p:cBhvr>
                                      <p:to>
                                        <p:strVal val="visible"/>
                                      </p:to>
                                    </p:set>
                                    <p:animEffect filter="fade" transition="in">
                                      <p:cBhvr>
                                        <p:cTn dur="2000"/>
                                        <p:tgtEl>
                                          <p:spTgt spid="1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3" st="3"/>
                                            </p:txEl>
                                          </p:spTgt>
                                        </p:tgtEl>
                                        <p:attrNameLst>
                                          <p:attrName>style.visibility</p:attrName>
                                        </p:attrNameLst>
                                      </p:cBhvr>
                                      <p:to>
                                        <p:strVal val="visible"/>
                                      </p:to>
                                    </p:set>
                                    <p:animEffect filter="fade" transition="in">
                                      <p:cBhvr>
                                        <p:cTn dur="2000"/>
                                        <p:tgtEl>
                                          <p:spTgt spid="1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4" st="4"/>
                                            </p:txEl>
                                          </p:spTgt>
                                        </p:tgtEl>
                                        <p:attrNameLst>
                                          <p:attrName>style.visibility</p:attrName>
                                        </p:attrNameLst>
                                      </p:cBhvr>
                                      <p:to>
                                        <p:strVal val="visible"/>
                                      </p:to>
                                    </p:set>
                                    <p:animEffect filter="fade" transition="in">
                                      <p:cBhvr>
                                        <p:cTn dur="2000"/>
                                        <p:tgtEl>
                                          <p:spTgt spid="11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txBox="1"/>
          <p:nvPr>
            <p:ph type="title"/>
          </p:nvPr>
        </p:nvSpPr>
        <p:spPr>
          <a:xfrm>
            <a:off x="2051720" y="3812500"/>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t>Understand your audience</a:t>
            </a:r>
            <a:endParaRPr sz="3600"/>
          </a:p>
        </p:txBody>
      </p:sp>
      <p:sp>
        <p:nvSpPr>
          <p:cNvPr id="128" name="Google Shape;128;p4"/>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181609" lvl="1" marL="548640" rtl="0" algn="l">
              <a:spcBef>
                <a:spcPts val="0"/>
              </a:spcBef>
              <a:spcAft>
                <a:spcPts val="0"/>
              </a:spcAft>
              <a:buSzPts val="2860"/>
              <a:buFont typeface="Arial"/>
              <a:buChar char="•"/>
            </a:pPr>
            <a:r>
              <a:rPr lang="en-CA" sz="2200"/>
              <a:t>How can I make my point?</a:t>
            </a:r>
            <a:endParaRPr/>
          </a:p>
          <a:p>
            <a:pPr indent="-181609" lvl="2" marL="822960" rtl="0" algn="l">
              <a:spcBef>
                <a:spcPts val="740"/>
              </a:spcBef>
              <a:spcAft>
                <a:spcPts val="0"/>
              </a:spcAft>
              <a:buSzPts val="2860"/>
              <a:buFont typeface="Arial"/>
              <a:buChar char="•"/>
            </a:pPr>
            <a:r>
              <a:rPr lang="en-CA" sz="2200"/>
              <a:t>Statistics?  Personal experience?  Humour?  Illustrations?  Analogies? </a:t>
            </a:r>
            <a:endParaRPr/>
          </a:p>
          <a:p>
            <a:pPr indent="0" lvl="2" marL="822960" rtl="0" algn="l">
              <a:spcBef>
                <a:spcPts val="740"/>
              </a:spcBef>
              <a:spcAft>
                <a:spcPts val="0"/>
              </a:spcAft>
              <a:buSzPts val="2860"/>
              <a:buFont typeface="Arial"/>
              <a:buNone/>
            </a:pPr>
            <a:r>
              <a:t/>
            </a:r>
            <a:endParaRPr sz="2200"/>
          </a:p>
          <a:p>
            <a:pPr indent="-198120" lvl="1" marL="548640" rtl="0" algn="l">
              <a:spcBef>
                <a:spcPts val="780"/>
              </a:spcBef>
              <a:spcAft>
                <a:spcPts val="0"/>
              </a:spcAft>
              <a:buSzPts val="3120"/>
              <a:buFont typeface="Arial"/>
              <a:buChar char="•"/>
            </a:pPr>
            <a:r>
              <a:rPr lang="en-CA" sz="2400"/>
              <a:t>How can I make it memorable?</a:t>
            </a:r>
            <a:endParaRPr/>
          </a:p>
          <a:p>
            <a:pPr indent="-181609" lvl="2" marL="822960" rtl="0" algn="l">
              <a:spcBef>
                <a:spcPts val="740"/>
              </a:spcBef>
              <a:spcAft>
                <a:spcPts val="0"/>
              </a:spcAft>
              <a:buSzPts val="2860"/>
              <a:buFont typeface="Arial"/>
              <a:buChar char="•"/>
            </a:pPr>
            <a:r>
              <a:rPr lang="en-CA" sz="2200"/>
              <a:t>Share information they can relate to</a:t>
            </a:r>
            <a:endParaRPr/>
          </a:p>
        </p:txBody>
      </p:sp>
      <p:pic>
        <p:nvPicPr>
          <p:cNvPr descr="http://publicspeakingformoney.com/images/superstars.jpg" id="129" name="Google Shape;129;p4"/>
          <p:cNvPicPr preferRelativeResize="0"/>
          <p:nvPr/>
        </p:nvPicPr>
        <p:blipFill rotWithShape="1">
          <a:blip r:embed="rId3">
            <a:alphaModFix/>
          </a:blip>
          <a:srcRect b="0" l="0" r="0" t="0"/>
          <a:stretch/>
        </p:blipFill>
        <p:spPr>
          <a:xfrm>
            <a:off x="91098" y="4532361"/>
            <a:ext cx="2448272" cy="19656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Effect filter="fade" transition="in">
                                      <p:cBhvr>
                                        <p:cTn dur="2000"/>
                                        <p:tgtEl>
                                          <p:spTgt spid="12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Effect filter="fade" transition="in">
                                      <p:cBhvr>
                                        <p:cTn dur="2000"/>
                                        <p:tgtEl>
                                          <p:spTgt spid="12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8">
                                            <p:txEl>
                                              <p:pRg end="2" st="2"/>
                                            </p:txEl>
                                          </p:spTgt>
                                        </p:tgtEl>
                                        <p:attrNameLst>
                                          <p:attrName>style.visibility</p:attrName>
                                        </p:attrNameLst>
                                      </p:cBhvr>
                                      <p:to>
                                        <p:strVal val="visible"/>
                                      </p:to>
                                    </p:set>
                                    <p:animEffect filter="fade" transition="in">
                                      <p:cBhvr>
                                        <p:cTn dur="2000"/>
                                        <p:tgtEl>
                                          <p:spTgt spid="12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8">
                                            <p:txEl>
                                              <p:pRg end="3" st="3"/>
                                            </p:txEl>
                                          </p:spTgt>
                                        </p:tgtEl>
                                        <p:attrNameLst>
                                          <p:attrName>style.visibility</p:attrName>
                                        </p:attrNameLst>
                                      </p:cBhvr>
                                      <p:to>
                                        <p:strVal val="visible"/>
                                      </p:to>
                                    </p:set>
                                    <p:animEffect filter="fade" transition="in">
                                      <p:cBhvr>
                                        <p:cTn dur="2000"/>
                                        <p:tgtEl>
                                          <p:spTgt spid="12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8">
                                            <p:txEl>
                                              <p:pRg end="4" st="4"/>
                                            </p:txEl>
                                          </p:spTgt>
                                        </p:tgtEl>
                                        <p:attrNameLst>
                                          <p:attrName>style.visibility</p:attrName>
                                        </p:attrNameLst>
                                      </p:cBhvr>
                                      <p:to>
                                        <p:strVal val="visible"/>
                                      </p:to>
                                    </p:set>
                                    <p:animEffect filter="fade" transition="in">
                                      <p:cBhvr>
                                        <p:cTn dur="2000"/>
                                        <p:tgtEl>
                                          <p:spTgt spid="12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5"/>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t>Understand your audience</a:t>
            </a:r>
            <a:endParaRPr sz="3600"/>
          </a:p>
        </p:txBody>
      </p:sp>
      <p:sp>
        <p:nvSpPr>
          <p:cNvPr id="136" name="Google Shape;136;p5"/>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rPr lang="en-CA" sz="2600"/>
              <a:t>Friendly audiences are easy!</a:t>
            </a:r>
            <a:endParaRPr/>
          </a:p>
          <a:p>
            <a:pPr indent="-198120" lvl="1" marL="548640" rtl="0" algn="l">
              <a:spcBef>
                <a:spcPts val="780"/>
              </a:spcBef>
              <a:spcAft>
                <a:spcPts val="0"/>
              </a:spcAft>
              <a:buSzPts val="3120"/>
              <a:buFont typeface="Arial"/>
              <a:buChar char="•"/>
            </a:pPr>
            <a:r>
              <a:rPr lang="en-CA" sz="2400"/>
              <a:t>They already like you and your topic</a:t>
            </a:r>
            <a:endParaRPr/>
          </a:p>
          <a:p>
            <a:pPr indent="-198120" lvl="1" marL="548640" rtl="0" algn="l">
              <a:spcBef>
                <a:spcPts val="780"/>
              </a:spcBef>
              <a:spcAft>
                <a:spcPts val="0"/>
              </a:spcAft>
              <a:buSzPts val="3120"/>
              <a:buFont typeface="Arial"/>
              <a:buChar char="•"/>
            </a:pPr>
            <a:r>
              <a:rPr lang="en-CA" sz="2400"/>
              <a:t>Use lots of eye contact, smiles, humour</a:t>
            </a:r>
            <a:endParaRPr/>
          </a:p>
          <a:p>
            <a:pPr indent="-198120" lvl="1" marL="548640" rtl="0" algn="l">
              <a:spcBef>
                <a:spcPts val="780"/>
              </a:spcBef>
              <a:spcAft>
                <a:spcPts val="0"/>
              </a:spcAft>
              <a:buSzPts val="3120"/>
              <a:buFont typeface="Arial"/>
              <a:buChar char="•"/>
            </a:pPr>
            <a:r>
              <a:rPr lang="en-CA" sz="2400"/>
              <a:t>Involve the audience</a:t>
            </a:r>
            <a:endParaRPr/>
          </a:p>
        </p:txBody>
      </p:sp>
      <p:pic>
        <p:nvPicPr>
          <p:cNvPr descr="http://www.comparebusinessproducts.com/content/assets/40/fyi/Public_Speaking.jpg" id="137" name="Google Shape;137;p5"/>
          <p:cNvPicPr preferRelativeResize="0"/>
          <p:nvPr/>
        </p:nvPicPr>
        <p:blipFill rotWithShape="1">
          <a:blip r:embed="rId3">
            <a:alphaModFix/>
          </a:blip>
          <a:srcRect b="0" l="0" r="0" t="0"/>
          <a:stretch/>
        </p:blipFill>
        <p:spPr>
          <a:xfrm>
            <a:off x="4860032" y="2262648"/>
            <a:ext cx="3312368" cy="22042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6">
                                            <p:txEl>
                                              <p:pRg end="0" st="0"/>
                                            </p:txEl>
                                          </p:spTgt>
                                        </p:tgtEl>
                                        <p:attrNameLst>
                                          <p:attrName>style.visibility</p:attrName>
                                        </p:attrNameLst>
                                      </p:cBhvr>
                                      <p:to>
                                        <p:strVal val="visible"/>
                                      </p:to>
                                    </p:set>
                                    <p:animEffect filter="fade" transition="in">
                                      <p:cBhvr>
                                        <p:cTn dur="2000"/>
                                        <p:tgtEl>
                                          <p:spTgt spid="13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1" st="1"/>
                                            </p:txEl>
                                          </p:spTgt>
                                        </p:tgtEl>
                                        <p:attrNameLst>
                                          <p:attrName>style.visibility</p:attrName>
                                        </p:attrNameLst>
                                      </p:cBhvr>
                                      <p:to>
                                        <p:strVal val="visible"/>
                                      </p:to>
                                    </p:set>
                                    <p:animEffect filter="fade" transition="in">
                                      <p:cBhvr>
                                        <p:cTn dur="2000"/>
                                        <p:tgtEl>
                                          <p:spTgt spid="13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2" st="2"/>
                                            </p:txEl>
                                          </p:spTgt>
                                        </p:tgtEl>
                                        <p:attrNameLst>
                                          <p:attrName>style.visibility</p:attrName>
                                        </p:attrNameLst>
                                      </p:cBhvr>
                                      <p:to>
                                        <p:strVal val="visible"/>
                                      </p:to>
                                    </p:set>
                                    <p:animEffect filter="fade" transition="in">
                                      <p:cBhvr>
                                        <p:cTn dur="2000"/>
                                        <p:tgtEl>
                                          <p:spTgt spid="13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3" st="3"/>
                                            </p:txEl>
                                          </p:spTgt>
                                        </p:tgtEl>
                                        <p:attrNameLst>
                                          <p:attrName>style.visibility</p:attrName>
                                        </p:attrNameLst>
                                      </p:cBhvr>
                                      <p:to>
                                        <p:strVal val="visible"/>
                                      </p:to>
                                    </p:set>
                                    <p:animEffect filter="fade" transition="in">
                                      <p:cBhvr>
                                        <p:cTn dur="2000"/>
                                        <p:tgtEl>
                                          <p:spTgt spid="13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6"/>
          <p:cNvSpPr txBox="1"/>
          <p:nvPr>
            <p:ph type="title"/>
          </p:nvPr>
        </p:nvSpPr>
        <p:spPr>
          <a:xfrm>
            <a:off x="2987824" y="3649712"/>
            <a:ext cx="5976664" cy="1145064"/>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t>Understand your audience</a:t>
            </a:r>
            <a:endParaRPr sz="3600"/>
          </a:p>
        </p:txBody>
      </p:sp>
      <p:sp>
        <p:nvSpPr>
          <p:cNvPr id="144" name="Google Shape;144;p6"/>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rPr lang="en-CA" sz="2600"/>
              <a:t>Neutral audiences need to be convinced.</a:t>
            </a:r>
            <a:endParaRPr/>
          </a:p>
          <a:p>
            <a:pPr indent="-198120" lvl="1" marL="548640" rtl="0" algn="l">
              <a:spcBef>
                <a:spcPts val="780"/>
              </a:spcBef>
              <a:spcAft>
                <a:spcPts val="0"/>
              </a:spcAft>
              <a:buSzPts val="3120"/>
              <a:buFont typeface="Arial"/>
              <a:buChar char="•"/>
            </a:pPr>
            <a:r>
              <a:rPr lang="en-CA" sz="2400"/>
              <a:t>Be controlled, but avoid being showy</a:t>
            </a:r>
            <a:endParaRPr/>
          </a:p>
          <a:p>
            <a:pPr indent="-198120" lvl="1" marL="548640" rtl="0" algn="l">
              <a:spcBef>
                <a:spcPts val="780"/>
              </a:spcBef>
              <a:spcAft>
                <a:spcPts val="0"/>
              </a:spcAft>
              <a:buSzPts val="3120"/>
              <a:buFont typeface="Arial"/>
              <a:buChar char="•"/>
            </a:pPr>
            <a:r>
              <a:rPr lang="en-CA" sz="2400"/>
              <a:t>Use a pro-con, problem-solution pattern</a:t>
            </a:r>
            <a:endParaRPr/>
          </a:p>
          <a:p>
            <a:pPr indent="-198120" lvl="1" marL="548640" rtl="0" algn="l">
              <a:spcBef>
                <a:spcPts val="780"/>
              </a:spcBef>
              <a:spcAft>
                <a:spcPts val="0"/>
              </a:spcAft>
              <a:buSzPts val="3120"/>
              <a:buFont typeface="Arial"/>
              <a:buChar char="•"/>
            </a:pPr>
            <a:r>
              <a:rPr lang="en-CA" sz="2400"/>
              <a:t>Use facts, stats, comparisons</a:t>
            </a:r>
            <a:endParaRPr/>
          </a:p>
          <a:p>
            <a:pPr indent="-198120" lvl="1" marL="548640" rtl="0" algn="l">
              <a:spcBef>
                <a:spcPts val="780"/>
              </a:spcBef>
              <a:spcAft>
                <a:spcPts val="0"/>
              </a:spcAft>
              <a:buSzPts val="3120"/>
              <a:buFont typeface="Arial"/>
              <a:buChar char="•"/>
            </a:pPr>
            <a:r>
              <a:rPr lang="en-CA" sz="2400"/>
              <a:t>Avoid humour and personal stories</a:t>
            </a:r>
            <a:endParaRPr/>
          </a:p>
        </p:txBody>
      </p:sp>
      <p:pic>
        <p:nvPicPr>
          <p:cNvPr descr="http://airparktoastmaster.files.wordpress.com/2010/07/public-speaking.jpg" id="145" name="Google Shape;145;p6"/>
          <p:cNvPicPr preferRelativeResize="0"/>
          <p:nvPr/>
        </p:nvPicPr>
        <p:blipFill rotWithShape="1">
          <a:blip r:embed="rId3">
            <a:alphaModFix/>
          </a:blip>
          <a:srcRect b="0" l="0" r="0" t="0"/>
          <a:stretch/>
        </p:blipFill>
        <p:spPr>
          <a:xfrm>
            <a:off x="323528" y="4393435"/>
            <a:ext cx="3168352" cy="21295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animEffect filter="fade" transition="in">
                                      <p:cBhvr>
                                        <p:cTn dur="2000"/>
                                        <p:tgtEl>
                                          <p:spTgt spid="14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animEffect filter="fade" transition="in">
                                      <p:cBhvr>
                                        <p:cTn dur="2000"/>
                                        <p:tgtEl>
                                          <p:spTgt spid="14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animEffect filter="fade" transition="in">
                                      <p:cBhvr>
                                        <p:cTn dur="2000"/>
                                        <p:tgtEl>
                                          <p:spTgt spid="14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animEffect filter="fade" transition="in">
                                      <p:cBhvr>
                                        <p:cTn dur="2000"/>
                                        <p:tgtEl>
                                          <p:spTgt spid="14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animEffect filter="fade" transition="in">
                                      <p:cBhvr>
                                        <p:cTn dur="2000"/>
                                        <p:tgtEl>
                                          <p:spTgt spid="14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7"/>
          <p:cNvSpPr txBox="1"/>
          <p:nvPr>
            <p:ph type="title"/>
          </p:nvPr>
        </p:nvSpPr>
        <p:spPr>
          <a:xfrm>
            <a:off x="4211960" y="4372168"/>
            <a:ext cx="4093840"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t>Understand your audience</a:t>
            </a:r>
            <a:endParaRPr sz="3600"/>
          </a:p>
        </p:txBody>
      </p:sp>
      <p:sp>
        <p:nvSpPr>
          <p:cNvPr id="152" name="Google Shape;152;p7"/>
          <p:cNvSpPr txBox="1"/>
          <p:nvPr>
            <p:ph idx="1" type="body"/>
          </p:nvPr>
        </p:nvSpPr>
        <p:spPr>
          <a:xfrm>
            <a:off x="1143000" y="731520"/>
            <a:ext cx="738944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rPr lang="en-CA" sz="2600"/>
              <a:t>Uninterested audiences have a short attention span.</a:t>
            </a:r>
            <a:endParaRPr/>
          </a:p>
          <a:p>
            <a:pPr indent="-198120" lvl="1" marL="548640" rtl="0" algn="l">
              <a:spcBef>
                <a:spcPts val="780"/>
              </a:spcBef>
              <a:spcAft>
                <a:spcPts val="0"/>
              </a:spcAft>
              <a:buSzPts val="3120"/>
              <a:buFont typeface="Arial"/>
              <a:buChar char="•"/>
            </a:pPr>
            <a:r>
              <a:rPr lang="en-CA" sz="2400"/>
              <a:t>Be brief</a:t>
            </a:r>
            <a:endParaRPr/>
          </a:p>
          <a:p>
            <a:pPr indent="-198120" lvl="1" marL="548640" rtl="0" algn="l">
              <a:spcBef>
                <a:spcPts val="780"/>
              </a:spcBef>
              <a:spcAft>
                <a:spcPts val="0"/>
              </a:spcAft>
              <a:buSzPts val="3120"/>
              <a:buFont typeface="Arial"/>
              <a:buChar char="•"/>
            </a:pPr>
            <a:r>
              <a:rPr lang="en-CA" sz="2400"/>
              <a:t>Be dynamic, entertaining; move around</a:t>
            </a:r>
            <a:endParaRPr/>
          </a:p>
          <a:p>
            <a:pPr indent="-198120" lvl="1" marL="548640" rtl="0" algn="l">
              <a:spcBef>
                <a:spcPts val="780"/>
              </a:spcBef>
              <a:spcAft>
                <a:spcPts val="0"/>
              </a:spcAft>
              <a:buSzPts val="3120"/>
              <a:buFont typeface="Arial"/>
              <a:buChar char="•"/>
            </a:pPr>
            <a:r>
              <a:rPr lang="en-CA" sz="2400"/>
              <a:t>Use humour, visuals, startling stats</a:t>
            </a:r>
            <a:endParaRPr/>
          </a:p>
          <a:p>
            <a:pPr indent="-198120" lvl="1" marL="548640" rtl="0" algn="l">
              <a:spcBef>
                <a:spcPts val="780"/>
              </a:spcBef>
              <a:spcAft>
                <a:spcPts val="0"/>
              </a:spcAft>
              <a:buSzPts val="3120"/>
              <a:buFont typeface="Arial"/>
              <a:buChar char="•"/>
            </a:pPr>
            <a:r>
              <a:rPr lang="en-CA" sz="2400"/>
              <a:t>Avoid standing motionless; don’t use handouts</a:t>
            </a:r>
            <a:endParaRPr/>
          </a:p>
        </p:txBody>
      </p:sp>
      <p:pic>
        <p:nvPicPr>
          <p:cNvPr descr="http://meganandtimmy.com/wp-content/uploads/2012/09/bored-audience.jpg" id="153" name="Google Shape;153;p7"/>
          <p:cNvPicPr preferRelativeResize="0"/>
          <p:nvPr/>
        </p:nvPicPr>
        <p:blipFill rotWithShape="1">
          <a:blip r:embed="rId3">
            <a:alphaModFix/>
          </a:blip>
          <a:srcRect b="0" l="0" r="0" t="0"/>
          <a:stretch/>
        </p:blipFill>
        <p:spPr>
          <a:xfrm>
            <a:off x="251520" y="3933056"/>
            <a:ext cx="4057650" cy="26860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2">
                                            <p:txEl>
                                              <p:pRg end="0" st="0"/>
                                            </p:txEl>
                                          </p:spTgt>
                                        </p:tgtEl>
                                        <p:attrNameLst>
                                          <p:attrName>style.visibility</p:attrName>
                                        </p:attrNameLst>
                                      </p:cBhvr>
                                      <p:to>
                                        <p:strVal val="visible"/>
                                      </p:to>
                                    </p:set>
                                    <p:animEffect filter="fade" transition="in">
                                      <p:cBhvr>
                                        <p:cTn dur="2000"/>
                                        <p:tgtEl>
                                          <p:spTgt spid="15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2">
                                            <p:txEl>
                                              <p:pRg end="1" st="1"/>
                                            </p:txEl>
                                          </p:spTgt>
                                        </p:tgtEl>
                                        <p:attrNameLst>
                                          <p:attrName>style.visibility</p:attrName>
                                        </p:attrNameLst>
                                      </p:cBhvr>
                                      <p:to>
                                        <p:strVal val="visible"/>
                                      </p:to>
                                    </p:set>
                                    <p:animEffect filter="fade" transition="in">
                                      <p:cBhvr>
                                        <p:cTn dur="2000"/>
                                        <p:tgtEl>
                                          <p:spTgt spid="15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2">
                                            <p:txEl>
                                              <p:pRg end="2" st="2"/>
                                            </p:txEl>
                                          </p:spTgt>
                                        </p:tgtEl>
                                        <p:attrNameLst>
                                          <p:attrName>style.visibility</p:attrName>
                                        </p:attrNameLst>
                                      </p:cBhvr>
                                      <p:to>
                                        <p:strVal val="visible"/>
                                      </p:to>
                                    </p:set>
                                    <p:animEffect filter="fade" transition="in">
                                      <p:cBhvr>
                                        <p:cTn dur="2000"/>
                                        <p:tgtEl>
                                          <p:spTgt spid="15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2">
                                            <p:txEl>
                                              <p:pRg end="3" st="3"/>
                                            </p:txEl>
                                          </p:spTgt>
                                        </p:tgtEl>
                                        <p:attrNameLst>
                                          <p:attrName>style.visibility</p:attrName>
                                        </p:attrNameLst>
                                      </p:cBhvr>
                                      <p:to>
                                        <p:strVal val="visible"/>
                                      </p:to>
                                    </p:set>
                                    <p:animEffect filter="fade" transition="in">
                                      <p:cBhvr>
                                        <p:cTn dur="2000"/>
                                        <p:tgtEl>
                                          <p:spTgt spid="15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2">
                                            <p:txEl>
                                              <p:pRg end="4" st="4"/>
                                            </p:txEl>
                                          </p:spTgt>
                                        </p:tgtEl>
                                        <p:attrNameLst>
                                          <p:attrName>style.visibility</p:attrName>
                                        </p:attrNameLst>
                                      </p:cBhvr>
                                      <p:to>
                                        <p:strVal val="visible"/>
                                      </p:to>
                                    </p:set>
                                    <p:animEffect filter="fade" transition="in">
                                      <p:cBhvr>
                                        <p:cTn dur="2000"/>
                                        <p:tgtEl>
                                          <p:spTgt spid="15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8"/>
          <p:cNvSpPr txBox="1"/>
          <p:nvPr>
            <p:ph type="title"/>
          </p:nvPr>
        </p:nvSpPr>
        <p:spPr>
          <a:xfrm>
            <a:off x="-900608" y="4365104"/>
            <a:ext cx="5832649"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3840"/>
              <a:buNone/>
            </a:pPr>
            <a:r>
              <a:rPr lang="en-CA" sz="3000"/>
              <a:t>Understand your audience</a:t>
            </a:r>
            <a:endParaRPr sz="3000"/>
          </a:p>
        </p:txBody>
      </p:sp>
      <p:sp>
        <p:nvSpPr>
          <p:cNvPr id="160" name="Google Shape;160;p8"/>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rPr lang="en-CA" sz="2600"/>
              <a:t>Hostile audiences are defensive and emotional.</a:t>
            </a:r>
            <a:endParaRPr/>
          </a:p>
          <a:p>
            <a:pPr indent="-198120" lvl="1" marL="548640" rtl="0" algn="l">
              <a:spcBef>
                <a:spcPts val="780"/>
              </a:spcBef>
              <a:spcAft>
                <a:spcPts val="0"/>
              </a:spcAft>
              <a:buSzPts val="3120"/>
              <a:buFont typeface="Arial"/>
              <a:buChar char="•"/>
            </a:pPr>
            <a:r>
              <a:rPr lang="en-CA" sz="2400"/>
              <a:t>Use a non-controversial pattern</a:t>
            </a:r>
            <a:endParaRPr/>
          </a:p>
          <a:p>
            <a:pPr indent="-198120" lvl="1" marL="548640" rtl="0" algn="l">
              <a:spcBef>
                <a:spcPts val="780"/>
              </a:spcBef>
              <a:spcAft>
                <a:spcPts val="0"/>
              </a:spcAft>
              <a:buSzPts val="3120"/>
              <a:buFont typeface="Arial"/>
              <a:buChar char="•"/>
            </a:pPr>
            <a:r>
              <a:rPr lang="en-CA" sz="2400"/>
              <a:t>Be calm, controlled, confident</a:t>
            </a:r>
            <a:endParaRPr/>
          </a:p>
          <a:p>
            <a:pPr indent="-198120" lvl="1" marL="548640" rtl="0" algn="l">
              <a:spcBef>
                <a:spcPts val="780"/>
              </a:spcBef>
              <a:spcAft>
                <a:spcPts val="0"/>
              </a:spcAft>
              <a:buSzPts val="3120"/>
              <a:buFont typeface="Arial"/>
              <a:buChar char="•"/>
            </a:pPr>
            <a:r>
              <a:rPr lang="en-CA" sz="2400"/>
              <a:t>Speak evenly and slowly</a:t>
            </a:r>
            <a:endParaRPr/>
          </a:p>
          <a:p>
            <a:pPr indent="-198120" lvl="1" marL="548640" rtl="0" algn="l">
              <a:spcBef>
                <a:spcPts val="780"/>
              </a:spcBef>
              <a:spcAft>
                <a:spcPts val="0"/>
              </a:spcAft>
              <a:buSzPts val="3120"/>
              <a:buFont typeface="Arial"/>
              <a:buChar char="•"/>
            </a:pPr>
            <a:r>
              <a:rPr lang="en-CA" sz="2400"/>
              <a:t>Avoid personal stories, humour</a:t>
            </a:r>
            <a:endParaRPr/>
          </a:p>
          <a:p>
            <a:pPr indent="-198120" lvl="1" marL="548640" rtl="0" algn="l">
              <a:spcBef>
                <a:spcPts val="780"/>
              </a:spcBef>
              <a:spcAft>
                <a:spcPts val="0"/>
              </a:spcAft>
              <a:buSzPts val="3120"/>
              <a:buFont typeface="Arial"/>
              <a:buChar char="•"/>
            </a:pPr>
            <a:r>
              <a:rPr lang="en-CA" sz="2400"/>
              <a:t>Avoid Q&amp;A periods, if possible</a:t>
            </a:r>
            <a:endParaRPr/>
          </a:p>
        </p:txBody>
      </p:sp>
      <p:pic>
        <p:nvPicPr>
          <p:cNvPr descr="http://ww1.hdnux.com/photos/10/75/03/2347236/5/628x471.jpg" id="161" name="Google Shape;161;p8"/>
          <p:cNvPicPr preferRelativeResize="0"/>
          <p:nvPr/>
        </p:nvPicPr>
        <p:blipFill rotWithShape="1">
          <a:blip r:embed="rId3">
            <a:alphaModFix/>
          </a:blip>
          <a:srcRect b="0" l="0" r="0" t="0"/>
          <a:stretch/>
        </p:blipFill>
        <p:spPr>
          <a:xfrm>
            <a:off x="5042355" y="4110211"/>
            <a:ext cx="4138157" cy="27477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Effect filter="fade" transition="in">
                                      <p:cBhvr>
                                        <p:cTn dur="2000"/>
                                        <p:tgtEl>
                                          <p:spTgt spid="16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Effect filter="fade" transition="in">
                                      <p:cBhvr>
                                        <p:cTn dur="2000"/>
                                        <p:tgtEl>
                                          <p:spTgt spid="16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animEffect filter="fade" transition="in">
                                      <p:cBhvr>
                                        <p:cTn dur="2000"/>
                                        <p:tgtEl>
                                          <p:spTgt spid="16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animEffect filter="fade" transition="in">
                                      <p:cBhvr>
                                        <p:cTn dur="2000"/>
                                        <p:tgtEl>
                                          <p:spTgt spid="16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animEffect filter="fade" transition="in">
                                      <p:cBhvr>
                                        <p:cTn dur="2000"/>
                                        <p:tgtEl>
                                          <p:spTgt spid="16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0">
                                            <p:txEl>
                                              <p:pRg end="5" st="5"/>
                                            </p:txEl>
                                          </p:spTgt>
                                        </p:tgtEl>
                                        <p:attrNameLst>
                                          <p:attrName>style.visibility</p:attrName>
                                        </p:attrNameLst>
                                      </p:cBhvr>
                                      <p:to>
                                        <p:strVal val="visible"/>
                                      </p:to>
                                    </p:set>
                                    <p:animEffect filter="fade" transition="in">
                                      <p:cBhvr>
                                        <p:cTn dur="2000"/>
                                        <p:tgtEl>
                                          <p:spTgt spid="160">
                                            <p:txEl>
                                              <p:pRg end="5" st="5"/>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161"/>
                                        </p:tgtEl>
                                        <p:attrNameLst>
                                          <p:attrName>style.visibility</p:attrName>
                                        </p:attrNameLst>
                                      </p:cBhvr>
                                      <p:to>
                                        <p:strVal val="visible"/>
                                      </p:to>
                                    </p:set>
                                    <p:animEffect filter="fade" transition="in">
                                      <p:cBhvr>
                                        <p:cTn dur="5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9"/>
          <p:cNvSpPr txBox="1"/>
          <p:nvPr>
            <p:ph type="title"/>
          </p:nvPr>
        </p:nvSpPr>
        <p:spPr>
          <a:xfrm>
            <a:off x="1835696" y="4437112"/>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solidFill>
                  <a:srgbClr val="C00000"/>
                </a:solidFill>
              </a:rPr>
              <a:t>Organizing the Presentation</a:t>
            </a:r>
            <a:endParaRPr sz="3600">
              <a:solidFill>
                <a:srgbClr val="C00000"/>
              </a:solidFill>
            </a:endParaRPr>
          </a:p>
        </p:txBody>
      </p:sp>
      <p:sp>
        <p:nvSpPr>
          <p:cNvPr id="168" name="Google Shape;168;p9"/>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rPr lang="en-CA" sz="2600"/>
              <a:t>Capture their attention</a:t>
            </a:r>
            <a:endParaRPr/>
          </a:p>
          <a:p>
            <a:pPr indent="-181609" lvl="1" marL="548640" rtl="0" algn="l">
              <a:spcBef>
                <a:spcPts val="740"/>
              </a:spcBef>
              <a:spcAft>
                <a:spcPts val="0"/>
              </a:spcAft>
              <a:buSzPts val="2860"/>
              <a:buFont typeface="Arial"/>
              <a:buChar char="•"/>
            </a:pPr>
            <a:r>
              <a:rPr lang="en-CA" sz="2200"/>
              <a:t>Get them involved from the first moment</a:t>
            </a:r>
            <a:endParaRPr/>
          </a:p>
          <a:p>
            <a:pPr indent="-181609" lvl="1" marL="548640" rtl="0" algn="l">
              <a:spcBef>
                <a:spcPts val="740"/>
              </a:spcBef>
              <a:spcAft>
                <a:spcPts val="0"/>
              </a:spcAft>
              <a:buSzPts val="2860"/>
              <a:buFont typeface="Arial"/>
              <a:buChar char="•"/>
            </a:pPr>
            <a:r>
              <a:rPr lang="en-CA" sz="2200"/>
              <a:t>Identify yourself and establish your credibility</a:t>
            </a:r>
            <a:endParaRPr/>
          </a:p>
          <a:p>
            <a:pPr indent="-181609" lvl="1" marL="548640" rtl="0" algn="l">
              <a:spcBef>
                <a:spcPts val="740"/>
              </a:spcBef>
              <a:spcAft>
                <a:spcPts val="0"/>
              </a:spcAft>
              <a:buSzPts val="2860"/>
              <a:buFont typeface="Arial"/>
              <a:buChar char="•"/>
            </a:pPr>
            <a:r>
              <a:rPr lang="en-CA" sz="2200"/>
              <a:t>Preview your main points</a:t>
            </a:r>
            <a:endParaRPr sz="2200"/>
          </a:p>
        </p:txBody>
      </p:sp>
      <p:pic>
        <p:nvPicPr>
          <p:cNvPr descr="http://successfulspeakernow.com/wp-content/uploads/2012/02/dynamic-speaker.jpg" id="169" name="Google Shape;169;p9"/>
          <p:cNvPicPr preferRelativeResize="0"/>
          <p:nvPr/>
        </p:nvPicPr>
        <p:blipFill rotWithShape="1">
          <a:blip r:embed="rId3">
            <a:alphaModFix/>
          </a:blip>
          <a:srcRect b="0" l="0" r="0" t="0"/>
          <a:stretch/>
        </p:blipFill>
        <p:spPr>
          <a:xfrm>
            <a:off x="5364088" y="2200621"/>
            <a:ext cx="2786922" cy="223649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Effect filter="fade" transition="in">
                                      <p:cBhvr>
                                        <p:cTn dur="2000"/>
                                        <p:tgtEl>
                                          <p:spTgt spid="1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Effect filter="fade" transition="in">
                                      <p:cBhvr>
                                        <p:cTn dur="2000"/>
                                        <p:tgtEl>
                                          <p:spTgt spid="1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animEffect filter="fade" transition="in">
                                      <p:cBhvr>
                                        <p:cTn dur="2000"/>
                                        <p:tgtEl>
                                          <p:spTgt spid="1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animEffect filter="fade" transition="in">
                                      <p:cBhvr>
                                        <p:cTn dur="2000"/>
                                        <p:tgtEl>
                                          <p:spTgt spid="16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0"/>
          <p:cNvSpPr txBox="1"/>
          <p:nvPr>
            <p:ph type="title"/>
          </p:nvPr>
        </p:nvSpPr>
        <p:spPr>
          <a:xfrm>
            <a:off x="1793289" y="4372168"/>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solidFill>
                  <a:srgbClr val="595959"/>
                </a:solidFill>
              </a:rPr>
              <a:t>Organizing the Presentation</a:t>
            </a:r>
            <a:endParaRPr sz="3600">
              <a:solidFill>
                <a:srgbClr val="595959"/>
              </a:solidFill>
            </a:endParaRPr>
          </a:p>
        </p:txBody>
      </p:sp>
      <p:sp>
        <p:nvSpPr>
          <p:cNvPr id="176" name="Google Shape;176;p10"/>
          <p:cNvSpPr txBox="1"/>
          <p:nvPr>
            <p:ph idx="1" type="body"/>
          </p:nvPr>
        </p:nvSpPr>
        <p:spPr>
          <a:xfrm>
            <a:off x="1143000" y="731520"/>
            <a:ext cx="6400800" cy="3474720"/>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rPr lang="en-CA" sz="2600"/>
              <a:t>Organize the body</a:t>
            </a:r>
            <a:endParaRPr/>
          </a:p>
          <a:p>
            <a:pPr indent="-181609" lvl="1" marL="548640" rtl="0" algn="l">
              <a:spcBef>
                <a:spcPts val="740"/>
              </a:spcBef>
              <a:spcAft>
                <a:spcPts val="0"/>
              </a:spcAft>
              <a:buSzPts val="2860"/>
              <a:buFont typeface="Arial"/>
              <a:buChar char="•"/>
            </a:pPr>
            <a:r>
              <a:rPr lang="en-CA" sz="2200"/>
              <a:t>Only 2 – 4 main points should be discussed</a:t>
            </a:r>
            <a:endParaRPr/>
          </a:p>
          <a:p>
            <a:pPr indent="-182880" lvl="2" marL="822960" rtl="0" algn="l">
              <a:spcBef>
                <a:spcPts val="660"/>
              </a:spcBef>
              <a:spcAft>
                <a:spcPts val="0"/>
              </a:spcAft>
              <a:buSzPts val="2340"/>
              <a:buFont typeface="Arial"/>
              <a:buChar char="•"/>
            </a:pPr>
            <a:r>
              <a:rPr lang="en-CA"/>
              <a:t>Too many points become too boring or too complex for the audience to follow</a:t>
            </a:r>
            <a:endParaRPr/>
          </a:p>
          <a:p>
            <a:pPr indent="-181609" lvl="1" marL="548640" rtl="0" algn="l">
              <a:spcBef>
                <a:spcPts val="740"/>
              </a:spcBef>
              <a:spcAft>
                <a:spcPts val="0"/>
              </a:spcAft>
              <a:buSzPts val="2860"/>
              <a:buFont typeface="Arial"/>
              <a:buChar char="•"/>
            </a:pPr>
            <a:r>
              <a:rPr lang="en-CA" sz="2200"/>
              <a:t>Arrange the discussion chronologically, by geography, by function, by value/size, by order of importance, by problem/solution, by level of complexity</a:t>
            </a:r>
            <a:endParaRPr/>
          </a:p>
          <a:p>
            <a:pPr indent="-181609" lvl="1" marL="548640" rtl="0" algn="l">
              <a:spcBef>
                <a:spcPts val="740"/>
              </a:spcBef>
              <a:spcAft>
                <a:spcPts val="0"/>
              </a:spcAft>
              <a:buSzPts val="2860"/>
              <a:buFont typeface="Arial"/>
              <a:buChar char="•"/>
            </a:pPr>
            <a:r>
              <a:rPr lang="en-CA" sz="2200"/>
              <a:t>Stay on topic</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animEffect filter="fade" transition="in">
                                      <p:cBhvr>
                                        <p:cTn dur="2000"/>
                                        <p:tgtEl>
                                          <p:spTgt spid="17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animEffect filter="fade" transition="in">
                                      <p:cBhvr>
                                        <p:cTn dur="2000"/>
                                        <p:tgtEl>
                                          <p:spTgt spid="17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animEffect filter="fade" transition="in">
                                      <p:cBhvr>
                                        <p:cTn dur="2000"/>
                                        <p:tgtEl>
                                          <p:spTgt spid="17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animEffect filter="fade" transition="in">
                                      <p:cBhvr>
                                        <p:cTn dur="2000"/>
                                        <p:tgtEl>
                                          <p:spTgt spid="17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6">
                                            <p:txEl>
                                              <p:pRg end="4" st="4"/>
                                            </p:txEl>
                                          </p:spTgt>
                                        </p:tgtEl>
                                        <p:attrNameLst>
                                          <p:attrName>style.visibility</p:attrName>
                                        </p:attrNameLst>
                                      </p:cBhvr>
                                      <p:to>
                                        <p:strVal val="visible"/>
                                      </p:to>
                                    </p:set>
                                    <p:animEffect filter="fade" transition="in">
                                      <p:cBhvr>
                                        <p:cTn dur="2000"/>
                                        <p:tgtEl>
                                          <p:spTgt spid="17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1"/>
          <p:cNvSpPr txBox="1"/>
          <p:nvPr>
            <p:ph type="title"/>
          </p:nvPr>
        </p:nvSpPr>
        <p:spPr>
          <a:xfrm>
            <a:off x="2123728" y="5445224"/>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solidFill>
                  <a:srgbClr val="595959"/>
                </a:solidFill>
              </a:rPr>
              <a:t>Organizing the Presentation</a:t>
            </a:r>
            <a:endParaRPr sz="3600">
              <a:solidFill>
                <a:srgbClr val="595959"/>
              </a:solidFill>
            </a:endParaRPr>
          </a:p>
        </p:txBody>
      </p:sp>
      <p:sp>
        <p:nvSpPr>
          <p:cNvPr id="183" name="Google Shape;183;p11"/>
          <p:cNvSpPr txBox="1"/>
          <p:nvPr>
            <p:ph idx="1" type="body"/>
          </p:nvPr>
        </p:nvSpPr>
        <p:spPr>
          <a:xfrm>
            <a:off x="1143000" y="731520"/>
            <a:ext cx="6400800" cy="4641696"/>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380"/>
              <a:buNone/>
            </a:pPr>
            <a:r>
              <a:t/>
            </a:r>
            <a:endParaRPr sz="2600"/>
          </a:p>
          <a:p>
            <a:pPr indent="0" lvl="0" marL="45720" rtl="0" algn="l">
              <a:spcBef>
                <a:spcPts val="820"/>
              </a:spcBef>
              <a:spcAft>
                <a:spcPts val="0"/>
              </a:spcAft>
              <a:buSzPts val="3380"/>
              <a:buNone/>
            </a:pPr>
            <a:r>
              <a:rPr lang="en-CA" sz="2600"/>
              <a:t>Citations</a:t>
            </a:r>
            <a:endParaRPr sz="2600"/>
          </a:p>
          <a:p>
            <a:pPr indent="-181609" lvl="1" marL="548640" rtl="0" algn="l">
              <a:spcBef>
                <a:spcPts val="740"/>
              </a:spcBef>
              <a:spcAft>
                <a:spcPts val="0"/>
              </a:spcAft>
              <a:buSzPts val="2860"/>
              <a:buFont typeface="Arial"/>
              <a:buChar char="•"/>
            </a:pPr>
            <a:r>
              <a:rPr lang="en-CA" sz="2200"/>
              <a:t>Properly cite all sources, photos etc.</a:t>
            </a:r>
            <a:endParaRPr sz="2600"/>
          </a:p>
          <a:p>
            <a:pPr indent="0" lvl="0" marL="45720" rtl="0" algn="l">
              <a:spcBef>
                <a:spcPts val="820"/>
              </a:spcBef>
              <a:spcAft>
                <a:spcPts val="0"/>
              </a:spcAft>
              <a:buSzPts val="3380"/>
              <a:buNone/>
            </a:pPr>
            <a:r>
              <a:t/>
            </a:r>
            <a:endParaRPr sz="2600"/>
          </a:p>
          <a:p>
            <a:pPr indent="0" lvl="0" marL="45720" rtl="0" algn="l">
              <a:spcBef>
                <a:spcPts val="820"/>
              </a:spcBef>
              <a:spcAft>
                <a:spcPts val="0"/>
              </a:spcAft>
              <a:buSzPts val="3380"/>
              <a:buNone/>
            </a:pPr>
            <a:r>
              <a:rPr lang="en-CA" sz="2600"/>
              <a:t>Summing up</a:t>
            </a:r>
            <a:endParaRPr/>
          </a:p>
          <a:p>
            <a:pPr indent="-181609" lvl="1" marL="548640" rtl="0" algn="l">
              <a:spcBef>
                <a:spcPts val="740"/>
              </a:spcBef>
              <a:spcAft>
                <a:spcPts val="0"/>
              </a:spcAft>
              <a:buSzPts val="2860"/>
              <a:buFont typeface="Arial"/>
              <a:buChar char="•"/>
            </a:pPr>
            <a:r>
              <a:rPr lang="en-CA" sz="2200"/>
              <a:t>Conclude by reiterating the main points</a:t>
            </a:r>
            <a:endParaRPr/>
          </a:p>
          <a:p>
            <a:pPr indent="0" lvl="1" marL="548640" rtl="0" algn="l">
              <a:spcBef>
                <a:spcPts val="740"/>
              </a:spcBef>
              <a:spcAft>
                <a:spcPts val="0"/>
              </a:spcAft>
              <a:buSzPts val="2860"/>
              <a:buNone/>
            </a:pPr>
            <a:r>
              <a:t/>
            </a:r>
            <a:endParaRPr sz="2200"/>
          </a:p>
          <a:p>
            <a:pPr indent="0" lvl="1" marL="548640" rtl="0" algn="l">
              <a:spcBef>
                <a:spcPts val="740"/>
              </a:spcBef>
              <a:spcAft>
                <a:spcPts val="0"/>
              </a:spcAft>
              <a:buSzPts val="2860"/>
              <a:buNone/>
            </a:pPr>
            <a:r>
              <a:t/>
            </a:r>
            <a:endParaRPr sz="2200"/>
          </a:p>
          <a:p>
            <a:pPr indent="0" lvl="1" marL="548640" rtl="0" algn="l">
              <a:spcBef>
                <a:spcPts val="740"/>
              </a:spcBef>
              <a:spcAft>
                <a:spcPts val="0"/>
              </a:spcAft>
              <a:buSzPts val="2860"/>
              <a:buNone/>
            </a:pPr>
            <a:r>
              <a:t/>
            </a:r>
            <a:endParaRPr sz="2200"/>
          </a:p>
          <a:p>
            <a:pPr indent="0" lvl="1" marL="548640" rtl="0" algn="l">
              <a:spcBef>
                <a:spcPts val="740"/>
              </a:spcBef>
              <a:spcAft>
                <a:spcPts val="0"/>
              </a:spcAft>
              <a:buSzPts val="2860"/>
              <a:buNone/>
            </a:pPr>
            <a:r>
              <a:t/>
            </a:r>
            <a:endParaRPr sz="2200"/>
          </a:p>
          <a:p>
            <a:pPr indent="0" lvl="1" marL="548640" rtl="0" algn="l">
              <a:spcBef>
                <a:spcPts val="740"/>
              </a:spcBef>
              <a:spcAft>
                <a:spcPts val="0"/>
              </a:spcAft>
              <a:buSzPts val="2860"/>
              <a:buNone/>
            </a:pPr>
            <a:r>
              <a:t/>
            </a:r>
            <a:endParaRPr sz="2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2"/>
          <p:cNvSpPr txBox="1"/>
          <p:nvPr>
            <p:ph idx="1" type="body"/>
          </p:nvPr>
        </p:nvSpPr>
        <p:spPr>
          <a:xfrm>
            <a:off x="1238206" y="260647"/>
            <a:ext cx="7576433" cy="5320361"/>
          </a:xfrm>
          <a:prstGeom prst="rect">
            <a:avLst/>
          </a:prstGeom>
          <a:noFill/>
          <a:ln>
            <a:noFill/>
          </a:ln>
        </p:spPr>
        <p:txBody>
          <a:bodyPr anchorCtr="0" anchor="t" bIns="45700" lIns="91425" spcFirstLastPara="1" rIns="91425" wrap="square" tIns="45700">
            <a:normAutofit/>
          </a:bodyPr>
          <a:lstStyle/>
          <a:p>
            <a:pPr indent="0" lvl="0" marL="45720" rtl="0" algn="l">
              <a:spcBef>
                <a:spcPts val="0"/>
              </a:spcBef>
              <a:spcAft>
                <a:spcPts val="0"/>
              </a:spcAft>
              <a:buSzPts val="3120"/>
              <a:buNone/>
            </a:pPr>
            <a:r>
              <a:rPr lang="en-CA" sz="2400"/>
              <a:t>Use Imagery (Analogies, metaphors etc.)</a:t>
            </a:r>
            <a:endParaRPr/>
          </a:p>
          <a:p>
            <a:pPr indent="0" lvl="0" marL="228600" rtl="0" algn="l">
              <a:spcBef>
                <a:spcPts val="740"/>
              </a:spcBef>
              <a:spcAft>
                <a:spcPts val="0"/>
              </a:spcAft>
              <a:buSzPts val="2860"/>
              <a:buNone/>
            </a:pPr>
            <a:r>
              <a:t/>
            </a:r>
            <a:endParaRPr/>
          </a:p>
          <a:p>
            <a:pPr indent="0" lvl="0" marL="45720" rtl="0" algn="l">
              <a:spcBef>
                <a:spcPts val="820"/>
              </a:spcBef>
              <a:spcAft>
                <a:spcPts val="0"/>
              </a:spcAft>
              <a:buSzPts val="3380"/>
              <a:buNone/>
            </a:pPr>
            <a:r>
              <a:rPr lang="en-CA" sz="2600"/>
              <a:t>Use verbal signposts</a:t>
            </a:r>
            <a:endParaRPr/>
          </a:p>
          <a:p>
            <a:pPr indent="-181609" lvl="1" marL="548640" rtl="0" algn="l">
              <a:spcBef>
                <a:spcPts val="740"/>
              </a:spcBef>
              <a:spcAft>
                <a:spcPts val="0"/>
              </a:spcAft>
              <a:buSzPts val="2860"/>
              <a:buFont typeface="Arial"/>
              <a:buChar char="•"/>
            </a:pPr>
            <a:r>
              <a:rPr lang="en-CA" sz="2200"/>
              <a:t>Keep the audience informed where you are along the path</a:t>
            </a:r>
            <a:endParaRPr/>
          </a:p>
          <a:p>
            <a:pPr indent="0" lvl="1" marL="548640" rtl="0" algn="l">
              <a:spcBef>
                <a:spcPts val="740"/>
              </a:spcBef>
              <a:spcAft>
                <a:spcPts val="0"/>
              </a:spcAft>
              <a:buSzPts val="2860"/>
              <a:buFont typeface="Arial"/>
              <a:buNone/>
            </a:pPr>
            <a:r>
              <a:t/>
            </a:r>
            <a:endParaRPr sz="2200"/>
          </a:p>
          <a:p>
            <a:pPr indent="-182880" lvl="2" marL="822960" rtl="0" algn="l">
              <a:spcBef>
                <a:spcPts val="660"/>
              </a:spcBef>
              <a:spcAft>
                <a:spcPts val="0"/>
              </a:spcAft>
              <a:buSzPts val="2340"/>
              <a:buFont typeface="Arial"/>
              <a:buChar char="•"/>
            </a:pPr>
            <a:r>
              <a:rPr i="1" lang="en-CA"/>
              <a:t>The next thing I want to talk about…</a:t>
            </a:r>
            <a:endParaRPr/>
          </a:p>
          <a:p>
            <a:pPr indent="-182880" lvl="2" marL="822960" rtl="0" algn="l">
              <a:spcBef>
                <a:spcPts val="660"/>
              </a:spcBef>
              <a:spcAft>
                <a:spcPts val="0"/>
              </a:spcAft>
              <a:buSzPts val="2340"/>
              <a:buFont typeface="Arial"/>
              <a:buChar char="•"/>
            </a:pPr>
            <a:r>
              <a:rPr i="1" lang="en-CA"/>
              <a:t>So far, we’ve talked about…</a:t>
            </a:r>
            <a:endParaRPr/>
          </a:p>
          <a:p>
            <a:pPr indent="-182880" lvl="2" marL="822960" rtl="0" algn="l">
              <a:spcBef>
                <a:spcPts val="660"/>
              </a:spcBef>
              <a:spcAft>
                <a:spcPts val="0"/>
              </a:spcAft>
              <a:buSzPts val="2340"/>
              <a:buFont typeface="Arial"/>
              <a:buChar char="•"/>
            </a:pPr>
            <a:r>
              <a:rPr i="1" lang="en-CA"/>
              <a:t>Let me review the key points…</a:t>
            </a:r>
            <a:endParaRPr/>
          </a:p>
          <a:p>
            <a:pPr indent="-34290" lvl="2" marL="822960" rtl="0" algn="l">
              <a:spcBef>
                <a:spcPts val="660"/>
              </a:spcBef>
              <a:spcAft>
                <a:spcPts val="0"/>
              </a:spcAft>
              <a:buSzPts val="2340"/>
              <a:buFont typeface="Arial"/>
              <a:buNone/>
            </a:pPr>
            <a:r>
              <a:t/>
            </a:r>
            <a:endParaRPr i="1"/>
          </a:p>
          <a:p>
            <a:pPr indent="0" lvl="0" marL="45720" rtl="0" algn="l">
              <a:spcBef>
                <a:spcPts val="820"/>
              </a:spcBef>
              <a:spcAft>
                <a:spcPts val="0"/>
              </a:spcAft>
              <a:buSzPts val="3380"/>
              <a:buNone/>
            </a:pPr>
            <a:r>
              <a:rPr lang="en-CA" sz="2600"/>
              <a:t>Nonverbal messages</a:t>
            </a:r>
            <a:endParaRPr sz="2600"/>
          </a:p>
          <a:p>
            <a:pPr indent="-181609" lvl="1" marL="548640" rtl="0" algn="l">
              <a:spcBef>
                <a:spcPts val="740"/>
              </a:spcBef>
              <a:spcAft>
                <a:spcPts val="0"/>
              </a:spcAft>
              <a:buSzPts val="2860"/>
              <a:buFont typeface="Arial"/>
              <a:buChar char="•"/>
            </a:pPr>
            <a:r>
              <a:rPr lang="en-CA" sz="2200"/>
              <a:t>What are you saying? </a:t>
            </a:r>
            <a:endParaRPr i="1"/>
          </a:p>
          <a:p>
            <a:pPr indent="-34290" lvl="2" marL="822960" rtl="0" algn="l">
              <a:spcBef>
                <a:spcPts val="660"/>
              </a:spcBef>
              <a:spcAft>
                <a:spcPts val="0"/>
              </a:spcAft>
              <a:buSzPts val="2340"/>
              <a:buFont typeface="Arial"/>
              <a:buNone/>
            </a:pPr>
            <a:r>
              <a:t/>
            </a:r>
            <a:endParaRPr i="1"/>
          </a:p>
        </p:txBody>
      </p:sp>
      <p:pic>
        <p:nvPicPr>
          <p:cNvPr descr="http://www.effectiveconnecting.com/wp-content/uploads/2012/07/public-speaking.jpg" id="190" name="Google Shape;190;p12"/>
          <p:cNvPicPr preferRelativeResize="0"/>
          <p:nvPr/>
        </p:nvPicPr>
        <p:blipFill rotWithShape="1">
          <a:blip r:embed="rId3">
            <a:alphaModFix/>
          </a:blip>
          <a:srcRect b="0" l="0" r="0" t="0"/>
          <a:stretch/>
        </p:blipFill>
        <p:spPr>
          <a:xfrm>
            <a:off x="251521" y="5301208"/>
            <a:ext cx="1427556" cy="1423443"/>
          </a:xfrm>
          <a:prstGeom prst="rect">
            <a:avLst/>
          </a:prstGeom>
          <a:noFill/>
          <a:ln>
            <a:noFill/>
          </a:ln>
        </p:spPr>
      </p:pic>
      <p:sp>
        <p:nvSpPr>
          <p:cNvPr id="191" name="Google Shape;191;p12"/>
          <p:cNvSpPr txBox="1"/>
          <p:nvPr>
            <p:ph type="title"/>
          </p:nvPr>
        </p:nvSpPr>
        <p:spPr>
          <a:xfrm>
            <a:off x="2279467" y="5581009"/>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t>Building Audience Rapport</a:t>
            </a:r>
            <a:endParaRPr sz="3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3"/>
          <p:cNvSpPr txBox="1"/>
          <p:nvPr>
            <p:ph type="title"/>
          </p:nvPr>
        </p:nvSpPr>
        <p:spPr>
          <a:xfrm>
            <a:off x="1979712" y="5000624"/>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solidFill>
                  <a:srgbClr val="181D33"/>
                </a:solidFill>
              </a:rPr>
              <a:t>Visual Aides</a:t>
            </a:r>
            <a:endParaRPr sz="3600">
              <a:solidFill>
                <a:srgbClr val="181D33"/>
              </a:solidFill>
            </a:endParaRPr>
          </a:p>
        </p:txBody>
      </p:sp>
      <p:sp>
        <p:nvSpPr>
          <p:cNvPr id="198" name="Google Shape;198;p13"/>
          <p:cNvSpPr txBox="1"/>
          <p:nvPr>
            <p:ph idx="1" type="body"/>
          </p:nvPr>
        </p:nvSpPr>
        <p:spPr>
          <a:xfrm>
            <a:off x="1143000" y="731520"/>
            <a:ext cx="6400800" cy="4840604"/>
          </a:xfrm>
          <a:prstGeom prst="rect">
            <a:avLst/>
          </a:prstGeom>
          <a:noFill/>
          <a:ln>
            <a:noFill/>
          </a:ln>
        </p:spPr>
        <p:txBody>
          <a:bodyPr anchorCtr="0" anchor="t" bIns="45700" lIns="91425" spcFirstLastPara="1" rIns="91425" wrap="square" tIns="45700">
            <a:normAutofit/>
          </a:bodyPr>
          <a:lstStyle/>
          <a:p>
            <a:pPr indent="-214630" lvl="0" marL="228600" rtl="0" algn="l">
              <a:spcBef>
                <a:spcPts val="0"/>
              </a:spcBef>
              <a:spcAft>
                <a:spcPts val="0"/>
              </a:spcAft>
              <a:buSzPts val="3380"/>
              <a:buFont typeface="Arial"/>
              <a:buChar char="•"/>
            </a:pPr>
            <a:r>
              <a:rPr lang="en-CA" sz="2600"/>
              <a:t>Know your technology, and how to use</a:t>
            </a:r>
            <a:endParaRPr/>
          </a:p>
          <a:p>
            <a:pPr indent="-214630" lvl="0" marL="228600" rtl="0" algn="l">
              <a:spcBef>
                <a:spcPts val="820"/>
              </a:spcBef>
              <a:spcAft>
                <a:spcPts val="0"/>
              </a:spcAft>
              <a:buSzPts val="3380"/>
              <a:buFont typeface="Arial"/>
              <a:buChar char="•"/>
            </a:pPr>
            <a:r>
              <a:rPr lang="en-CA" sz="2600"/>
              <a:t>Arrive early and test it out, where possible</a:t>
            </a:r>
            <a:endParaRPr/>
          </a:p>
          <a:p>
            <a:pPr indent="-214630" lvl="0" marL="228600" rtl="0" algn="l">
              <a:spcBef>
                <a:spcPts val="820"/>
              </a:spcBef>
              <a:spcAft>
                <a:spcPts val="0"/>
              </a:spcAft>
              <a:buSzPts val="3380"/>
              <a:buFont typeface="Arial"/>
              <a:buChar char="•"/>
            </a:pPr>
            <a:r>
              <a:rPr lang="en-CA" sz="2600"/>
              <a:t>Consider PowerPoint, handouts, electronic polling software if available, videos and other means to keep attention</a:t>
            </a:r>
            <a:endParaRPr/>
          </a:p>
          <a:p>
            <a:pPr indent="-214630" lvl="0" marL="228600" rtl="0" algn="l">
              <a:spcBef>
                <a:spcPts val="820"/>
              </a:spcBef>
              <a:spcAft>
                <a:spcPts val="0"/>
              </a:spcAft>
              <a:buSzPts val="3380"/>
              <a:buFont typeface="Arial"/>
              <a:buChar char="•"/>
            </a:pPr>
            <a:r>
              <a:rPr lang="en-CA" sz="2600"/>
              <a:t>Ensure the audience can see &amp; hear what you are doing!</a:t>
            </a:r>
            <a:endParaRPr sz="2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2000"/>
                                        <p:tgtEl>
                                          <p:spTgt spid="1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animEffect filter="fade" transition="in">
                                      <p:cBhvr>
                                        <p:cTn dur="2000"/>
                                        <p:tgtEl>
                                          <p:spTgt spid="1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animEffect filter="fade" transition="in">
                                      <p:cBhvr>
                                        <p:cTn dur="2000"/>
                                        <p:tgtEl>
                                          <p:spTgt spid="19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animEffect filter="fade" transition="in">
                                      <p:cBhvr>
                                        <p:cTn dur="2000"/>
                                        <p:tgtEl>
                                          <p:spTgt spid="19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4"/>
          <p:cNvSpPr txBox="1"/>
          <p:nvPr>
            <p:ph type="title"/>
          </p:nvPr>
        </p:nvSpPr>
        <p:spPr>
          <a:xfrm>
            <a:off x="1979712" y="5000624"/>
            <a:ext cx="6512511"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SzPts val="4608"/>
              <a:buNone/>
            </a:pPr>
            <a:r>
              <a:rPr lang="en-CA" sz="3600">
                <a:solidFill>
                  <a:srgbClr val="181D33"/>
                </a:solidFill>
              </a:rPr>
              <a:t>Delivery</a:t>
            </a:r>
            <a:endParaRPr sz="3600">
              <a:solidFill>
                <a:srgbClr val="181D33"/>
              </a:solidFill>
            </a:endParaRPr>
          </a:p>
        </p:txBody>
      </p:sp>
      <p:sp>
        <p:nvSpPr>
          <p:cNvPr id="205" name="Google Shape;205;p14"/>
          <p:cNvSpPr txBox="1"/>
          <p:nvPr>
            <p:ph idx="1" type="body"/>
          </p:nvPr>
        </p:nvSpPr>
        <p:spPr>
          <a:xfrm>
            <a:off x="1143000" y="731520"/>
            <a:ext cx="6400800" cy="4840604"/>
          </a:xfrm>
          <a:prstGeom prst="rect">
            <a:avLst/>
          </a:prstGeom>
          <a:noFill/>
          <a:ln>
            <a:noFill/>
          </a:ln>
        </p:spPr>
        <p:txBody>
          <a:bodyPr anchorCtr="0" anchor="t" bIns="45700" lIns="91425" spcFirstLastPara="1" rIns="91425" wrap="square" tIns="45700">
            <a:normAutofit/>
          </a:bodyPr>
          <a:lstStyle/>
          <a:p>
            <a:pPr indent="-214630" lvl="0" marL="228600" rtl="0" algn="l">
              <a:spcBef>
                <a:spcPts val="0"/>
              </a:spcBef>
              <a:spcAft>
                <a:spcPts val="0"/>
              </a:spcAft>
              <a:buSzPts val="3380"/>
              <a:buFont typeface="Arial"/>
              <a:buChar char="•"/>
            </a:pPr>
            <a:r>
              <a:rPr lang="en-CA" sz="2600"/>
              <a:t>Prepare to succeed</a:t>
            </a:r>
            <a:endParaRPr/>
          </a:p>
          <a:p>
            <a:pPr indent="-198120" lvl="1" marL="548640" rtl="0" algn="l">
              <a:spcBef>
                <a:spcPts val="780"/>
              </a:spcBef>
              <a:spcAft>
                <a:spcPts val="0"/>
              </a:spcAft>
              <a:buSzPts val="3120"/>
              <a:buFont typeface="Arial"/>
              <a:buChar char="•"/>
            </a:pPr>
            <a:r>
              <a:rPr lang="en-CA" sz="2400"/>
              <a:t>memorize, rehearse, Location!</a:t>
            </a:r>
            <a:endParaRPr/>
          </a:p>
          <a:p>
            <a:pPr indent="-214630" lvl="0" marL="228600" rtl="0" algn="l">
              <a:spcBef>
                <a:spcPts val="820"/>
              </a:spcBef>
              <a:spcAft>
                <a:spcPts val="0"/>
              </a:spcAft>
              <a:buSzPts val="3380"/>
              <a:buFont typeface="Arial"/>
              <a:buChar char="•"/>
            </a:pPr>
            <a:r>
              <a:rPr lang="en-CA" sz="2600"/>
              <a:t>Present professionally</a:t>
            </a:r>
            <a:endParaRPr sz="2600"/>
          </a:p>
          <a:p>
            <a:pPr indent="-198120" lvl="1" marL="548640" rtl="0" algn="l">
              <a:spcBef>
                <a:spcPts val="780"/>
              </a:spcBef>
              <a:spcAft>
                <a:spcPts val="0"/>
              </a:spcAft>
              <a:buSzPts val="3120"/>
              <a:buFont typeface="Arial"/>
              <a:buChar char="•"/>
            </a:pPr>
            <a:r>
              <a:rPr lang="en-CA" sz="2400"/>
              <a:t>Pause, eye contact, go slowly</a:t>
            </a:r>
            <a:endParaRPr sz="2400"/>
          </a:p>
          <a:p>
            <a:pPr indent="-214630" lvl="0" marL="228600" rtl="0" algn="l">
              <a:spcBef>
                <a:spcPts val="820"/>
              </a:spcBef>
              <a:spcAft>
                <a:spcPts val="0"/>
              </a:spcAft>
              <a:buSzPts val="3380"/>
              <a:buFont typeface="Arial"/>
              <a:buChar char="•"/>
            </a:pPr>
            <a:r>
              <a:rPr lang="en-CA" sz="2600"/>
              <a:t>Wrapping up</a:t>
            </a:r>
            <a:endParaRPr sz="2600"/>
          </a:p>
          <a:p>
            <a:pPr indent="-198120" lvl="1" marL="548640" rtl="0" algn="l">
              <a:spcBef>
                <a:spcPts val="780"/>
              </a:spcBef>
              <a:spcAft>
                <a:spcPts val="0"/>
              </a:spcAft>
              <a:buSzPts val="3120"/>
              <a:buFont typeface="Arial"/>
              <a:buChar char="•"/>
            </a:pPr>
            <a:r>
              <a:rPr lang="en-CA" sz="2400"/>
              <a:t>Distribute handouts, business cards</a:t>
            </a:r>
            <a:endParaRPr/>
          </a:p>
          <a:p>
            <a:pPr indent="-198120" lvl="1" marL="548640" rtl="0" algn="l">
              <a:spcBef>
                <a:spcPts val="780"/>
              </a:spcBef>
              <a:spcAft>
                <a:spcPts val="0"/>
              </a:spcAft>
              <a:buSzPts val="3120"/>
              <a:buFont typeface="Arial"/>
              <a:buChar char="•"/>
            </a:pPr>
            <a:r>
              <a:rPr lang="en-CA" sz="2400"/>
              <a:t>Answer questions</a:t>
            </a:r>
            <a:endParaRPr/>
          </a:p>
          <a:p>
            <a:pPr indent="-198120" lvl="1" marL="548640" rtl="0" algn="l">
              <a:spcBef>
                <a:spcPts val="780"/>
              </a:spcBef>
              <a:spcAft>
                <a:spcPts val="0"/>
              </a:spcAft>
              <a:buSzPts val="3120"/>
              <a:buFont typeface="Arial"/>
              <a:buChar char="•"/>
            </a:pPr>
            <a:r>
              <a:rPr lang="en-CA" sz="2400"/>
              <a:t>Summarize and thank</a:t>
            </a:r>
            <a:endParaRPr sz="2400"/>
          </a:p>
          <a:p>
            <a:pPr indent="0" lvl="1" marL="548640" rtl="0" algn="l">
              <a:spcBef>
                <a:spcPts val="780"/>
              </a:spcBef>
              <a:spcAft>
                <a:spcPts val="0"/>
              </a:spcAft>
              <a:buSzPts val="3120"/>
              <a:buFont typeface="Arial"/>
              <a:buNone/>
            </a:pPr>
            <a:r>
              <a:t/>
            </a:r>
            <a:endParaRPr sz="2400"/>
          </a:p>
        </p:txBody>
      </p:sp>
      <p:pic>
        <p:nvPicPr>
          <p:cNvPr descr="http://kategardner.net/wp-content/uploads/2012/03/Stage-Fright1.jpg" id="206" name="Google Shape;206;p14"/>
          <p:cNvPicPr preferRelativeResize="0"/>
          <p:nvPr/>
        </p:nvPicPr>
        <p:blipFill rotWithShape="1">
          <a:blip r:embed="rId3">
            <a:alphaModFix/>
          </a:blip>
          <a:srcRect b="0" l="0" r="0" t="0"/>
          <a:stretch/>
        </p:blipFill>
        <p:spPr>
          <a:xfrm>
            <a:off x="128181" y="5000624"/>
            <a:ext cx="5143500" cy="18573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animEffect filter="fade" transition="in">
                                      <p:cBhvr>
                                        <p:cTn dur="2000"/>
                                        <p:tgtEl>
                                          <p:spTgt spid="2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animEffect filter="fade" transition="in">
                                      <p:cBhvr>
                                        <p:cTn dur="2000"/>
                                        <p:tgtEl>
                                          <p:spTgt spid="2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animEffect filter="fade" transition="in">
                                      <p:cBhvr>
                                        <p:cTn dur="2000"/>
                                        <p:tgtEl>
                                          <p:spTgt spid="2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animEffect filter="fade" transition="in">
                                      <p:cBhvr>
                                        <p:cTn dur="2000"/>
                                        <p:tgtEl>
                                          <p:spTgt spid="20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4" st="4"/>
                                            </p:txEl>
                                          </p:spTgt>
                                        </p:tgtEl>
                                        <p:attrNameLst>
                                          <p:attrName>style.visibility</p:attrName>
                                        </p:attrNameLst>
                                      </p:cBhvr>
                                      <p:to>
                                        <p:strVal val="visible"/>
                                      </p:to>
                                    </p:set>
                                    <p:animEffect filter="fade" transition="in">
                                      <p:cBhvr>
                                        <p:cTn dur="2000"/>
                                        <p:tgtEl>
                                          <p:spTgt spid="20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5" st="5"/>
                                            </p:txEl>
                                          </p:spTgt>
                                        </p:tgtEl>
                                        <p:attrNameLst>
                                          <p:attrName>style.visibility</p:attrName>
                                        </p:attrNameLst>
                                      </p:cBhvr>
                                      <p:to>
                                        <p:strVal val="visible"/>
                                      </p:to>
                                    </p:set>
                                    <p:animEffect filter="fade" transition="in">
                                      <p:cBhvr>
                                        <p:cTn dur="2000"/>
                                        <p:tgtEl>
                                          <p:spTgt spid="20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6" st="6"/>
                                            </p:txEl>
                                          </p:spTgt>
                                        </p:tgtEl>
                                        <p:attrNameLst>
                                          <p:attrName>style.visibility</p:attrName>
                                        </p:attrNameLst>
                                      </p:cBhvr>
                                      <p:to>
                                        <p:strVal val="visible"/>
                                      </p:to>
                                    </p:set>
                                    <p:animEffect filter="fade" transition="in">
                                      <p:cBhvr>
                                        <p:cTn dur="2000"/>
                                        <p:tgtEl>
                                          <p:spTgt spid="20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7" st="7"/>
                                            </p:txEl>
                                          </p:spTgt>
                                        </p:tgtEl>
                                        <p:attrNameLst>
                                          <p:attrName>style.visibility</p:attrName>
                                        </p:attrNameLst>
                                      </p:cBhvr>
                                      <p:to>
                                        <p:strVal val="visible"/>
                                      </p:to>
                                    </p:set>
                                    <p:animEffect filter="fade" transition="in">
                                      <p:cBhvr>
                                        <p:cTn dur="2000"/>
                                        <p:tgtEl>
                                          <p:spTgt spid="20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xEl>
                                              <p:pRg end="8" st="8"/>
                                            </p:txEl>
                                          </p:spTgt>
                                        </p:tgtEl>
                                        <p:attrNameLst>
                                          <p:attrName>style.visibility</p:attrName>
                                        </p:attrNameLst>
                                      </p:cBhvr>
                                      <p:to>
                                        <p:strVal val="visible"/>
                                      </p:to>
                                    </p:set>
                                    <p:animEffect filter="fade" transition="in">
                                      <p:cBhvr>
                                        <p:cTn dur="2000"/>
                                        <p:tgtEl>
                                          <p:spTgt spid="20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descr="http://www.buildandbalance.com/wp-content/uploads/2011/08/Smiling-and-applauding-audience.jpg" id="212" name="Google Shape;212;p15"/>
          <p:cNvPicPr preferRelativeResize="0"/>
          <p:nvPr/>
        </p:nvPicPr>
        <p:blipFill rotWithShape="1">
          <a:blip r:embed="rId3">
            <a:alphaModFix/>
          </a:blip>
          <a:srcRect b="0" l="0" r="0" t="0"/>
          <a:stretch/>
        </p:blipFill>
        <p:spPr>
          <a:xfrm>
            <a:off x="1835696" y="1556792"/>
            <a:ext cx="4680520" cy="312424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ipstream">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2012-11-16T21:08:10Z</dcterms:created>
  <dc:creator>Brooke B</dc:creator>
</cp:coreProperties>
</file>