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9144000"/>
  <p:notesSz cx="6858000" cy="9144000"/>
  <p:embeddedFontLst>
    <p:embeddedFont>
      <p:font typeface="Libre Franklin"/>
      <p:regular r:id="rId24"/>
      <p:bold r:id="rId25"/>
      <p:italic r:id="rId26"/>
      <p:boldItalic r:id="rId27"/>
    </p:embeddedFont>
    <p:embeddedFont>
      <p:font typeface="Libre Franklin Medium"/>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32" roundtripDataSignature="AMtx7mgPhvXnhPaRFqNB7V/HS3zx+3e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LibreFranklin-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ibreFranklin-italic.fntdata"/><Relationship Id="rId25" Type="http://schemas.openxmlformats.org/officeDocument/2006/relationships/font" Target="fonts/LibreFranklin-bold.fntdata"/><Relationship Id="rId28" Type="http://schemas.openxmlformats.org/officeDocument/2006/relationships/font" Target="fonts/LibreFranklinMedium-regular.fntdata"/><Relationship Id="rId27" Type="http://schemas.openxmlformats.org/officeDocument/2006/relationships/font" Target="fonts/LibreFranklin-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ibreFranklinMedium-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ibreFranklinMedium-boldItalic.fntdata"/><Relationship Id="rId30" Type="http://schemas.openxmlformats.org/officeDocument/2006/relationships/font" Target="fonts/LibreFranklinMedium-italic.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The wide </a:t>
            </a:r>
            <a:r>
              <a:rPr lang="en-CA"/>
              <a:t>definition</a:t>
            </a:r>
            <a:r>
              <a:rPr lang="en-CA"/>
              <a:t> of professionalism also encompasses another </a:t>
            </a:r>
            <a:r>
              <a:rPr lang="en-CA"/>
              <a:t>crucial</a:t>
            </a:r>
            <a:r>
              <a:rPr lang="en-CA"/>
              <a:t> quality in a businessperson: </a:t>
            </a:r>
            <a:r>
              <a:rPr lang="en-CA"/>
              <a:t>Ethics</a:t>
            </a:r>
            <a:r>
              <a:rPr lang="en-CA"/>
              <a:t> and integrity.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 difference between ethics and etiquette is minimal in the workplace. Ethics suggests that no sharp distinction between ethics and etiquette exists. How we approach small events at work will reflect how we can handle bigger events. We should always conduct ourselves with professionalism and ethics.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This chart summarizes many components of professional workplace behaviour. It identifies 6 main dimensions and if you try to follow these guidelines it can help with success in the job.</a:t>
            </a:r>
            <a:endParaRPr/>
          </a:p>
          <a:p>
            <a:pPr indent="0" lvl="0" marL="0" rtl="0" algn="l">
              <a:spcBef>
                <a:spcPts val="0"/>
              </a:spcBef>
              <a:spcAft>
                <a:spcPts val="0"/>
              </a:spcAft>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1e5d2ac44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g11e5d2ac444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1e5d2ac4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Employers want team players who can work together productively. If you look at job adds you will generally find the requirements that businesses are looking for.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Some examples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Proven team skills to help deliver on-time, on-budget results</a:t>
            </a:r>
            <a:endParaRPr/>
          </a:p>
          <a:p>
            <a:pPr indent="0" lvl="0" marL="0" rtl="0" algn="l">
              <a:spcBef>
                <a:spcPts val="0"/>
              </a:spcBef>
              <a:spcAft>
                <a:spcPts val="0"/>
              </a:spcAft>
              <a:buNone/>
            </a:pPr>
            <a:r>
              <a:rPr lang="en-CA"/>
              <a:t>Strong verbal and written communication skills as well as excellent presentation skills</a:t>
            </a:r>
            <a:endParaRPr/>
          </a:p>
          <a:p>
            <a:pPr indent="0" lvl="0" marL="0" rtl="0" algn="l">
              <a:spcBef>
                <a:spcPts val="0"/>
              </a:spcBef>
              <a:spcAft>
                <a:spcPts val="0"/>
              </a:spcAft>
              <a:buNone/>
            </a:pPr>
            <a:r>
              <a:rPr lang="en-CA"/>
              <a:t>Excellent interpersonal, organizational, and teamwork skills</a:t>
            </a:r>
            <a:endParaRPr/>
          </a:p>
          <a:p>
            <a:pPr indent="0" lvl="0" marL="0" rtl="0" algn="l">
              <a:spcBef>
                <a:spcPts val="0"/>
              </a:spcBef>
              <a:spcAft>
                <a:spcPts val="0"/>
              </a:spcAft>
              <a:buNone/>
            </a:pPr>
            <a:r>
              <a:rPr lang="en-CA"/>
              <a:t>Interpersonal and team skills plus well-developed communication skills</a:t>
            </a:r>
            <a:endParaRPr/>
          </a:p>
          <a:p>
            <a:pPr indent="0" lvl="0" marL="0" rtl="0" algn="l">
              <a:spcBef>
                <a:spcPts val="0"/>
              </a:spcBef>
              <a:spcAft>
                <a:spcPts val="0"/>
              </a:spcAft>
              <a:buNone/>
            </a:pPr>
            <a:r>
              <a:rPr lang="en-CA"/>
              <a:t>Good people skills and superior teamwork abilities.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Also alot of employers are looking for people who show enthusiasm, an eager to learn, </a:t>
            </a:r>
            <a:r>
              <a:rPr lang="en-CA"/>
              <a:t>volunteer</a:t>
            </a:r>
            <a:r>
              <a:rPr lang="en-CA"/>
              <a:t> for hard tasks and have a positive attitude.</a:t>
            </a:r>
            <a:endParaRPr/>
          </a:p>
        </p:txBody>
      </p:sp>
      <p:sp>
        <p:nvSpPr>
          <p:cNvPr id="108" name="Google Shape;108;g11e5d2ac44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1e5d2ac44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Like an actor you can change your voice to be a more powerful communication tool.</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The effectiveness of your voice is determined by your: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Pronunciation: This involves saying words correctly and clearly. Some common errors with pronunciation is  adding, omitting and substituting vowels or consonants. If you mispronounce words or slur your </a:t>
            </a:r>
            <a:r>
              <a:rPr lang="en-CA"/>
              <a:t>speech</a:t>
            </a:r>
            <a:r>
              <a:rPr lang="en-CA"/>
              <a:t> your risk being misunderstood as well as it can give a poor impression of yourself.</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Tone: Tone sends a nonverbal message to listeners. It identifies your personality and mood.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Pitch: Effective speakers will have a relaxed, controlled, well-pitched voice that will attract listeners to their message. Pitch is sound vibration frequency that indicates the highness or lowness of our voice. When speaking voices are more attractive when they have a range of pitch. If you are monotone it can be boring. In businesses communicators strive for lower voices as it is more pleasing and professional.</a:t>
            </a:r>
            <a:endParaRPr/>
          </a:p>
        </p:txBody>
      </p:sp>
      <p:sp>
        <p:nvSpPr>
          <p:cNvPr id="114" name="Google Shape;114;g11e5d2ac444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Volume </a:t>
            </a:r>
            <a:r>
              <a:rPr lang="en-CA"/>
              <a:t>and</a:t>
            </a:r>
            <a:r>
              <a:rPr lang="en-CA"/>
              <a:t> Rate: Volume is the loudness or intensity of sound and rate is the speed with which you speak. When speaking face to face you will generally be able to tell if you are speaking to loud or not by seeing if the person can hear you. Also with your rate if speak to slow listeners will be bored but if you speak to quickly listeners won’t be able to understand you.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Emphasis: emphasizing or stressing certain words can change the meaning of what you are saying. To make messages meaningful and </a:t>
            </a:r>
            <a:r>
              <a:rPr lang="en-CA"/>
              <a:t>interesting</a:t>
            </a:r>
            <a:r>
              <a:rPr lang="en-CA"/>
              <a:t> make sure to use emphasis appropriately.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Also in a business setting avoid using uptalk. Uptalk is when you make your sentence sound like a question </a:t>
            </a:r>
            <a:r>
              <a:rPr lang="en-CA"/>
              <a:t>when it shouldn’t be. It can make you look weak and tentative as well as it lacks conviction and authority. To sound confident and competent try to avoid using it.</a:t>
            </a:r>
            <a:endParaRPr/>
          </a:p>
        </p:txBody>
      </p:sp>
      <p:sp>
        <p:nvSpPr>
          <p:cNvPr id="120" name="Google Shape;12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No one likes receiving criticism and most people don’t like to give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Here are some helpful tips for when you must deliver constructive criticism:</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Mentally outline your conversation: Think about the words you will use and how you will use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Generally, use face-to-face communication: Constructive criticism should be done in-person not over email or phone.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Focus on improvement: Don’t </a:t>
            </a:r>
            <a:r>
              <a:rPr lang="en-CA"/>
              <a:t>attack, use language that offers alternative behaviour such as “Next time you could..”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Offer to help: offer to help solve or fix the issue. Criticism will be better accepted this way.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Be specific and avoid broad generalizations: Dont use vague words explain the situation. Also don’t use words such as Should, never, always. Those type of words could cause the listener to shut down.</a:t>
            </a:r>
            <a:endParaRPr/>
          </a:p>
        </p:txBody>
      </p:sp>
      <p:sp>
        <p:nvSpPr>
          <p:cNvPr id="139" name="Google Shape;13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Discuss the behaviour, not the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Use the word we rather than you: </a:t>
            </a:r>
            <a:r>
              <a:rPr lang="en-CA"/>
              <a:t>Emphasize</a:t>
            </a:r>
            <a:r>
              <a:rPr lang="en-CA"/>
              <a:t> organizational expectations rather than personal ones. Also avoid sound accusatory.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Encourage two-way communication: Criticism is hard to hear whether it is constructive or not. Sometimes it </a:t>
            </a:r>
            <a:r>
              <a:rPr lang="en-CA"/>
              <a:t>can</a:t>
            </a:r>
            <a:r>
              <a:rPr lang="en-CA"/>
              <a:t> surprise or hurt </a:t>
            </a:r>
            <a:r>
              <a:rPr lang="en-CA"/>
              <a:t>the</a:t>
            </a:r>
            <a:r>
              <a:rPr lang="en-CA"/>
              <a:t> person therefore it is always good to end off with letting them know that you are wanting to hear their </a:t>
            </a:r>
            <a:r>
              <a:rPr lang="en-CA"/>
              <a:t>thoughts and that you are listening.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Avoid anger, sarcasm, and a raised voice: if your temper starts to flare criticism will turn bad. Make sure you control your anger and speak in a low, controlled, and sincere tone.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Keep it private: Offer praise in public and criticism in private. Public criticism is never a good idea.</a:t>
            </a:r>
            <a:endParaRPr/>
          </a:p>
        </p:txBody>
      </p:sp>
      <p:sp>
        <p:nvSpPr>
          <p:cNvPr id="146" name="Google Shape;14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No one likes receiving criticism as it can make us feel like we are being attacked and we tend to have that fight or flight response.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Here are some tips for how to positively react to criticism so you can benefit from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Listen without interrupting: Make sure you hear what they are saying and </a:t>
            </a:r>
            <a:r>
              <a:rPr lang="en-CA"/>
              <a:t>don't</a:t>
            </a:r>
            <a:r>
              <a:rPr lang="en-CA"/>
              <a:t> interrupt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Determine the speakers intent: focus on what is being said instead of some of the poor </a:t>
            </a:r>
            <a:r>
              <a:rPr lang="en-CA"/>
              <a:t>choices</a:t>
            </a:r>
            <a:r>
              <a:rPr lang="en-CA"/>
              <a:t> of word as generally </a:t>
            </a:r>
            <a:r>
              <a:rPr lang="en-CA"/>
              <a:t>criticism</a:t>
            </a:r>
            <a:r>
              <a:rPr lang="en-CA"/>
              <a:t> is constructive.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Acknowledge what you are hearing: Respond with a nod or neutral statement. Do not disagree, counterattack, or blame as it can </a:t>
            </a:r>
            <a:r>
              <a:rPr lang="en-CA"/>
              <a:t>escalate</a:t>
            </a:r>
            <a:r>
              <a:rPr lang="en-CA"/>
              <a:t> the situation.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Paraphrase what was said: Restate in own words what you heard.</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Ask for more information, if necessary: clarify what was said, stay focused on the main idea instead of injecting side ideas.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Agree-if the </a:t>
            </a:r>
            <a:r>
              <a:rPr lang="en-CA"/>
              <a:t>comments</a:t>
            </a:r>
            <a:r>
              <a:rPr lang="en-CA"/>
              <a:t> are accurate: If an apology is in order give it. Explain what you plan to do differently.</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Disagree respectfully and constructively - if you feel the comments are unfair</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Look for a middle position: Look for a compromise.</a:t>
            </a:r>
            <a:endParaRPr/>
          </a:p>
        </p:txBody>
      </p:sp>
      <p:sp>
        <p:nvSpPr>
          <p:cNvPr id="156" name="Google Shape;15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1e5d2ac44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g11e5d2ac444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1e5d2ac44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Avoidance/withdrawal: instead of trying to resolve the issue someone withdraws which will create a lose-lose situation. The only time this might work is if an issue is trivial.</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Accommodation/smoothing: Someone gives in to quickly. THis can be the </a:t>
            </a:r>
            <a:r>
              <a:rPr lang="en-CA"/>
              <a:t>meat</a:t>
            </a:r>
            <a:r>
              <a:rPr lang="en-CA"/>
              <a:t> method however for minor issues or if a relationship will be damaged, or if tempers are to hot for productive discussion.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Compromise: People end up giving up something to gain something more important. Can be good if both parties are going to gain something.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Competition/forcing: Who will come out on top, but results in one person failing. It will end the conflict but someone’s feelings could get hurt.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Collaboration/problem solving: both parties lay their cards on the table and attempt to reach a consensus/agreement. Is good when both parties have common goals but can’t agree on how to reach them.</a:t>
            </a:r>
            <a:endParaRPr/>
          </a:p>
          <a:p>
            <a:pPr indent="0" lvl="0" marL="0" rtl="0" algn="l">
              <a:spcBef>
                <a:spcPts val="0"/>
              </a:spcBef>
              <a:spcAft>
                <a:spcPts val="0"/>
              </a:spcAft>
              <a:buNone/>
            </a:pPr>
            <a:r>
              <a:t/>
            </a:r>
            <a:endParaRPr/>
          </a:p>
        </p:txBody>
      </p:sp>
      <p:sp>
        <p:nvSpPr>
          <p:cNvPr id="169" name="Google Shape;169;g11e5d2ac444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1e5d2ac44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Listen: make sure you understand the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Understand: Understand the other point of view. Show you understand by asking questions and paraphrasing.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Show concern: Show a concern for the </a:t>
            </a:r>
            <a:r>
              <a:rPr lang="en-CA"/>
              <a:t>relationship</a:t>
            </a:r>
            <a:r>
              <a:rPr lang="en-CA"/>
              <a:t>. Focus only on the problem and not the person. Show an understanding of the other </a:t>
            </a:r>
            <a:r>
              <a:rPr lang="en-CA"/>
              <a:t>person's</a:t>
            </a:r>
            <a:r>
              <a:rPr lang="en-CA"/>
              <a:t> needs and a </a:t>
            </a:r>
            <a:r>
              <a:rPr lang="en-CA"/>
              <a:t>willingness</a:t>
            </a:r>
            <a:r>
              <a:rPr lang="en-CA"/>
              <a:t> to come to an agreement.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Look for common ground: Identify your interests and help the other person identify their interests. Look for a solution you can both agree on.</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Problem-solve: Invent new problem-solving options. Work together to </a:t>
            </a:r>
            <a:r>
              <a:rPr lang="en-CA"/>
              <a:t>brainstorm</a:t>
            </a:r>
            <a:r>
              <a:rPr lang="en-CA"/>
              <a:t> ways to solve the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Reach an agreement: Reach an agreement that is fair to both people and make sure to chose the best option.</a:t>
            </a:r>
            <a:endParaRPr/>
          </a:p>
          <a:p>
            <a:pPr indent="0" lvl="0" marL="0" rtl="0" algn="l">
              <a:spcBef>
                <a:spcPts val="0"/>
              </a:spcBef>
              <a:spcAft>
                <a:spcPts val="0"/>
              </a:spcAft>
              <a:buNone/>
            </a:pPr>
            <a:r>
              <a:t/>
            </a:r>
            <a:endParaRPr/>
          </a:p>
        </p:txBody>
      </p:sp>
      <p:sp>
        <p:nvSpPr>
          <p:cNvPr id="175" name="Google Shape;175;g11e5d2ac444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The telephone is the most important equipment in offices today. It is our primary contact to customers and the outside world.</a:t>
            </a:r>
            <a:endParaRPr/>
          </a:p>
        </p:txBody>
      </p:sp>
      <p:sp>
        <p:nvSpPr>
          <p:cNvPr id="181" name="Google Shape;18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4" name="Shape 14"/>
        <p:cNvGrpSpPr/>
        <p:nvPr/>
      </p:nvGrpSpPr>
      <p:grpSpPr>
        <a:xfrm>
          <a:off x="0" y="0"/>
          <a:ext cx="0" cy="0"/>
          <a:chOff x="0" y="0"/>
          <a:chExt cx="0" cy="0"/>
        </a:xfrm>
      </p:grpSpPr>
      <p:cxnSp>
        <p:nvCxnSpPr>
          <p:cNvPr id="15" name="Google Shape;15;p14"/>
          <p:cNvCxnSpPr/>
          <p:nvPr/>
        </p:nvCxnSpPr>
        <p:spPr>
          <a:xfrm>
            <a:off x="514350" y="5349902"/>
            <a:ext cx="8629650" cy="2381"/>
          </a:xfrm>
          <a:prstGeom prst="straightConnector1">
            <a:avLst/>
          </a:prstGeom>
          <a:noFill/>
          <a:ln cap="flat" cmpd="sng" w="9525">
            <a:solidFill>
              <a:schemeClr val="accent1"/>
            </a:solidFill>
            <a:prstDash val="solid"/>
            <a:round/>
            <a:headEnd len="sm" w="sm" type="none"/>
            <a:tailEnd len="sm" w="sm" type="none"/>
          </a:ln>
        </p:spPr>
      </p:cxnSp>
      <p:sp>
        <p:nvSpPr>
          <p:cNvPr id="16" name="Google Shape;16;p14"/>
          <p:cNvSpPr txBox="1"/>
          <p:nvPr>
            <p:ph type="ctrTitle"/>
          </p:nvPr>
        </p:nvSpPr>
        <p:spPr>
          <a:xfrm>
            <a:off x="381000" y="4853411"/>
            <a:ext cx="8458200" cy="12223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4"/>
          <p:cNvSpPr txBox="1"/>
          <p:nvPr>
            <p:ph idx="1" type="subTitle"/>
          </p:nvPr>
        </p:nvSpPr>
        <p:spPr>
          <a:xfrm>
            <a:off x="381000" y="3886200"/>
            <a:ext cx="8458200" cy="914400"/>
          </a:xfrm>
          <a:prstGeom prst="rect">
            <a:avLst/>
          </a:prstGeom>
          <a:noFill/>
          <a:ln>
            <a:noFill/>
          </a:ln>
        </p:spPr>
        <p:txBody>
          <a:bodyPr anchorCtr="0" anchor="b" bIns="45700" lIns="91425" spcFirstLastPara="1" rIns="91425" wrap="square" tIns="45700">
            <a:normAutofit/>
          </a:bodyPr>
          <a:lstStyle>
            <a:lvl1pPr lvl="0" algn="l">
              <a:spcBef>
                <a:spcPts val="480"/>
              </a:spcBef>
              <a:spcAft>
                <a:spcPts val="0"/>
              </a:spcAft>
              <a:buSzPts val="1680"/>
              <a:buNone/>
              <a:defRPr sz="2400">
                <a:solidFill>
                  <a:srgbClr val="44332A"/>
                </a:solidFill>
              </a:defRPr>
            </a:lvl1pPr>
            <a:lvl2pPr lvl="1" algn="ctr">
              <a:spcBef>
                <a:spcPts val="360"/>
              </a:spcBef>
              <a:spcAft>
                <a:spcPts val="0"/>
              </a:spcAft>
              <a:buSzPts val="1260"/>
              <a:buNone/>
              <a:defRPr/>
            </a:lvl2pPr>
            <a:lvl3pPr lvl="2" algn="ctr">
              <a:spcBef>
                <a:spcPts val="360"/>
              </a:spcBef>
              <a:spcAft>
                <a:spcPts val="0"/>
              </a:spcAft>
              <a:buSzPts val="1260"/>
              <a:buNone/>
              <a:defRPr/>
            </a:lvl3pPr>
            <a:lvl4pPr lvl="3" algn="ctr">
              <a:spcBef>
                <a:spcPts val="360"/>
              </a:spcBef>
              <a:spcAft>
                <a:spcPts val="0"/>
              </a:spcAft>
              <a:buSzPts val="1260"/>
              <a:buNone/>
              <a:defRPr/>
            </a:lvl4pPr>
            <a:lvl5pPr lvl="4" algn="ctr">
              <a:spcBef>
                <a:spcPts val="360"/>
              </a:spcBef>
              <a:spcAft>
                <a:spcPts val="0"/>
              </a:spcAft>
              <a:buSzPts val="1080"/>
              <a:buNone/>
              <a:defRPr/>
            </a:lvl5pPr>
            <a:lvl6pPr lvl="5" algn="ctr">
              <a:spcBef>
                <a:spcPts val="360"/>
              </a:spcBef>
              <a:spcAft>
                <a:spcPts val="0"/>
              </a:spcAft>
              <a:buSzPts val="1080"/>
              <a:buNone/>
              <a:defRPr/>
            </a:lvl6pPr>
            <a:lvl7pPr lvl="6" algn="ctr">
              <a:spcBef>
                <a:spcPts val="360"/>
              </a:spcBef>
              <a:spcAft>
                <a:spcPts val="0"/>
              </a:spcAft>
              <a:buSzPts val="1080"/>
              <a:buNone/>
              <a:defRPr/>
            </a:lvl7pPr>
            <a:lvl8pPr lvl="7" algn="ctr">
              <a:spcBef>
                <a:spcPts val="360"/>
              </a:spcBef>
              <a:spcAft>
                <a:spcPts val="0"/>
              </a:spcAft>
              <a:buSzPts val="1080"/>
              <a:buNone/>
              <a:defRPr/>
            </a:lvl8pPr>
            <a:lvl9pPr lvl="8" algn="ctr">
              <a:spcBef>
                <a:spcPts val="360"/>
              </a:spcBef>
              <a:spcAft>
                <a:spcPts val="0"/>
              </a:spcAft>
              <a:buSzPts val="1080"/>
              <a:buNone/>
              <a:defRPr/>
            </a:lvl9pPr>
          </a:lstStyle>
          <a:p/>
        </p:txBody>
      </p:sp>
      <p:sp>
        <p:nvSpPr>
          <p:cNvPr id="18" name="Google Shape;18;p14"/>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4"/>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4"/>
          <p:cNvSpPr txBox="1"/>
          <p:nvPr>
            <p:ph idx="12" type="sldNum"/>
          </p:nvPr>
        </p:nvSpPr>
        <p:spPr>
          <a:xfrm>
            <a:off x="8229600" y="6473952"/>
            <a:ext cx="758952" cy="24688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5"/>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5"/>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297179" lvl="4" marL="2286000" algn="l">
              <a:spcBef>
                <a:spcPts val="360"/>
              </a:spcBef>
              <a:spcAft>
                <a:spcPts val="0"/>
              </a:spcAft>
              <a:buSzPts val="1080"/>
              <a:buChar char="🞩"/>
              <a:defRPr/>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24" name="Google Shape;24;p15"/>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5"/>
          <p:cNvSpPr txBox="1"/>
          <p:nvPr>
            <p:ph idx="11" type="ftr"/>
          </p:nvPr>
        </p:nvSpPr>
        <p:spPr>
          <a:xfrm>
            <a:off x="3581400" y="76200"/>
            <a:ext cx="28956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5"/>
          <p:cNvSpPr txBox="1"/>
          <p:nvPr>
            <p:ph idx="12" type="sldNum"/>
          </p:nvPr>
        </p:nvSpPr>
        <p:spPr>
          <a:xfrm>
            <a:off x="8229600" y="6473952"/>
            <a:ext cx="758952" cy="24688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blipFill>
          <a:blip r:embed="rId2">
            <a:alphaModFix/>
          </a:blip>
          <a:stretch>
            <a:fillRect/>
          </a:stretch>
        </a:blipFill>
      </p:bgPr>
    </p:bg>
    <p:spTree>
      <p:nvGrpSpPr>
        <p:cNvPr id="27" name="Shape 27"/>
        <p:cNvGrpSpPr/>
        <p:nvPr/>
      </p:nvGrpSpPr>
      <p:grpSpPr>
        <a:xfrm>
          <a:off x="0" y="0"/>
          <a:ext cx="0" cy="0"/>
          <a:chOff x="0" y="0"/>
          <a:chExt cx="0" cy="0"/>
        </a:xfrm>
      </p:grpSpPr>
      <p:cxnSp>
        <p:nvCxnSpPr>
          <p:cNvPr id="28" name="Google Shape;28;p16"/>
          <p:cNvCxnSpPr/>
          <p:nvPr/>
        </p:nvCxnSpPr>
        <p:spPr>
          <a:xfrm>
            <a:off x="514350" y="3444902"/>
            <a:ext cx="8629650" cy="2381"/>
          </a:xfrm>
          <a:prstGeom prst="straightConnector1">
            <a:avLst/>
          </a:prstGeom>
          <a:noFill/>
          <a:ln cap="flat" cmpd="sng" w="9525">
            <a:solidFill>
              <a:schemeClr val="accent1"/>
            </a:solidFill>
            <a:prstDash val="solid"/>
            <a:round/>
            <a:headEnd len="sm" w="sm" type="none"/>
            <a:tailEnd len="sm" w="sm" type="none"/>
          </a:ln>
        </p:spPr>
      </p:cxnSp>
      <p:sp>
        <p:nvSpPr>
          <p:cNvPr id="29" name="Google Shape;29;p16"/>
          <p:cNvSpPr txBox="1"/>
          <p:nvPr>
            <p:ph idx="1" type="body"/>
          </p:nvPr>
        </p:nvSpPr>
        <p:spPr>
          <a:xfrm>
            <a:off x="381000" y="1676400"/>
            <a:ext cx="8458200" cy="1219200"/>
          </a:xfrm>
          <a:prstGeom prst="rect">
            <a:avLst/>
          </a:prstGeom>
          <a:noFill/>
          <a:ln>
            <a:noFill/>
          </a:ln>
        </p:spPr>
        <p:txBody>
          <a:bodyPr anchorCtr="0" anchor="b" bIns="45700" lIns="91425" spcFirstLastPara="1" rIns="91425" wrap="square" tIns="45700">
            <a:normAutofit/>
          </a:bodyPr>
          <a:lstStyle>
            <a:lvl1pPr indent="-228600" lvl="0" marL="457200" algn="r">
              <a:spcBef>
                <a:spcPts val="400"/>
              </a:spcBef>
              <a:spcAft>
                <a:spcPts val="0"/>
              </a:spcAft>
              <a:buSzPts val="1400"/>
              <a:buNone/>
              <a:defRPr sz="2000">
                <a:solidFill>
                  <a:srgbClr val="DCD0B0"/>
                </a:solidFill>
              </a:defRPr>
            </a:lvl1pPr>
            <a:lvl2pPr indent="-228600" lvl="1" marL="914400" algn="l">
              <a:spcBef>
                <a:spcPts val="360"/>
              </a:spcBef>
              <a:spcAft>
                <a:spcPts val="0"/>
              </a:spcAft>
              <a:buSzPts val="1260"/>
              <a:buNone/>
              <a:defRPr sz="1800">
                <a:solidFill>
                  <a:schemeClr val="lt1"/>
                </a:solidFill>
              </a:defRPr>
            </a:lvl2pPr>
            <a:lvl3pPr indent="-228600" lvl="2" marL="1371600" algn="l">
              <a:spcBef>
                <a:spcPts val="320"/>
              </a:spcBef>
              <a:spcAft>
                <a:spcPts val="0"/>
              </a:spcAft>
              <a:buSzPts val="1120"/>
              <a:buNone/>
              <a:defRPr sz="1600">
                <a:solidFill>
                  <a:schemeClr val="lt1"/>
                </a:solidFill>
              </a:defRPr>
            </a:lvl3pPr>
            <a:lvl4pPr indent="-228600" lvl="3" marL="1828800" algn="l">
              <a:spcBef>
                <a:spcPts val="280"/>
              </a:spcBef>
              <a:spcAft>
                <a:spcPts val="0"/>
              </a:spcAft>
              <a:buSzPts val="980"/>
              <a:buNone/>
              <a:defRPr sz="1400">
                <a:solidFill>
                  <a:schemeClr val="lt1"/>
                </a:solidFill>
              </a:defRPr>
            </a:lvl4pPr>
            <a:lvl5pPr indent="-228600" lvl="4" marL="2286000" algn="l">
              <a:spcBef>
                <a:spcPts val="280"/>
              </a:spcBef>
              <a:spcAft>
                <a:spcPts val="0"/>
              </a:spcAft>
              <a:buSzPts val="840"/>
              <a:buNone/>
              <a:defRPr sz="1400">
                <a:solidFill>
                  <a:schemeClr val="lt1"/>
                </a:solidFill>
              </a:defRPr>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30" name="Google Shape;30;p16"/>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6"/>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33" name="Google Shape;33;p16"/>
          <p:cNvSpPr txBox="1"/>
          <p:nvPr>
            <p:ph type="title"/>
          </p:nvPr>
        </p:nvSpPr>
        <p:spPr>
          <a:xfrm>
            <a:off x="180475" y="2947085"/>
            <a:ext cx="8686800" cy="1184825"/>
          </a:xfrm>
          <a:prstGeom prst="rect">
            <a:avLst/>
          </a:prstGeom>
          <a:noFill/>
          <a:ln>
            <a:noFill/>
          </a:ln>
        </p:spPr>
        <p:txBody>
          <a:bodyPr anchorCtr="0" anchor="t" bIns="45700" lIns="91425" spcFirstLastPara="1" rIns="91425" wrap="square" tIns="45700">
            <a:normAutofit/>
          </a:bodyPr>
          <a:lstStyle>
            <a:lvl1pPr lvl="0" algn="r">
              <a:spcBef>
                <a:spcPts val="0"/>
              </a:spcBef>
              <a:spcAft>
                <a:spcPts val="0"/>
              </a:spcAft>
              <a:buClr>
                <a:schemeClr val="lt2"/>
              </a:buClr>
              <a:buSzPts val="3600"/>
              <a:buFont typeface="Libre Franklin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17"/>
          <p:cNvSpPr txBox="1"/>
          <p:nvPr>
            <p:ph type="title"/>
          </p:nvPr>
        </p:nvSpPr>
        <p:spPr>
          <a:xfrm>
            <a:off x="301752" y="457200"/>
            <a:ext cx="8686800" cy="8412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7"/>
          <p:cNvSpPr txBox="1"/>
          <p:nvPr>
            <p:ph idx="1" type="body"/>
          </p:nvPr>
        </p:nvSpPr>
        <p:spPr>
          <a:xfrm>
            <a:off x="304800" y="1600200"/>
            <a:ext cx="4191000" cy="4724400"/>
          </a:xfrm>
          <a:prstGeom prst="rect">
            <a:avLst/>
          </a:prstGeom>
          <a:noFill/>
          <a:ln>
            <a:noFill/>
          </a:ln>
        </p:spPr>
        <p:txBody>
          <a:bodyPr anchorCtr="0" anchor="t" bIns="45700" lIns="91425" spcFirstLastPara="1" rIns="91425" wrap="square" tIns="45700">
            <a:normAutofit/>
          </a:bodyPr>
          <a:lstStyle>
            <a:lvl1pPr indent="-353060" lvl="0" marL="457200" algn="l">
              <a:spcBef>
                <a:spcPts val="560"/>
              </a:spcBef>
              <a:spcAft>
                <a:spcPts val="0"/>
              </a:spcAft>
              <a:buSzPts val="1960"/>
              <a:buChar char="🞭"/>
              <a:defRPr sz="2800"/>
            </a:lvl1pPr>
            <a:lvl2pPr indent="-335280" lvl="1" marL="914400" algn="l">
              <a:spcBef>
                <a:spcPts val="480"/>
              </a:spcBef>
              <a:spcAft>
                <a:spcPts val="0"/>
              </a:spcAft>
              <a:buSzPts val="1680"/>
              <a:buChar char="🞤"/>
              <a:defRPr sz="2400"/>
            </a:lvl2pPr>
            <a:lvl3pPr indent="-317500" lvl="2" marL="1371600" algn="l">
              <a:spcBef>
                <a:spcPts val="400"/>
              </a:spcBef>
              <a:spcAft>
                <a:spcPts val="0"/>
              </a:spcAft>
              <a:buSzPts val="1400"/>
              <a:buChar char="🞫"/>
              <a:defRPr sz="2000"/>
            </a:lvl3pPr>
            <a:lvl4pPr indent="-308610" lvl="3" marL="1828800" algn="l">
              <a:spcBef>
                <a:spcPts val="360"/>
              </a:spcBef>
              <a:spcAft>
                <a:spcPts val="0"/>
              </a:spcAft>
              <a:buSzPts val="1260"/>
              <a:buChar char="🞲"/>
              <a:defRPr sz="1800"/>
            </a:lvl4pPr>
            <a:lvl5pPr indent="-297179" lvl="4" marL="2286000" algn="l">
              <a:spcBef>
                <a:spcPts val="360"/>
              </a:spcBef>
              <a:spcAft>
                <a:spcPts val="0"/>
              </a:spcAft>
              <a:buSzPts val="1080"/>
              <a:buChar char="🞩"/>
              <a:defRPr sz="18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37" name="Google Shape;37;p17"/>
          <p:cNvSpPr txBox="1"/>
          <p:nvPr>
            <p:ph idx="2" type="body"/>
          </p:nvPr>
        </p:nvSpPr>
        <p:spPr>
          <a:xfrm>
            <a:off x="4648200" y="1600200"/>
            <a:ext cx="4343400" cy="4724400"/>
          </a:xfrm>
          <a:prstGeom prst="rect">
            <a:avLst/>
          </a:prstGeom>
          <a:noFill/>
          <a:ln>
            <a:noFill/>
          </a:ln>
        </p:spPr>
        <p:txBody>
          <a:bodyPr anchorCtr="0" anchor="t" bIns="45700" lIns="91425" spcFirstLastPara="1" rIns="91425" wrap="square" tIns="45700">
            <a:normAutofit/>
          </a:bodyPr>
          <a:lstStyle>
            <a:lvl1pPr indent="-353060" lvl="0" marL="457200" algn="l">
              <a:spcBef>
                <a:spcPts val="560"/>
              </a:spcBef>
              <a:spcAft>
                <a:spcPts val="0"/>
              </a:spcAft>
              <a:buSzPts val="1960"/>
              <a:buChar char="🞭"/>
              <a:defRPr sz="2800"/>
            </a:lvl1pPr>
            <a:lvl2pPr indent="-335280" lvl="1" marL="914400" algn="l">
              <a:spcBef>
                <a:spcPts val="480"/>
              </a:spcBef>
              <a:spcAft>
                <a:spcPts val="0"/>
              </a:spcAft>
              <a:buSzPts val="1680"/>
              <a:buChar char="🞤"/>
              <a:defRPr sz="2400"/>
            </a:lvl2pPr>
            <a:lvl3pPr indent="-317500" lvl="2" marL="1371600" algn="l">
              <a:spcBef>
                <a:spcPts val="400"/>
              </a:spcBef>
              <a:spcAft>
                <a:spcPts val="0"/>
              </a:spcAft>
              <a:buSzPts val="1400"/>
              <a:buChar char="🞫"/>
              <a:defRPr sz="2000"/>
            </a:lvl3pPr>
            <a:lvl4pPr indent="-308610" lvl="3" marL="1828800" algn="l">
              <a:spcBef>
                <a:spcPts val="360"/>
              </a:spcBef>
              <a:spcAft>
                <a:spcPts val="0"/>
              </a:spcAft>
              <a:buSzPts val="1260"/>
              <a:buChar char="🞲"/>
              <a:defRPr sz="1800"/>
            </a:lvl4pPr>
            <a:lvl5pPr indent="-297179" lvl="4" marL="2286000" algn="l">
              <a:spcBef>
                <a:spcPts val="360"/>
              </a:spcBef>
              <a:spcAft>
                <a:spcPts val="0"/>
              </a:spcAft>
              <a:buSzPts val="1080"/>
              <a:buChar char="🞩"/>
              <a:defRPr sz="18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38" name="Google Shape;38;p17"/>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7"/>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41" name="Shape 41"/>
        <p:cNvGrpSpPr/>
        <p:nvPr/>
      </p:nvGrpSpPr>
      <p:grpSpPr>
        <a:xfrm>
          <a:off x="0" y="0"/>
          <a:ext cx="0" cy="0"/>
          <a:chOff x="0" y="0"/>
          <a:chExt cx="0" cy="0"/>
        </a:xfrm>
      </p:grpSpPr>
      <p:sp>
        <p:nvSpPr>
          <p:cNvPr id="42" name="Google Shape;42;p18"/>
          <p:cNvSpPr txBox="1"/>
          <p:nvPr>
            <p:ph type="title"/>
          </p:nvPr>
        </p:nvSpPr>
        <p:spPr>
          <a:xfrm>
            <a:off x="304800" y="5410200"/>
            <a:ext cx="8610600" cy="8826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3600"/>
              <a:buFont typeface="Libre Franklin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18"/>
          <p:cNvSpPr txBox="1"/>
          <p:nvPr>
            <p:ph idx="1" type="body"/>
          </p:nvPr>
        </p:nvSpPr>
        <p:spPr>
          <a:xfrm>
            <a:off x="281444" y="666750"/>
            <a:ext cx="4290556" cy="639762"/>
          </a:xfrm>
          <a:prstGeom prst="rect">
            <a:avLst/>
          </a:prstGeom>
          <a:noFill/>
          <a:ln>
            <a:noFill/>
          </a:ln>
        </p:spPr>
        <p:txBody>
          <a:bodyPr anchorCtr="0" anchor="ctr" bIns="45700" lIns="91425" spcFirstLastPara="1" rIns="91425" wrap="square" tIns="45700">
            <a:normAutofit/>
          </a:bodyPr>
          <a:lstStyle>
            <a:lvl1pPr indent="-228600" lvl="0" marL="457200" algn="l">
              <a:spcBef>
                <a:spcPts val="360"/>
              </a:spcBef>
              <a:spcAft>
                <a:spcPts val="0"/>
              </a:spcAft>
              <a:buSzPts val="1260"/>
              <a:buNone/>
              <a:defRPr b="0" sz="1800" cap="none">
                <a:solidFill>
                  <a:srgbClr val="AF7621"/>
                </a:solidFill>
                <a:latin typeface="Libre Franklin Medium"/>
                <a:ea typeface="Libre Franklin Medium"/>
                <a:cs typeface="Libre Franklin Medium"/>
                <a:sym typeface="Libre Franklin Medium"/>
              </a:defRPr>
            </a:lvl1pPr>
            <a:lvl2pPr indent="-228600" lvl="1" marL="914400" algn="l">
              <a:spcBef>
                <a:spcPts val="400"/>
              </a:spcBef>
              <a:spcAft>
                <a:spcPts val="0"/>
              </a:spcAft>
              <a:buSzPts val="14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960"/>
              <a:buNone/>
              <a:defRPr b="1" sz="16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44" name="Google Shape;44;p18"/>
          <p:cNvSpPr txBox="1"/>
          <p:nvPr>
            <p:ph idx="2" type="body"/>
          </p:nvPr>
        </p:nvSpPr>
        <p:spPr>
          <a:xfrm>
            <a:off x="4645025" y="666750"/>
            <a:ext cx="4292241" cy="639762"/>
          </a:xfrm>
          <a:prstGeom prst="rect">
            <a:avLst/>
          </a:prstGeom>
          <a:noFill/>
          <a:ln>
            <a:noFill/>
          </a:ln>
        </p:spPr>
        <p:txBody>
          <a:bodyPr anchorCtr="0" anchor="ctr" bIns="45700" lIns="91425" spcFirstLastPara="1" rIns="91425" wrap="square" tIns="45700">
            <a:normAutofit/>
          </a:bodyPr>
          <a:lstStyle>
            <a:lvl1pPr indent="-228600" lvl="0" marL="457200" algn="l">
              <a:spcBef>
                <a:spcPts val="360"/>
              </a:spcBef>
              <a:spcAft>
                <a:spcPts val="0"/>
              </a:spcAft>
              <a:buSzPts val="1260"/>
              <a:buNone/>
              <a:defRPr b="0" sz="1800" cap="none">
                <a:solidFill>
                  <a:srgbClr val="AF7621"/>
                </a:solidFill>
                <a:latin typeface="Libre Franklin Medium"/>
                <a:ea typeface="Libre Franklin Medium"/>
                <a:cs typeface="Libre Franklin Medium"/>
                <a:sym typeface="Libre Franklin Medium"/>
              </a:defRPr>
            </a:lvl1pPr>
            <a:lvl2pPr indent="-228600" lvl="1" marL="914400" algn="l">
              <a:spcBef>
                <a:spcPts val="400"/>
              </a:spcBef>
              <a:spcAft>
                <a:spcPts val="0"/>
              </a:spcAft>
              <a:buSzPts val="14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120"/>
              <a:buNone/>
              <a:defRPr b="1" sz="1600"/>
            </a:lvl4pPr>
            <a:lvl5pPr indent="-228600" lvl="4" marL="2286000" algn="l">
              <a:spcBef>
                <a:spcPts val="320"/>
              </a:spcBef>
              <a:spcAft>
                <a:spcPts val="0"/>
              </a:spcAft>
              <a:buSzPts val="960"/>
              <a:buNone/>
              <a:defRPr b="1" sz="16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45" name="Google Shape;45;p18"/>
          <p:cNvSpPr txBox="1"/>
          <p:nvPr>
            <p:ph idx="3" type="body"/>
          </p:nvPr>
        </p:nvSpPr>
        <p:spPr>
          <a:xfrm>
            <a:off x="281444" y="1316037"/>
            <a:ext cx="4290556" cy="3941763"/>
          </a:xfrm>
          <a:prstGeom prst="rect">
            <a:avLst/>
          </a:prstGeom>
          <a:noFill/>
          <a:ln>
            <a:noFill/>
          </a:ln>
        </p:spPr>
        <p:txBody>
          <a:bodyPr anchorCtr="0" anchor="t" bIns="45700" lIns="91425" spcFirstLastPara="1" rIns="91425" wrap="square" tIns="45700">
            <a:normAutofit/>
          </a:bodyPr>
          <a:lstStyle>
            <a:lvl1pPr indent="-335280" lvl="0" marL="457200" algn="l">
              <a:spcBef>
                <a:spcPts val="480"/>
              </a:spcBef>
              <a:spcAft>
                <a:spcPts val="0"/>
              </a:spcAft>
              <a:buSzPts val="1680"/>
              <a:buChar char="🞭"/>
              <a:defRPr sz="2400"/>
            </a:lvl1pPr>
            <a:lvl2pPr indent="-317500" lvl="1" marL="914400" algn="l">
              <a:spcBef>
                <a:spcPts val="400"/>
              </a:spcBef>
              <a:spcAft>
                <a:spcPts val="0"/>
              </a:spcAft>
              <a:buSzPts val="1400"/>
              <a:buChar char="🞤"/>
              <a:defRPr sz="2000"/>
            </a:lvl2pPr>
            <a:lvl3pPr indent="-308610" lvl="2" marL="1371600" algn="l">
              <a:spcBef>
                <a:spcPts val="360"/>
              </a:spcBef>
              <a:spcAft>
                <a:spcPts val="0"/>
              </a:spcAft>
              <a:buSzPts val="1260"/>
              <a:buChar char="🞫"/>
              <a:defRPr sz="1800"/>
            </a:lvl3pPr>
            <a:lvl4pPr indent="-299719" lvl="3" marL="1828800" algn="l">
              <a:spcBef>
                <a:spcPts val="320"/>
              </a:spcBef>
              <a:spcAft>
                <a:spcPts val="0"/>
              </a:spcAft>
              <a:buSzPts val="1120"/>
              <a:buChar char="🞲"/>
              <a:defRPr sz="1600"/>
            </a:lvl4pPr>
            <a:lvl5pPr indent="-289560" lvl="4" marL="2286000" algn="l">
              <a:spcBef>
                <a:spcPts val="320"/>
              </a:spcBef>
              <a:spcAft>
                <a:spcPts val="0"/>
              </a:spcAft>
              <a:buSzPts val="960"/>
              <a:buChar char="🞩"/>
              <a:defRPr sz="16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46" name="Google Shape;46;p18"/>
          <p:cNvSpPr txBox="1"/>
          <p:nvPr>
            <p:ph idx="4" type="body"/>
          </p:nvPr>
        </p:nvSpPr>
        <p:spPr>
          <a:xfrm>
            <a:off x="4648730" y="1316037"/>
            <a:ext cx="4288536" cy="3941763"/>
          </a:xfrm>
          <a:prstGeom prst="rect">
            <a:avLst/>
          </a:prstGeom>
          <a:noFill/>
          <a:ln>
            <a:noFill/>
          </a:ln>
        </p:spPr>
        <p:txBody>
          <a:bodyPr anchorCtr="0" anchor="t" bIns="45700" lIns="91425" spcFirstLastPara="1" rIns="91425" wrap="square" tIns="45700">
            <a:normAutofit/>
          </a:bodyPr>
          <a:lstStyle>
            <a:lvl1pPr indent="-335280" lvl="0" marL="457200" algn="l">
              <a:spcBef>
                <a:spcPts val="480"/>
              </a:spcBef>
              <a:spcAft>
                <a:spcPts val="0"/>
              </a:spcAft>
              <a:buSzPts val="1680"/>
              <a:buChar char="🞭"/>
              <a:defRPr sz="2400"/>
            </a:lvl1pPr>
            <a:lvl2pPr indent="-317500" lvl="1" marL="914400" algn="l">
              <a:spcBef>
                <a:spcPts val="400"/>
              </a:spcBef>
              <a:spcAft>
                <a:spcPts val="0"/>
              </a:spcAft>
              <a:buSzPts val="1400"/>
              <a:buChar char="🞤"/>
              <a:defRPr sz="2000"/>
            </a:lvl2pPr>
            <a:lvl3pPr indent="-308610" lvl="2" marL="1371600" algn="l">
              <a:spcBef>
                <a:spcPts val="360"/>
              </a:spcBef>
              <a:spcAft>
                <a:spcPts val="0"/>
              </a:spcAft>
              <a:buSzPts val="1260"/>
              <a:buChar char="🞫"/>
              <a:defRPr sz="1800"/>
            </a:lvl3pPr>
            <a:lvl4pPr indent="-299719" lvl="3" marL="1828800" algn="l">
              <a:spcBef>
                <a:spcPts val="320"/>
              </a:spcBef>
              <a:spcAft>
                <a:spcPts val="0"/>
              </a:spcAft>
              <a:buSzPts val="1120"/>
              <a:buChar char="🞲"/>
              <a:defRPr sz="1600"/>
            </a:lvl4pPr>
            <a:lvl5pPr indent="-289560" lvl="4" marL="2286000" algn="l">
              <a:spcBef>
                <a:spcPts val="320"/>
              </a:spcBef>
              <a:spcAft>
                <a:spcPts val="0"/>
              </a:spcAft>
              <a:buSzPts val="960"/>
              <a:buChar char="🞩"/>
              <a:defRPr sz="16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47" name="Google Shape;47;p18"/>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8"/>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8"/>
          <p:cNvSpPr txBox="1"/>
          <p:nvPr>
            <p:ph idx="12" type="sldNum"/>
          </p:nvPr>
        </p:nvSpPr>
        <p:spPr>
          <a:xfrm>
            <a:off x="8229600" y="6477000"/>
            <a:ext cx="762000" cy="24688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cxnSp>
        <p:nvCxnSpPr>
          <p:cNvPr id="50" name="Google Shape;50;p18"/>
          <p:cNvCxnSpPr/>
          <p:nvPr/>
        </p:nvCxnSpPr>
        <p:spPr>
          <a:xfrm>
            <a:off x="514350" y="6019800"/>
            <a:ext cx="8629650" cy="2381"/>
          </a:xfrm>
          <a:prstGeom prst="straightConnector1">
            <a:avLst/>
          </a:prstGeom>
          <a:noFill/>
          <a:ln cap="flat" cmpd="sng" w="9525">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19"/>
          <p:cNvSpPr txBox="1"/>
          <p:nvPr>
            <p:ph type="title"/>
          </p:nvPr>
        </p:nvSpPr>
        <p:spPr>
          <a:xfrm>
            <a:off x="301752" y="457200"/>
            <a:ext cx="8686800" cy="84124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9"/>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9"/>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9"/>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6" name="Shape 56"/>
        <p:cNvGrpSpPr/>
        <p:nvPr/>
      </p:nvGrpSpPr>
      <p:grpSpPr>
        <a:xfrm>
          <a:off x="0" y="0"/>
          <a:ext cx="0" cy="0"/>
          <a:chOff x="0" y="0"/>
          <a:chExt cx="0" cy="0"/>
        </a:xfrm>
      </p:grpSpPr>
      <p:sp>
        <p:nvSpPr>
          <p:cNvPr id="57" name="Google Shape;57;p20"/>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0"/>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0"/>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0" name="Shape 60"/>
        <p:cNvGrpSpPr/>
        <p:nvPr/>
      </p:nvGrpSpPr>
      <p:grpSpPr>
        <a:xfrm>
          <a:off x="0" y="0"/>
          <a:ext cx="0" cy="0"/>
          <a:chOff x="0" y="0"/>
          <a:chExt cx="0" cy="0"/>
        </a:xfrm>
      </p:grpSpPr>
      <p:cxnSp>
        <p:nvCxnSpPr>
          <p:cNvPr id="61" name="Google Shape;61;p21"/>
          <p:cNvCxnSpPr/>
          <p:nvPr/>
        </p:nvCxnSpPr>
        <p:spPr>
          <a:xfrm>
            <a:off x="514350" y="5849117"/>
            <a:ext cx="8629650" cy="2381"/>
          </a:xfrm>
          <a:prstGeom prst="straightConnector1">
            <a:avLst/>
          </a:prstGeom>
          <a:noFill/>
          <a:ln cap="flat" cmpd="sng" w="9525">
            <a:solidFill>
              <a:schemeClr val="accent1"/>
            </a:solidFill>
            <a:prstDash val="solid"/>
            <a:round/>
            <a:headEnd len="sm" w="sm" type="none"/>
            <a:tailEnd len="sm" w="sm" type="none"/>
          </a:ln>
        </p:spPr>
      </p:cxnSp>
      <p:sp>
        <p:nvSpPr>
          <p:cNvPr id="62" name="Google Shape;62;p21"/>
          <p:cNvSpPr txBox="1"/>
          <p:nvPr>
            <p:ph type="title"/>
          </p:nvPr>
        </p:nvSpPr>
        <p:spPr>
          <a:xfrm>
            <a:off x="457200" y="5486400"/>
            <a:ext cx="8458200" cy="5207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2000"/>
              <a:buFont typeface="Libre Franklin Medium"/>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1"/>
          <p:cNvSpPr txBox="1"/>
          <p:nvPr>
            <p:ph idx="1" type="body"/>
          </p:nvPr>
        </p:nvSpPr>
        <p:spPr>
          <a:xfrm>
            <a:off x="457200" y="609600"/>
            <a:ext cx="3008313" cy="48006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SzPts val="980"/>
              <a:buNone/>
              <a:defRPr sz="1400"/>
            </a:lvl1pPr>
            <a:lvl2pPr indent="-228600" lvl="1" marL="914400" algn="l">
              <a:spcBef>
                <a:spcPts val="240"/>
              </a:spcBef>
              <a:spcAft>
                <a:spcPts val="0"/>
              </a:spcAft>
              <a:buSzPts val="840"/>
              <a:buNone/>
              <a:defRPr sz="1200"/>
            </a:lvl2pPr>
            <a:lvl3pPr indent="-228600" lvl="2" marL="1371600" algn="l">
              <a:spcBef>
                <a:spcPts val="200"/>
              </a:spcBef>
              <a:spcAft>
                <a:spcPts val="0"/>
              </a:spcAft>
              <a:buSzPts val="700"/>
              <a:buNone/>
              <a:defRPr sz="1000"/>
            </a:lvl3pPr>
            <a:lvl4pPr indent="-228600" lvl="3" marL="1828800" algn="l">
              <a:spcBef>
                <a:spcPts val="180"/>
              </a:spcBef>
              <a:spcAft>
                <a:spcPts val="0"/>
              </a:spcAft>
              <a:buSzPts val="630"/>
              <a:buNone/>
              <a:defRPr sz="900"/>
            </a:lvl4pPr>
            <a:lvl5pPr indent="-228600" lvl="4" marL="2286000" algn="l">
              <a:spcBef>
                <a:spcPts val="180"/>
              </a:spcBef>
              <a:spcAft>
                <a:spcPts val="0"/>
              </a:spcAft>
              <a:buSzPts val="540"/>
              <a:buNone/>
              <a:defRPr sz="9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64" name="Google Shape;64;p21"/>
          <p:cNvSpPr txBox="1"/>
          <p:nvPr>
            <p:ph idx="2" type="body"/>
          </p:nvPr>
        </p:nvSpPr>
        <p:spPr>
          <a:xfrm>
            <a:off x="3575050" y="609600"/>
            <a:ext cx="5340350" cy="4800600"/>
          </a:xfrm>
          <a:prstGeom prst="rect">
            <a:avLst/>
          </a:prstGeom>
          <a:noFill/>
          <a:ln>
            <a:noFill/>
          </a:ln>
        </p:spPr>
        <p:txBody>
          <a:bodyPr anchorCtr="0" anchor="t" bIns="45700" lIns="91425" spcFirstLastPara="1" rIns="91425" wrap="square" tIns="45700">
            <a:normAutofit/>
          </a:bodyPr>
          <a:lstStyle>
            <a:lvl1pPr indent="-370840" lvl="0" marL="457200" algn="l">
              <a:spcBef>
                <a:spcPts val="640"/>
              </a:spcBef>
              <a:spcAft>
                <a:spcPts val="0"/>
              </a:spcAft>
              <a:buSzPts val="2240"/>
              <a:buChar char="🞭"/>
              <a:defRPr sz="3200"/>
            </a:lvl1pPr>
            <a:lvl2pPr indent="-353060" lvl="1" marL="914400" algn="l">
              <a:spcBef>
                <a:spcPts val="560"/>
              </a:spcBef>
              <a:spcAft>
                <a:spcPts val="0"/>
              </a:spcAft>
              <a:buSzPts val="1960"/>
              <a:buChar char="🞤"/>
              <a:defRPr sz="2800"/>
            </a:lvl2pPr>
            <a:lvl3pPr indent="-335280" lvl="2" marL="1371600" algn="l">
              <a:spcBef>
                <a:spcPts val="480"/>
              </a:spcBef>
              <a:spcAft>
                <a:spcPts val="0"/>
              </a:spcAft>
              <a:buSzPts val="1680"/>
              <a:buChar char="🞫"/>
              <a:defRPr sz="2400"/>
            </a:lvl3pPr>
            <a:lvl4pPr indent="-317500" lvl="3" marL="1828800" algn="l">
              <a:spcBef>
                <a:spcPts val="400"/>
              </a:spcBef>
              <a:spcAft>
                <a:spcPts val="0"/>
              </a:spcAft>
              <a:buSzPts val="1400"/>
              <a:buChar char="🞲"/>
              <a:defRPr sz="2000"/>
            </a:lvl4pPr>
            <a:lvl5pPr indent="-304800" lvl="4" marL="2286000" algn="l">
              <a:spcBef>
                <a:spcPts val="400"/>
              </a:spcBef>
              <a:spcAft>
                <a:spcPts val="0"/>
              </a:spcAft>
              <a:buSzPts val="1200"/>
              <a:buChar char="🞩"/>
              <a:defRPr sz="20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65" name="Google Shape;65;p21"/>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1"/>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1"/>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68" name="Shape 68"/>
        <p:cNvGrpSpPr/>
        <p:nvPr/>
      </p:nvGrpSpPr>
      <p:grpSpPr>
        <a:xfrm>
          <a:off x="0" y="0"/>
          <a:ext cx="0" cy="0"/>
          <a:chOff x="0" y="0"/>
          <a:chExt cx="0" cy="0"/>
        </a:xfrm>
      </p:grpSpPr>
      <p:sp>
        <p:nvSpPr>
          <p:cNvPr id="69" name="Google Shape;69;p22"/>
          <p:cNvSpPr/>
          <p:nvPr>
            <p:ph idx="2" type="pic"/>
          </p:nvPr>
        </p:nvSpPr>
        <p:spPr>
          <a:xfrm>
            <a:off x="3505200" y="616634"/>
            <a:ext cx="5029200" cy="3657600"/>
          </a:xfrm>
          <a:prstGeom prst="rect">
            <a:avLst/>
          </a:prstGeom>
          <a:solidFill>
            <a:schemeClr val="lt1"/>
          </a:solidFill>
          <a:ln cap="flat" cmpd="sng" w="9525">
            <a:solidFill>
              <a:schemeClr val="accent1"/>
            </a:solidFill>
            <a:prstDash val="solid"/>
            <a:round/>
            <a:headEnd len="sm" w="sm" type="none"/>
            <a:tailEnd len="sm" w="sm" type="none"/>
          </a:ln>
          <a:effectLst>
            <a:reflection blurRad="0" dir="5400000" dist="900" endA="500" endPos="10000" kx="0" rotWithShape="0" algn="bl" stA="49000" stPos="0" sy="-90000" ky="0"/>
          </a:effectLst>
        </p:spPr>
      </p:sp>
      <p:sp>
        <p:nvSpPr>
          <p:cNvPr id="70" name="Google Shape;70;p22"/>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2"/>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2"/>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73" name="Google Shape;73;p22"/>
          <p:cNvSpPr txBox="1"/>
          <p:nvPr>
            <p:ph type="title"/>
          </p:nvPr>
        </p:nvSpPr>
        <p:spPr>
          <a:xfrm>
            <a:off x="381000" y="4993760"/>
            <a:ext cx="5867400" cy="522288"/>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2000"/>
              <a:buFont typeface="Libre Franklin Medium"/>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2"/>
          <p:cNvSpPr txBox="1"/>
          <p:nvPr>
            <p:ph idx="1" type="body"/>
          </p:nvPr>
        </p:nvSpPr>
        <p:spPr>
          <a:xfrm>
            <a:off x="381000" y="5533218"/>
            <a:ext cx="5867400" cy="768350"/>
          </a:xfrm>
          <a:prstGeom prst="rect">
            <a:avLst/>
          </a:prstGeom>
          <a:noFill/>
          <a:ln>
            <a:noFill/>
          </a:ln>
        </p:spPr>
        <p:txBody>
          <a:bodyPr anchorCtr="0" anchor="t" bIns="45700" lIns="109725" spcFirstLastPara="1" rIns="91425" wrap="square" tIns="0">
            <a:normAutofit/>
          </a:bodyPr>
          <a:lstStyle>
            <a:lvl1pPr indent="-228600" lvl="0" marL="457200" algn="l">
              <a:spcBef>
                <a:spcPts val="280"/>
              </a:spcBef>
              <a:spcAft>
                <a:spcPts val="0"/>
              </a:spcAft>
              <a:buSzPts val="980"/>
              <a:buNone/>
              <a:defRPr sz="1400"/>
            </a:lvl1pPr>
            <a:lvl2pPr indent="-281940" lvl="1" marL="914400" algn="l">
              <a:spcBef>
                <a:spcPts val="240"/>
              </a:spcBef>
              <a:spcAft>
                <a:spcPts val="0"/>
              </a:spcAft>
              <a:buSzPts val="840"/>
              <a:buChar char="🞤"/>
              <a:defRPr sz="1200"/>
            </a:lvl2pPr>
            <a:lvl3pPr indent="-273050" lvl="2" marL="1371600" algn="l">
              <a:spcBef>
                <a:spcPts val="200"/>
              </a:spcBef>
              <a:spcAft>
                <a:spcPts val="0"/>
              </a:spcAft>
              <a:buSzPts val="700"/>
              <a:buChar char="🞫"/>
              <a:defRPr sz="1000"/>
            </a:lvl3pPr>
            <a:lvl4pPr indent="-268605" lvl="3" marL="1828800" algn="l">
              <a:spcBef>
                <a:spcPts val="180"/>
              </a:spcBef>
              <a:spcAft>
                <a:spcPts val="0"/>
              </a:spcAft>
              <a:buSzPts val="630"/>
              <a:buChar char="🞲"/>
              <a:defRPr sz="900"/>
            </a:lvl4pPr>
            <a:lvl5pPr indent="-262889" lvl="4" marL="2286000" algn="l">
              <a:spcBef>
                <a:spcPts val="180"/>
              </a:spcBef>
              <a:spcAft>
                <a:spcPts val="0"/>
              </a:spcAft>
              <a:buSzPts val="540"/>
              <a:buChar char="🞩"/>
              <a:defRPr sz="900"/>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 name="Shape 75"/>
        <p:cNvGrpSpPr/>
        <p:nvPr/>
      </p:nvGrpSpPr>
      <p:grpSpPr>
        <a:xfrm>
          <a:off x="0" y="0"/>
          <a:ext cx="0" cy="0"/>
          <a:chOff x="0" y="0"/>
          <a:chExt cx="0" cy="0"/>
        </a:xfrm>
      </p:grpSpPr>
      <p:sp>
        <p:nvSpPr>
          <p:cNvPr id="76" name="Google Shape;76;p23"/>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3"/>
          <p:cNvSpPr txBox="1"/>
          <p:nvPr>
            <p:ph idx="1" type="body"/>
          </p:nvPr>
        </p:nvSpPr>
        <p:spPr>
          <a:xfrm rot="5400000">
            <a:off x="2385218" y="-526257"/>
            <a:ext cx="4525963" cy="8686800"/>
          </a:xfrm>
          <a:prstGeom prst="rect">
            <a:avLst/>
          </a:prstGeom>
          <a:noFill/>
          <a:ln>
            <a:noFill/>
          </a:ln>
        </p:spPr>
        <p:txBody>
          <a:bodyPr anchorCtr="0" anchor="t" bIns="45700" lIns="91425" spcFirstLastPara="1" rIns="91425" wrap="square" tIns="45700">
            <a:norm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297179" lvl="4" marL="2286000" algn="l">
              <a:spcBef>
                <a:spcPts val="360"/>
              </a:spcBef>
              <a:spcAft>
                <a:spcPts val="0"/>
              </a:spcAft>
              <a:buSzPts val="1080"/>
              <a:buChar char="🞩"/>
              <a:defRPr/>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78" name="Google Shape;78;p23"/>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3"/>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3"/>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81" name="Shape 81"/>
        <p:cNvGrpSpPr/>
        <p:nvPr/>
      </p:nvGrpSpPr>
      <p:grpSpPr>
        <a:xfrm>
          <a:off x="0" y="0"/>
          <a:ext cx="0" cy="0"/>
          <a:chOff x="0" y="0"/>
          <a:chExt cx="0" cy="0"/>
        </a:xfrm>
      </p:grpSpPr>
      <p:sp>
        <p:nvSpPr>
          <p:cNvPr id="82" name="Google Shape;82;p24"/>
          <p:cNvSpPr txBox="1"/>
          <p:nvPr>
            <p:ph type="title"/>
          </p:nvPr>
        </p:nvSpPr>
        <p:spPr>
          <a:xfrm rot="5400000">
            <a:off x="4846637" y="2560638"/>
            <a:ext cx="5851525" cy="1828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24"/>
          <p:cNvSpPr txBox="1"/>
          <p:nvPr>
            <p:ph idx="1" type="body"/>
          </p:nvPr>
        </p:nvSpPr>
        <p:spPr>
          <a:xfrm rot="5400000">
            <a:off x="655638" y="350839"/>
            <a:ext cx="5851525" cy="6248400"/>
          </a:xfrm>
          <a:prstGeom prst="rect">
            <a:avLst/>
          </a:prstGeom>
          <a:noFill/>
          <a:ln>
            <a:noFill/>
          </a:ln>
        </p:spPr>
        <p:txBody>
          <a:bodyPr anchorCtr="0" anchor="t" bIns="45700" lIns="91425" spcFirstLastPara="1" rIns="91425" wrap="square" tIns="45700">
            <a:norm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08610" lvl="3" marL="1828800" algn="l">
              <a:spcBef>
                <a:spcPts val="360"/>
              </a:spcBef>
              <a:spcAft>
                <a:spcPts val="0"/>
              </a:spcAft>
              <a:buSzPts val="1260"/>
              <a:buChar char="🞲"/>
              <a:defRPr/>
            </a:lvl4pPr>
            <a:lvl5pPr indent="-297179" lvl="4" marL="2286000" algn="l">
              <a:spcBef>
                <a:spcPts val="360"/>
              </a:spcBef>
              <a:spcAft>
                <a:spcPts val="0"/>
              </a:spcAft>
              <a:buSzPts val="1080"/>
              <a:buChar char="🞩"/>
              <a:defRPr/>
            </a:lvl5pPr>
            <a:lvl6pPr indent="-297179" lvl="5" marL="2743200" algn="l">
              <a:spcBef>
                <a:spcPts val="360"/>
              </a:spcBef>
              <a:spcAft>
                <a:spcPts val="0"/>
              </a:spcAft>
              <a:buSzPts val="1080"/>
              <a:buChar char="🞤"/>
              <a:defRPr/>
            </a:lvl6pPr>
            <a:lvl7pPr indent="-297179" lvl="6" marL="3200400" algn="l">
              <a:spcBef>
                <a:spcPts val="360"/>
              </a:spcBef>
              <a:spcAft>
                <a:spcPts val="0"/>
              </a:spcAft>
              <a:buSzPts val="1080"/>
              <a:buChar char="🞲"/>
              <a:defRPr/>
            </a:lvl7pPr>
            <a:lvl8pPr indent="-297179" lvl="7" marL="3657600" algn="l">
              <a:spcBef>
                <a:spcPts val="360"/>
              </a:spcBef>
              <a:spcAft>
                <a:spcPts val="0"/>
              </a:spcAft>
              <a:buSzPts val="1080"/>
              <a:buChar char="◆"/>
              <a:defRPr/>
            </a:lvl8pPr>
            <a:lvl9pPr indent="-297179" lvl="8" marL="4114800" algn="l">
              <a:spcBef>
                <a:spcPts val="360"/>
              </a:spcBef>
              <a:spcAft>
                <a:spcPts val="0"/>
              </a:spcAft>
              <a:buSzPts val="1080"/>
              <a:buChar char="◼"/>
              <a:defRPr/>
            </a:lvl9pPr>
          </a:lstStyle>
          <a:p/>
        </p:txBody>
      </p:sp>
      <p:sp>
        <p:nvSpPr>
          <p:cNvPr id="84" name="Google Shape;84;p24"/>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4"/>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4"/>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cxnSp>
        <p:nvCxnSpPr>
          <p:cNvPr id="6" name="Google Shape;6;p13"/>
          <p:cNvCxnSpPr/>
          <p:nvPr/>
        </p:nvCxnSpPr>
        <p:spPr>
          <a:xfrm>
            <a:off x="514350" y="1050898"/>
            <a:ext cx="8629650" cy="2381"/>
          </a:xfrm>
          <a:prstGeom prst="straightConnector1">
            <a:avLst/>
          </a:prstGeom>
          <a:noFill/>
          <a:ln cap="flat" cmpd="sng" w="9525">
            <a:solidFill>
              <a:schemeClr val="accent1"/>
            </a:solidFill>
            <a:prstDash val="solid"/>
            <a:round/>
            <a:headEnd len="sm" w="sm" type="none"/>
            <a:tailEnd len="sm" w="sm" type="none"/>
          </a:ln>
        </p:spPr>
      </p:cxnSp>
      <p:sp>
        <p:nvSpPr>
          <p:cNvPr id="7" name="Google Shape;7;p13"/>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lvl1pPr indent="-370840" lvl="0" marL="457200" marR="0" rtl="0" algn="l">
              <a:spcBef>
                <a:spcPts val="640"/>
              </a:spcBef>
              <a:spcAft>
                <a:spcPts val="0"/>
              </a:spcAft>
              <a:buClr>
                <a:schemeClr val="accent1"/>
              </a:buClr>
              <a:buSzPts val="2240"/>
              <a:buFont typeface="Noto Sans Symbols"/>
              <a:buChar char="🞭"/>
              <a:defRPr b="0" i="0" sz="3200" u="none" cap="none" strike="noStrike">
                <a:solidFill>
                  <a:schemeClr val="dk2"/>
                </a:solidFill>
                <a:latin typeface="Libre Franklin"/>
                <a:ea typeface="Libre Franklin"/>
                <a:cs typeface="Libre Franklin"/>
                <a:sym typeface="Libre Franklin"/>
              </a:defRPr>
            </a:lvl1pPr>
            <a:lvl2pPr indent="-353060" lvl="1" marL="914400" marR="0" rtl="0" algn="l">
              <a:spcBef>
                <a:spcPts val="560"/>
              </a:spcBef>
              <a:spcAft>
                <a:spcPts val="0"/>
              </a:spcAft>
              <a:buClr>
                <a:schemeClr val="accent1"/>
              </a:buClr>
              <a:buSzPts val="1960"/>
              <a:buFont typeface="Noto Sans Symbols"/>
              <a:buChar char="🞤"/>
              <a:defRPr b="0" i="0" sz="2800" u="none" cap="none" strike="noStrike">
                <a:solidFill>
                  <a:schemeClr val="dk2"/>
                </a:solidFill>
                <a:latin typeface="Libre Franklin"/>
                <a:ea typeface="Libre Franklin"/>
                <a:cs typeface="Libre Franklin"/>
                <a:sym typeface="Libre Franklin"/>
              </a:defRPr>
            </a:lvl2pPr>
            <a:lvl3pPr indent="-335280" lvl="2" marL="1371600" marR="0" rtl="0" algn="l">
              <a:spcBef>
                <a:spcPts val="480"/>
              </a:spcBef>
              <a:spcAft>
                <a:spcPts val="0"/>
              </a:spcAft>
              <a:buClr>
                <a:schemeClr val="accent1"/>
              </a:buClr>
              <a:buSzPts val="1680"/>
              <a:buFont typeface="Noto Sans Symbols"/>
              <a:buChar char="🞫"/>
              <a:defRPr b="0" i="0" sz="2400" u="none" cap="none" strike="noStrike">
                <a:solidFill>
                  <a:schemeClr val="dk2"/>
                </a:solidFill>
                <a:latin typeface="Libre Franklin"/>
                <a:ea typeface="Libre Franklin"/>
                <a:cs typeface="Libre Franklin"/>
                <a:sym typeface="Libre Franklin"/>
              </a:defRPr>
            </a:lvl3pPr>
            <a:lvl4pPr indent="-317500" lvl="3" marL="1828800" marR="0" rtl="0" algn="l">
              <a:spcBef>
                <a:spcPts val="400"/>
              </a:spcBef>
              <a:spcAft>
                <a:spcPts val="0"/>
              </a:spcAft>
              <a:buClr>
                <a:schemeClr val="accent1"/>
              </a:buClr>
              <a:buSzPts val="1400"/>
              <a:buFont typeface="Noto Sans Symbols"/>
              <a:buChar char="🞲"/>
              <a:defRPr b="0" i="0" sz="2000" u="none" cap="none" strike="noStrike">
                <a:solidFill>
                  <a:schemeClr val="dk2"/>
                </a:solidFill>
                <a:latin typeface="Libre Franklin"/>
                <a:ea typeface="Libre Franklin"/>
                <a:cs typeface="Libre Franklin"/>
                <a:sym typeface="Libre Franklin"/>
              </a:defRPr>
            </a:lvl4pPr>
            <a:lvl5pPr indent="-297179" lvl="4" marL="2286000" marR="0" rtl="0" algn="l">
              <a:spcBef>
                <a:spcPts val="360"/>
              </a:spcBef>
              <a:spcAft>
                <a:spcPts val="0"/>
              </a:spcAft>
              <a:buClr>
                <a:schemeClr val="accent1"/>
              </a:buClr>
              <a:buSzPts val="1080"/>
              <a:buFont typeface="Noto Sans Symbols"/>
              <a:buChar char="🞩"/>
              <a:defRPr b="0" i="0" sz="1800" u="none" cap="none" strike="noStrike">
                <a:solidFill>
                  <a:schemeClr val="dk2"/>
                </a:solidFill>
                <a:latin typeface="Libre Franklin"/>
                <a:ea typeface="Libre Franklin"/>
                <a:cs typeface="Libre Franklin"/>
                <a:sym typeface="Libre Franklin"/>
              </a:defRPr>
            </a:lvl5pPr>
            <a:lvl6pPr indent="-297179" lvl="5" marL="2743200" marR="0" rtl="0" algn="l">
              <a:spcBef>
                <a:spcPts val="360"/>
              </a:spcBef>
              <a:spcAft>
                <a:spcPts val="0"/>
              </a:spcAft>
              <a:buClr>
                <a:schemeClr val="accent1"/>
              </a:buClr>
              <a:buSzPts val="1080"/>
              <a:buFont typeface="Noto Sans Symbols"/>
              <a:buChar char="🞤"/>
              <a:defRPr b="0" i="0" sz="1800" u="none" cap="none" strike="noStrike">
                <a:solidFill>
                  <a:schemeClr val="dk2"/>
                </a:solidFill>
                <a:latin typeface="Libre Franklin"/>
                <a:ea typeface="Libre Franklin"/>
                <a:cs typeface="Libre Franklin"/>
                <a:sym typeface="Libre Franklin"/>
              </a:defRPr>
            </a:lvl6pPr>
            <a:lvl7pPr indent="-289560" lvl="6" marL="3200400" marR="0" rtl="0" algn="l">
              <a:spcBef>
                <a:spcPts val="320"/>
              </a:spcBef>
              <a:spcAft>
                <a:spcPts val="0"/>
              </a:spcAft>
              <a:buClr>
                <a:schemeClr val="accent1"/>
              </a:buClr>
              <a:buSzPts val="960"/>
              <a:buFont typeface="Noto Sans Symbols"/>
              <a:buChar char="🞲"/>
              <a:defRPr b="0" i="0" sz="1600" u="none" cap="none" strike="noStrike">
                <a:solidFill>
                  <a:schemeClr val="dk2"/>
                </a:solidFill>
                <a:latin typeface="Libre Franklin"/>
                <a:ea typeface="Libre Franklin"/>
                <a:cs typeface="Libre Franklin"/>
                <a:sym typeface="Libre Franklin"/>
              </a:defRPr>
            </a:lvl7pPr>
            <a:lvl8pPr indent="-289559" lvl="7" marL="3657600" marR="0" rtl="0" algn="l">
              <a:spcBef>
                <a:spcPts val="320"/>
              </a:spcBef>
              <a:spcAft>
                <a:spcPts val="0"/>
              </a:spcAft>
              <a:buClr>
                <a:schemeClr val="accent1"/>
              </a:buClr>
              <a:buSzPts val="960"/>
              <a:buFont typeface="Noto Sans Symbols"/>
              <a:buChar char="◆"/>
              <a:defRPr b="0" i="0" sz="1600" u="none" cap="none" strike="noStrike">
                <a:solidFill>
                  <a:schemeClr val="dk2"/>
                </a:solidFill>
                <a:latin typeface="Libre Franklin"/>
                <a:ea typeface="Libre Franklin"/>
                <a:cs typeface="Libre Franklin"/>
                <a:sym typeface="Libre Franklin"/>
              </a:defRPr>
            </a:lvl8pPr>
            <a:lvl9pPr indent="-281940" lvl="8" marL="4114800" marR="0" rtl="0" algn="l">
              <a:spcBef>
                <a:spcPts val="280"/>
              </a:spcBef>
              <a:spcAft>
                <a:spcPts val="0"/>
              </a:spcAft>
              <a:buClr>
                <a:schemeClr val="accent1"/>
              </a:buClr>
              <a:buSzPts val="840"/>
              <a:buFont typeface="Noto Sans Symbols"/>
              <a:buChar char="◼"/>
              <a:defRPr b="0" i="0" sz="1400" u="none" cap="none" strike="noStrike">
                <a:solidFill>
                  <a:schemeClr val="dk2"/>
                </a:solidFill>
                <a:latin typeface="Libre Franklin"/>
                <a:ea typeface="Libre Franklin"/>
                <a:cs typeface="Libre Franklin"/>
                <a:sym typeface="Libre Franklin"/>
              </a:defRPr>
            </a:lvl9pPr>
          </a:lstStyle>
          <a:p/>
        </p:txBody>
      </p:sp>
      <p:sp>
        <p:nvSpPr>
          <p:cNvPr id="8" name="Google Shape;8;p13"/>
          <p:cNvSpPr txBox="1"/>
          <p:nvPr>
            <p:ph idx="10" type="dt"/>
          </p:nvPr>
        </p:nvSpPr>
        <p:spPr>
          <a:xfrm>
            <a:off x="6477000" y="76200"/>
            <a:ext cx="2514600" cy="2889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D28E28"/>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9" name="Google Shape;9;p13"/>
          <p:cNvSpPr txBox="1"/>
          <p:nvPr>
            <p:ph idx="11" type="ftr"/>
          </p:nvPr>
        </p:nvSpPr>
        <p:spPr>
          <a:xfrm>
            <a:off x="3124200" y="76200"/>
            <a:ext cx="3352800" cy="2889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rgbClr val="D28E28"/>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0" name="Google Shape;10;p13"/>
          <p:cNvSpPr txBox="1"/>
          <p:nvPr>
            <p:ph idx="12" type="sldNum"/>
          </p:nvPr>
        </p:nvSpPr>
        <p:spPr>
          <a:xfrm>
            <a:off x="8229600" y="6477000"/>
            <a:ext cx="762000" cy="24447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200" u="none" cap="none" strike="noStrike">
                <a:solidFill>
                  <a:srgbClr val="D28E28"/>
                </a:solidFill>
                <a:latin typeface="Libre Franklin"/>
                <a:ea typeface="Libre Franklin"/>
                <a:cs typeface="Libre Franklin"/>
                <a:sym typeface="Libre Franklin"/>
              </a:defRPr>
            </a:lvl1pPr>
            <a:lvl2pPr indent="0" lvl="1" marL="0" marR="0" rtl="0" algn="r">
              <a:spcBef>
                <a:spcPts val="0"/>
              </a:spcBef>
              <a:buNone/>
              <a:defRPr b="0" i="0" sz="1200" u="none" cap="none" strike="noStrike">
                <a:solidFill>
                  <a:srgbClr val="D28E28"/>
                </a:solidFill>
                <a:latin typeface="Libre Franklin"/>
                <a:ea typeface="Libre Franklin"/>
                <a:cs typeface="Libre Franklin"/>
                <a:sym typeface="Libre Franklin"/>
              </a:defRPr>
            </a:lvl2pPr>
            <a:lvl3pPr indent="0" lvl="2" marL="0" marR="0" rtl="0" algn="r">
              <a:spcBef>
                <a:spcPts val="0"/>
              </a:spcBef>
              <a:buNone/>
              <a:defRPr b="0" i="0" sz="1200" u="none" cap="none" strike="noStrike">
                <a:solidFill>
                  <a:srgbClr val="D28E28"/>
                </a:solidFill>
                <a:latin typeface="Libre Franklin"/>
                <a:ea typeface="Libre Franklin"/>
                <a:cs typeface="Libre Franklin"/>
                <a:sym typeface="Libre Franklin"/>
              </a:defRPr>
            </a:lvl3pPr>
            <a:lvl4pPr indent="0" lvl="3" marL="0" marR="0" rtl="0" algn="r">
              <a:spcBef>
                <a:spcPts val="0"/>
              </a:spcBef>
              <a:buNone/>
              <a:defRPr b="0" i="0" sz="1200" u="none" cap="none" strike="noStrike">
                <a:solidFill>
                  <a:srgbClr val="D28E28"/>
                </a:solidFill>
                <a:latin typeface="Libre Franklin"/>
                <a:ea typeface="Libre Franklin"/>
                <a:cs typeface="Libre Franklin"/>
                <a:sym typeface="Libre Franklin"/>
              </a:defRPr>
            </a:lvl4pPr>
            <a:lvl5pPr indent="0" lvl="4" marL="0" marR="0" rtl="0" algn="r">
              <a:spcBef>
                <a:spcPts val="0"/>
              </a:spcBef>
              <a:buNone/>
              <a:defRPr b="0" i="0" sz="1200" u="none" cap="none" strike="noStrike">
                <a:solidFill>
                  <a:srgbClr val="D28E28"/>
                </a:solidFill>
                <a:latin typeface="Libre Franklin"/>
                <a:ea typeface="Libre Franklin"/>
                <a:cs typeface="Libre Franklin"/>
                <a:sym typeface="Libre Franklin"/>
              </a:defRPr>
            </a:lvl5pPr>
            <a:lvl6pPr indent="0" lvl="5" marL="0" marR="0" rtl="0" algn="r">
              <a:spcBef>
                <a:spcPts val="0"/>
              </a:spcBef>
              <a:buNone/>
              <a:defRPr b="0" i="0" sz="1200" u="none" cap="none" strike="noStrike">
                <a:solidFill>
                  <a:srgbClr val="D28E28"/>
                </a:solidFill>
                <a:latin typeface="Libre Franklin"/>
                <a:ea typeface="Libre Franklin"/>
                <a:cs typeface="Libre Franklin"/>
                <a:sym typeface="Libre Franklin"/>
              </a:defRPr>
            </a:lvl6pPr>
            <a:lvl7pPr indent="0" lvl="6" marL="0" marR="0" rtl="0" algn="r">
              <a:spcBef>
                <a:spcPts val="0"/>
              </a:spcBef>
              <a:buNone/>
              <a:defRPr b="0" i="0" sz="1200" u="none" cap="none" strike="noStrike">
                <a:solidFill>
                  <a:srgbClr val="D28E28"/>
                </a:solidFill>
                <a:latin typeface="Libre Franklin"/>
                <a:ea typeface="Libre Franklin"/>
                <a:cs typeface="Libre Franklin"/>
                <a:sym typeface="Libre Franklin"/>
              </a:defRPr>
            </a:lvl7pPr>
            <a:lvl8pPr indent="0" lvl="7" marL="0" marR="0" rtl="0" algn="r">
              <a:spcBef>
                <a:spcPts val="0"/>
              </a:spcBef>
              <a:buNone/>
              <a:defRPr b="0" i="0" sz="1200" u="none" cap="none" strike="noStrike">
                <a:solidFill>
                  <a:srgbClr val="D28E28"/>
                </a:solidFill>
                <a:latin typeface="Libre Franklin"/>
                <a:ea typeface="Libre Franklin"/>
                <a:cs typeface="Libre Franklin"/>
                <a:sym typeface="Libre Franklin"/>
              </a:defRPr>
            </a:lvl8pPr>
            <a:lvl9pPr indent="0" lvl="8" marL="0" marR="0" rtl="0" algn="r">
              <a:spcBef>
                <a:spcPts val="0"/>
              </a:spcBef>
              <a:buNone/>
              <a:defRPr b="0" i="0" sz="1200" u="none" cap="none" strike="noStrike">
                <a:solidFill>
                  <a:srgbClr val="D28E28"/>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CA"/>
              <a:t>‹#›</a:t>
            </a:fld>
            <a:endParaRPr/>
          </a:p>
        </p:txBody>
      </p:sp>
      <p:sp>
        <p:nvSpPr>
          <p:cNvPr id="11" name="Google Shape;11;p13"/>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3600"/>
              <a:buFont typeface="Libre Franklin Medium"/>
              <a:buNone/>
              <a:defRPr b="0" i="0" sz="3600" u="none" cap="none" strike="noStrike">
                <a:solidFill>
                  <a:schemeClr val="dk2"/>
                </a:solidFill>
                <a:latin typeface="Libre Franklin Medium"/>
                <a:ea typeface="Libre Franklin Medium"/>
                <a:cs typeface="Libre Franklin Medium"/>
                <a:sym typeface="Libre Franklin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12" name="Google Shape;12;p13"/>
          <p:cNvCxnSpPr/>
          <p:nvPr/>
        </p:nvCxnSpPr>
        <p:spPr>
          <a:xfrm>
            <a:off x="514350" y="1050898"/>
            <a:ext cx="8629650" cy="2381"/>
          </a:xfrm>
          <a:prstGeom prst="straightConnector1">
            <a:avLst/>
          </a:prstGeom>
          <a:noFill/>
          <a:ln cap="flat" cmpd="sng" w="9525">
            <a:solidFill>
              <a:schemeClr val="accent1"/>
            </a:solidFill>
            <a:prstDash val="solid"/>
            <a:round/>
            <a:headEnd len="sm" w="sm" type="none"/>
            <a:tailEnd len="sm" w="sm" type="none"/>
          </a:ln>
        </p:spPr>
      </p:cxnSp>
      <p:cxnSp>
        <p:nvCxnSpPr>
          <p:cNvPr id="13" name="Google Shape;13;p13"/>
          <p:cNvCxnSpPr/>
          <p:nvPr/>
        </p:nvCxnSpPr>
        <p:spPr>
          <a:xfrm>
            <a:off x="514350" y="1057986"/>
            <a:ext cx="8629650" cy="2381"/>
          </a:xfrm>
          <a:prstGeom prst="straightConnector1">
            <a:avLst/>
          </a:prstGeom>
          <a:noFill/>
          <a:ln cap="flat" cmpd="sng" w="9525">
            <a:solidFill>
              <a:schemeClr val="accent1"/>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5.jpg"/><Relationship Id="rId6"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
          <p:cNvSpPr txBox="1"/>
          <p:nvPr>
            <p:ph type="ctrTitle"/>
          </p:nvPr>
        </p:nvSpPr>
        <p:spPr>
          <a:xfrm>
            <a:off x="381000" y="4853411"/>
            <a:ext cx="8458200" cy="122237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C00000"/>
              </a:buClr>
              <a:buSzPts val="3600"/>
              <a:buFont typeface="Libre Franklin Medium"/>
              <a:buNone/>
            </a:pPr>
            <a:r>
              <a:rPr lang="en-CA">
                <a:solidFill>
                  <a:srgbClr val="C00000"/>
                </a:solidFill>
              </a:rPr>
              <a:t>BUSINESS COMMUNICATIONS</a:t>
            </a:r>
            <a:endParaRPr>
              <a:solidFill>
                <a:srgbClr val="C00000"/>
              </a:solidFill>
            </a:endParaRPr>
          </a:p>
        </p:txBody>
      </p:sp>
      <p:sp>
        <p:nvSpPr>
          <p:cNvPr id="92" name="Google Shape;92;p1"/>
          <p:cNvSpPr txBox="1"/>
          <p:nvPr>
            <p:ph idx="1" type="subTitle"/>
          </p:nvPr>
        </p:nvSpPr>
        <p:spPr>
          <a:xfrm>
            <a:off x="381000" y="3886200"/>
            <a:ext cx="8458200" cy="9144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SzPts val="1680"/>
              <a:buNone/>
            </a:pPr>
            <a:r>
              <a:rPr b="1" lang="en-CA">
                <a:solidFill>
                  <a:schemeClr val="accent6"/>
                </a:solidFill>
              </a:rPr>
              <a:t>Chapter 10</a:t>
            </a:r>
            <a:endParaRPr/>
          </a:p>
          <a:p>
            <a:pPr indent="0" lvl="0" marL="0" rtl="0" algn="l">
              <a:spcBef>
                <a:spcPts val="480"/>
              </a:spcBef>
              <a:spcAft>
                <a:spcPts val="0"/>
              </a:spcAft>
              <a:buSzPts val="1680"/>
              <a:buNone/>
            </a:pPr>
            <a:r>
              <a:rPr b="1" lang="en-CA">
                <a:solidFill>
                  <a:schemeClr val="accent6"/>
                </a:solidFill>
              </a:rPr>
              <a:t>Communicating in Person &amp; by Telephone</a:t>
            </a:r>
            <a:endParaRPr b="1">
              <a:solidFill>
                <a:schemeClr val="accent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ph type="title"/>
          </p:nvPr>
        </p:nvSpPr>
        <p:spPr>
          <a:xfrm>
            <a:off x="304800" y="367675"/>
            <a:ext cx="8686800" cy="838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C00000"/>
              </a:buClr>
              <a:buSzPct val="100000"/>
              <a:buFont typeface="Libre Franklin Medium"/>
              <a:buNone/>
            </a:pPr>
            <a:r>
              <a:rPr lang="en-CA">
                <a:solidFill>
                  <a:srgbClr val="C00000"/>
                </a:solidFill>
              </a:rPr>
              <a:t>ETHICS AND PROFEsSIONAL BEHAVIOUR</a:t>
            </a:r>
            <a:endParaRPr>
              <a:solidFill>
                <a:srgbClr val="C00000"/>
              </a:solidFill>
            </a:endParaRPr>
          </a:p>
        </p:txBody>
      </p:sp>
      <p:sp>
        <p:nvSpPr>
          <p:cNvPr id="98" name="Google Shape;98;p2"/>
          <p:cNvSpPr txBox="1"/>
          <p:nvPr>
            <p:ph idx="1" type="body"/>
          </p:nvPr>
        </p:nvSpPr>
        <p:spPr>
          <a:xfrm>
            <a:off x="304800" y="1285560"/>
            <a:ext cx="8686800" cy="630300"/>
          </a:xfrm>
          <a:prstGeom prst="rect">
            <a:avLst/>
          </a:prstGeom>
          <a:noFill/>
          <a:ln>
            <a:noFill/>
          </a:ln>
        </p:spPr>
        <p:txBody>
          <a:bodyPr anchorCtr="0" anchor="t" bIns="45700" lIns="91425" spcFirstLastPara="1" rIns="91425" wrap="square" tIns="45700">
            <a:normAutofit/>
          </a:bodyPr>
          <a:lstStyle/>
          <a:p>
            <a:pPr indent="-342900" lvl="0" marL="342900" rtl="0" algn="l">
              <a:spcBef>
                <a:spcPts val="640"/>
              </a:spcBef>
              <a:spcAft>
                <a:spcPts val="0"/>
              </a:spcAft>
              <a:buSzPts val="2240"/>
              <a:buChar char="🞭"/>
            </a:pPr>
            <a:r>
              <a:rPr lang="en-CA">
                <a:solidFill>
                  <a:srgbClr val="603A14"/>
                </a:solidFill>
              </a:rPr>
              <a:t>Professionalism = ethics and integrity</a:t>
            </a:r>
            <a:endParaRPr>
              <a:solidFill>
                <a:srgbClr val="603A14"/>
              </a:solidFill>
            </a:endParaRPr>
          </a:p>
        </p:txBody>
      </p:sp>
      <p:pic>
        <p:nvPicPr>
          <p:cNvPr id="99" name="Google Shape;99;p2"/>
          <p:cNvPicPr preferRelativeResize="0"/>
          <p:nvPr/>
        </p:nvPicPr>
        <p:blipFill rotWithShape="1">
          <a:blip r:embed="rId3">
            <a:alphaModFix/>
          </a:blip>
          <a:srcRect b="50629" l="0" r="0" t="0"/>
          <a:stretch/>
        </p:blipFill>
        <p:spPr>
          <a:xfrm>
            <a:off x="314950" y="2184450"/>
            <a:ext cx="8514100" cy="4673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500"/>
                                        <p:tgtEl>
                                          <p:spTgt spid="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11e5d2ac444_0_7"/>
          <p:cNvSpPr txBox="1"/>
          <p:nvPr>
            <p:ph type="title"/>
          </p:nvPr>
        </p:nvSpPr>
        <p:spPr>
          <a:xfrm>
            <a:off x="304800" y="367675"/>
            <a:ext cx="8686800" cy="838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C00000"/>
              </a:buClr>
              <a:buSzPct val="100000"/>
              <a:buFont typeface="Libre Franklin Medium"/>
              <a:buNone/>
            </a:pPr>
            <a:r>
              <a:rPr lang="en-CA">
                <a:solidFill>
                  <a:srgbClr val="C00000"/>
                </a:solidFill>
              </a:rPr>
              <a:t>ETHICS AND PROFESSIONAL BEHAVIOUR</a:t>
            </a:r>
            <a:endParaRPr>
              <a:solidFill>
                <a:srgbClr val="C00000"/>
              </a:solidFill>
            </a:endParaRPr>
          </a:p>
        </p:txBody>
      </p:sp>
      <p:pic>
        <p:nvPicPr>
          <p:cNvPr id="105" name="Google Shape;105;g11e5d2ac444_0_7"/>
          <p:cNvPicPr preferRelativeResize="0"/>
          <p:nvPr/>
        </p:nvPicPr>
        <p:blipFill rotWithShape="1">
          <a:blip r:embed="rId3">
            <a:alphaModFix/>
          </a:blip>
          <a:srcRect b="0" l="0" r="0" t="49000"/>
          <a:stretch/>
        </p:blipFill>
        <p:spPr>
          <a:xfrm>
            <a:off x="391150" y="1432500"/>
            <a:ext cx="8514100" cy="51748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11e5d2ac444_0_0"/>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600"/>
              <a:buFont typeface="Libre Franklin Medium"/>
              <a:buNone/>
            </a:pPr>
            <a:r>
              <a:rPr lang="en-CA">
                <a:solidFill>
                  <a:srgbClr val="C00000"/>
                </a:solidFill>
              </a:rPr>
              <a:t>WHAT EMPLOYERS WANT</a:t>
            </a:r>
            <a:endParaRPr>
              <a:solidFill>
                <a:srgbClr val="C00000"/>
              </a:solidFill>
            </a:endParaRPr>
          </a:p>
        </p:txBody>
      </p:sp>
      <p:sp>
        <p:nvSpPr>
          <p:cNvPr id="111" name="Google Shape;111;g11e5d2ac444_0_0"/>
          <p:cNvSpPr txBox="1"/>
          <p:nvPr>
            <p:ph idx="1" type="body"/>
          </p:nvPr>
        </p:nvSpPr>
        <p:spPr>
          <a:xfrm>
            <a:off x="304800" y="1554162"/>
            <a:ext cx="8686800" cy="4526100"/>
          </a:xfrm>
          <a:prstGeom prst="rect">
            <a:avLst/>
          </a:prstGeom>
          <a:noFill/>
          <a:ln>
            <a:noFill/>
          </a:ln>
        </p:spPr>
        <p:txBody>
          <a:bodyPr anchorCtr="0" anchor="t" bIns="45700" lIns="91425" spcFirstLastPara="1" rIns="91425" wrap="square" tIns="45700">
            <a:normAutofit/>
          </a:bodyPr>
          <a:lstStyle/>
          <a:p>
            <a:pPr indent="-342900" lvl="0" marL="342900" rtl="0" algn="l">
              <a:spcBef>
                <a:spcPts val="640"/>
              </a:spcBef>
              <a:spcAft>
                <a:spcPts val="0"/>
              </a:spcAft>
              <a:buSzPts val="2240"/>
              <a:buChar char="🞭"/>
            </a:pPr>
            <a:r>
              <a:rPr b="1" lang="en-CA">
                <a:solidFill>
                  <a:srgbClr val="603A14"/>
                </a:solidFill>
              </a:rPr>
              <a:t>Team skills</a:t>
            </a:r>
            <a:r>
              <a:rPr lang="en-CA">
                <a:solidFill>
                  <a:srgbClr val="603A14"/>
                </a:solidFill>
              </a:rPr>
              <a:t> </a:t>
            </a:r>
            <a:endParaRPr>
              <a:solidFill>
                <a:srgbClr val="603A14"/>
              </a:solidFill>
            </a:endParaRPr>
          </a:p>
          <a:p>
            <a:pPr indent="-342900" lvl="0" marL="342900" rtl="0" algn="l">
              <a:spcBef>
                <a:spcPts val="640"/>
              </a:spcBef>
              <a:spcAft>
                <a:spcPts val="0"/>
              </a:spcAft>
              <a:buSzPts val="2240"/>
              <a:buChar char="🞭"/>
            </a:pPr>
            <a:r>
              <a:rPr b="1" lang="en-CA">
                <a:solidFill>
                  <a:srgbClr val="603A14"/>
                </a:solidFill>
              </a:rPr>
              <a:t>Verbal and written communication</a:t>
            </a:r>
            <a:r>
              <a:rPr lang="en-CA"/>
              <a:t> </a:t>
            </a:r>
            <a:endParaRPr/>
          </a:p>
          <a:p>
            <a:pPr indent="-342900" lvl="0" marL="342900" rtl="0" algn="l">
              <a:spcBef>
                <a:spcPts val="640"/>
              </a:spcBef>
              <a:spcAft>
                <a:spcPts val="0"/>
              </a:spcAft>
              <a:buSzPts val="2240"/>
              <a:buChar char="🞭"/>
            </a:pPr>
            <a:r>
              <a:rPr b="1" lang="en-CA">
                <a:solidFill>
                  <a:srgbClr val="603A14"/>
                </a:solidFill>
              </a:rPr>
              <a:t>Interpersonal, Organizational and Teamwork skills</a:t>
            </a:r>
            <a:endParaRPr b="1">
              <a:solidFill>
                <a:srgbClr val="603A14"/>
              </a:solidFill>
            </a:endParaRPr>
          </a:p>
          <a:p>
            <a:pPr indent="-342900" lvl="0" marL="342900" rtl="0" algn="l">
              <a:spcBef>
                <a:spcPts val="640"/>
              </a:spcBef>
              <a:spcAft>
                <a:spcPts val="0"/>
              </a:spcAft>
              <a:buSzPts val="2240"/>
              <a:buChar char="🞭"/>
            </a:pPr>
            <a:r>
              <a:rPr b="1" lang="en-CA">
                <a:solidFill>
                  <a:srgbClr val="603A14"/>
                </a:solidFill>
              </a:rPr>
              <a:t>People skills</a:t>
            </a:r>
            <a:r>
              <a:rPr lang="en-CA"/>
              <a:t> </a:t>
            </a:r>
            <a:endParaRPr b="1">
              <a:solidFill>
                <a:srgbClr val="603A1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5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5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5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500"/>
                                        <p:tgtEl>
                                          <p:spTgt spid="11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11e5d2ac444_0_13"/>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600"/>
              <a:buFont typeface="Libre Franklin Medium"/>
              <a:buNone/>
            </a:pPr>
            <a:r>
              <a:rPr lang="en-CA">
                <a:solidFill>
                  <a:srgbClr val="C00000"/>
                </a:solidFill>
              </a:rPr>
              <a:t>USING YOUR VOICE</a:t>
            </a:r>
            <a:endParaRPr>
              <a:solidFill>
                <a:srgbClr val="C00000"/>
              </a:solidFill>
            </a:endParaRPr>
          </a:p>
        </p:txBody>
      </p:sp>
      <p:sp>
        <p:nvSpPr>
          <p:cNvPr id="117" name="Google Shape;117;g11e5d2ac444_0_13"/>
          <p:cNvSpPr txBox="1"/>
          <p:nvPr>
            <p:ph idx="1" type="body"/>
          </p:nvPr>
        </p:nvSpPr>
        <p:spPr>
          <a:xfrm>
            <a:off x="304800" y="1554162"/>
            <a:ext cx="8686800" cy="4526100"/>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SzPts val="2240"/>
              <a:buNone/>
            </a:pPr>
            <a:r>
              <a:rPr b="1" lang="en-CA">
                <a:solidFill>
                  <a:srgbClr val="603A14"/>
                </a:solidFill>
              </a:rPr>
              <a:t>The effectiveness of your voice is determined by your…</a:t>
            </a:r>
            <a:endParaRPr/>
          </a:p>
          <a:p>
            <a:pPr indent="-342900" lvl="0" marL="342900" rtl="0" algn="l">
              <a:spcBef>
                <a:spcPts val="640"/>
              </a:spcBef>
              <a:spcAft>
                <a:spcPts val="0"/>
              </a:spcAft>
              <a:buSzPts val="2240"/>
              <a:buChar char="🞭"/>
            </a:pPr>
            <a:r>
              <a:rPr b="1" lang="en-CA">
                <a:solidFill>
                  <a:srgbClr val="603A14"/>
                </a:solidFill>
              </a:rPr>
              <a:t>Pronunciation</a:t>
            </a:r>
            <a:r>
              <a:rPr lang="en-CA">
                <a:solidFill>
                  <a:srgbClr val="603A14"/>
                </a:solidFill>
              </a:rPr>
              <a:t> </a:t>
            </a:r>
            <a:r>
              <a:rPr lang="en-CA"/>
              <a:t>– saying words clearly with the accepted sounds and accented syllables</a:t>
            </a:r>
            <a:endParaRPr/>
          </a:p>
          <a:p>
            <a:pPr indent="-342900" lvl="0" marL="342900" rtl="0" algn="l">
              <a:spcBef>
                <a:spcPts val="640"/>
              </a:spcBef>
              <a:spcAft>
                <a:spcPts val="0"/>
              </a:spcAft>
              <a:buSzPts val="2240"/>
              <a:buChar char="🞭"/>
            </a:pPr>
            <a:r>
              <a:rPr b="1" lang="en-CA">
                <a:solidFill>
                  <a:srgbClr val="603A14"/>
                </a:solidFill>
              </a:rPr>
              <a:t>Tone</a:t>
            </a:r>
            <a:r>
              <a:rPr lang="en-CA"/>
              <a:t> – communicates your mood, your level of interest, your friendliness</a:t>
            </a:r>
            <a:endParaRPr/>
          </a:p>
          <a:p>
            <a:pPr indent="-342900" lvl="0" marL="342900" rtl="0" algn="l">
              <a:spcBef>
                <a:spcPts val="640"/>
              </a:spcBef>
              <a:spcAft>
                <a:spcPts val="0"/>
              </a:spcAft>
              <a:buSzPts val="2240"/>
              <a:buChar char="🞭"/>
            </a:pPr>
            <a:r>
              <a:rPr b="1" lang="en-CA">
                <a:solidFill>
                  <a:srgbClr val="603A14"/>
                </a:solidFill>
              </a:rPr>
              <a:t>Pitch</a:t>
            </a:r>
            <a:r>
              <a:rPr lang="en-CA"/>
              <a:t> – highness and lowness of the voice; provides “attractiveness” to the voice quality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0" st="0"/>
                                            </p:txEl>
                                          </p:spTgt>
                                        </p:tgtEl>
                                        <p:attrNameLst>
                                          <p:attrName>style.visibility</p:attrName>
                                        </p:attrNameLst>
                                      </p:cBhvr>
                                      <p:to>
                                        <p:strVal val="visible"/>
                                      </p:to>
                                    </p:set>
                                    <p:animEffect filter="fade" transition="in">
                                      <p:cBhvr>
                                        <p:cTn dur="500"/>
                                        <p:tgtEl>
                                          <p:spTgt spid="11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1" st="1"/>
                                            </p:txEl>
                                          </p:spTgt>
                                        </p:tgtEl>
                                        <p:attrNameLst>
                                          <p:attrName>style.visibility</p:attrName>
                                        </p:attrNameLst>
                                      </p:cBhvr>
                                      <p:to>
                                        <p:strVal val="visible"/>
                                      </p:to>
                                    </p:set>
                                    <p:animEffect filter="fade" transition="in">
                                      <p:cBhvr>
                                        <p:cTn dur="500"/>
                                        <p:tgtEl>
                                          <p:spTgt spid="11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2" st="2"/>
                                            </p:txEl>
                                          </p:spTgt>
                                        </p:tgtEl>
                                        <p:attrNameLst>
                                          <p:attrName>style.visibility</p:attrName>
                                        </p:attrNameLst>
                                      </p:cBhvr>
                                      <p:to>
                                        <p:strVal val="visible"/>
                                      </p:to>
                                    </p:set>
                                    <p:animEffect filter="fade" transition="in">
                                      <p:cBhvr>
                                        <p:cTn dur="500"/>
                                        <p:tgtEl>
                                          <p:spTgt spid="11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xEl>
                                              <p:pRg end="3" st="3"/>
                                            </p:txEl>
                                          </p:spTgt>
                                        </p:tgtEl>
                                        <p:attrNameLst>
                                          <p:attrName>style.visibility</p:attrName>
                                        </p:attrNameLst>
                                      </p:cBhvr>
                                      <p:to>
                                        <p:strVal val="visible"/>
                                      </p:to>
                                    </p:set>
                                    <p:animEffect filter="fade" transition="in">
                                      <p:cBhvr>
                                        <p:cTn dur="500"/>
                                        <p:tgtEl>
                                          <p:spTgt spid="11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3"/>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600"/>
              <a:buFont typeface="Libre Franklin Medium"/>
              <a:buNone/>
            </a:pPr>
            <a:r>
              <a:rPr lang="en-CA">
                <a:solidFill>
                  <a:srgbClr val="C00000"/>
                </a:solidFill>
              </a:rPr>
              <a:t>USING YOUR VOICE…</a:t>
            </a:r>
            <a:endParaRPr>
              <a:solidFill>
                <a:srgbClr val="C00000"/>
              </a:solidFill>
            </a:endParaRPr>
          </a:p>
        </p:txBody>
      </p:sp>
      <p:sp>
        <p:nvSpPr>
          <p:cNvPr id="123" name="Google Shape;123;p3"/>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2240"/>
              <a:buChar char="🞭"/>
            </a:pPr>
            <a:r>
              <a:rPr b="1" lang="en-CA">
                <a:solidFill>
                  <a:srgbClr val="603A14"/>
                </a:solidFill>
              </a:rPr>
              <a:t>Volume, Rate </a:t>
            </a:r>
            <a:r>
              <a:rPr lang="en-CA"/>
              <a:t>– the loudness and speed with which you speak</a:t>
            </a:r>
            <a:endParaRPr/>
          </a:p>
          <a:p>
            <a:pPr indent="-342900" lvl="0" marL="342900" rtl="0" algn="l">
              <a:spcBef>
                <a:spcPts val="640"/>
              </a:spcBef>
              <a:spcAft>
                <a:spcPts val="0"/>
              </a:spcAft>
              <a:buSzPts val="2240"/>
              <a:buChar char="🞭"/>
            </a:pPr>
            <a:r>
              <a:rPr b="1" lang="en-CA">
                <a:solidFill>
                  <a:srgbClr val="603A14"/>
                </a:solidFill>
              </a:rPr>
              <a:t>Emphasis</a:t>
            </a:r>
            <a:r>
              <a:rPr lang="en-CA"/>
              <a:t> – stressing key words or phrases in the message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animEffect filter="fade" transition="in">
                                      <p:cBhvr>
                                        <p:cTn dur="500"/>
                                        <p:tgtEl>
                                          <p:spTgt spid="12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animEffect filter="fade" transition="in">
                                      <p:cBhvr>
                                        <p:cTn dur="500"/>
                                        <p:tgtEl>
                                          <p:spTgt spid="12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4"/>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3A2C23"/>
              </a:buClr>
              <a:buSzPts val="3600"/>
              <a:buFont typeface="Libre Franklin Medium"/>
              <a:buNone/>
            </a:pPr>
            <a:r>
              <a:rPr lang="en-CA">
                <a:solidFill>
                  <a:srgbClr val="3A2C23"/>
                </a:solidFill>
              </a:rPr>
              <a:t>POSITIVE WORKPLACE RELATIONS</a:t>
            </a:r>
            <a:endParaRPr>
              <a:solidFill>
                <a:srgbClr val="3A2C23"/>
              </a:solidFill>
            </a:endParaRPr>
          </a:p>
        </p:txBody>
      </p:sp>
      <p:sp>
        <p:nvSpPr>
          <p:cNvPr id="129" name="Google Shape;129;p4"/>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960"/>
              <a:buNone/>
            </a:pPr>
            <a:r>
              <a:rPr lang="en-CA" sz="2800"/>
              <a:t>Conversations in the workplace can make or break your relationships with your co-workers. Always think about </a:t>
            </a:r>
            <a:r>
              <a:rPr lang="en-CA" sz="2800" u="sng"/>
              <a:t>what</a:t>
            </a:r>
            <a:r>
              <a:rPr lang="en-CA" sz="2800"/>
              <a:t> you say and </a:t>
            </a:r>
            <a:r>
              <a:rPr lang="en-CA" sz="2800" u="sng"/>
              <a:t>how</a:t>
            </a:r>
            <a:r>
              <a:rPr lang="en-CA" sz="2800"/>
              <a:t> you say it.</a:t>
            </a:r>
            <a:endParaRPr/>
          </a:p>
          <a:p>
            <a:pPr indent="0" lvl="0" marL="0" rtl="0" algn="l">
              <a:spcBef>
                <a:spcPts val="560"/>
              </a:spcBef>
              <a:spcAft>
                <a:spcPts val="0"/>
              </a:spcAft>
              <a:buSzPts val="1960"/>
              <a:buNone/>
            </a:pPr>
            <a:r>
              <a:t/>
            </a:r>
            <a:endParaRPr sz="2800"/>
          </a:p>
        </p:txBody>
      </p:sp>
      <p:pic>
        <p:nvPicPr>
          <p:cNvPr descr="http://theonlinecitizen.com/wp-content/uploads/2012/09/Conversation-Club1.jpeg" id="130" name="Google Shape;130;p4"/>
          <p:cNvPicPr preferRelativeResize="0"/>
          <p:nvPr/>
        </p:nvPicPr>
        <p:blipFill rotWithShape="1">
          <a:blip r:embed="rId3">
            <a:alphaModFix/>
          </a:blip>
          <a:srcRect b="0" l="0" r="0" t="0"/>
          <a:stretch/>
        </p:blipFill>
        <p:spPr>
          <a:xfrm>
            <a:off x="2843808" y="3140968"/>
            <a:ext cx="3333750" cy="30575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0" st="0"/>
                                            </p:txEl>
                                          </p:spTgt>
                                        </p:tgtEl>
                                        <p:attrNameLst>
                                          <p:attrName>style.visibility</p:attrName>
                                        </p:attrNameLst>
                                      </p:cBhvr>
                                      <p:to>
                                        <p:strVal val="visible"/>
                                      </p:to>
                                    </p:set>
                                    <p:animEffect filter="fade" transition="in">
                                      <p:cBhvr>
                                        <p:cTn dur="500"/>
                                        <p:tgtEl>
                                          <p:spTgt spid="1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1" st="1"/>
                                            </p:txEl>
                                          </p:spTgt>
                                        </p:tgtEl>
                                        <p:attrNameLst>
                                          <p:attrName>style.visibility</p:attrName>
                                        </p:attrNameLst>
                                      </p:cBhvr>
                                      <p:to>
                                        <p:strVal val="visible"/>
                                      </p:to>
                                    </p:set>
                                    <p:animEffect filter="fade" transition="in">
                                      <p:cBhvr>
                                        <p:cTn dur="500"/>
                                        <p:tgtEl>
                                          <p:spTgt spid="129">
                                            <p:txEl>
                                              <p:pRg end="1" st="1"/>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30"/>
                                        </p:tgtEl>
                                        <p:attrNameLst>
                                          <p:attrName>style.visibility</p:attrName>
                                        </p:attrNameLst>
                                      </p:cBhvr>
                                      <p:to>
                                        <p:strVal val="visible"/>
                                      </p:to>
                                    </p:set>
                                    <p:animEffect filter="fade" transition="in">
                                      <p:cBhvr>
                                        <p:cTn dur="5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5"/>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3A2C23"/>
              </a:buClr>
              <a:buSzPts val="3600"/>
              <a:buFont typeface="Libre Franklin Medium"/>
              <a:buNone/>
            </a:pPr>
            <a:r>
              <a:rPr lang="en-CA">
                <a:solidFill>
                  <a:srgbClr val="3A2C23"/>
                </a:solidFill>
              </a:rPr>
              <a:t>POSITIVE WORKPLACE RELATIONS</a:t>
            </a:r>
            <a:endParaRPr>
              <a:solidFill>
                <a:srgbClr val="3A2C23"/>
              </a:solidFill>
            </a:endParaRPr>
          </a:p>
        </p:txBody>
      </p:sp>
      <p:sp>
        <p:nvSpPr>
          <p:cNvPr id="136" name="Google Shape;136;p5"/>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60"/>
              <a:buChar char="🞭"/>
            </a:pPr>
            <a:r>
              <a:rPr lang="en-CA" sz="2800"/>
              <a:t>Use correct names and titles</a:t>
            </a:r>
            <a:endParaRPr/>
          </a:p>
          <a:p>
            <a:pPr indent="-342900" lvl="0" marL="342900" rtl="0" algn="l">
              <a:spcBef>
                <a:spcPts val="560"/>
              </a:spcBef>
              <a:spcAft>
                <a:spcPts val="0"/>
              </a:spcAft>
              <a:buSzPts val="1960"/>
              <a:buChar char="🞭"/>
            </a:pPr>
            <a:r>
              <a:rPr lang="en-CA" sz="2800"/>
              <a:t>Choose appropriate topics of conversation</a:t>
            </a:r>
            <a:endParaRPr/>
          </a:p>
          <a:p>
            <a:pPr indent="-228600" lvl="2" marL="1143000" rtl="0" algn="l">
              <a:spcBef>
                <a:spcPts val="480"/>
              </a:spcBef>
              <a:spcAft>
                <a:spcPts val="0"/>
              </a:spcAft>
              <a:buSzPts val="1680"/>
              <a:buChar char="🞫"/>
            </a:pPr>
            <a:r>
              <a:rPr lang="en-CA"/>
              <a:t>Avoid topics that could lead to arguments</a:t>
            </a:r>
            <a:endParaRPr/>
          </a:p>
          <a:p>
            <a:pPr indent="-342900" lvl="0" marL="342900" rtl="0" algn="l">
              <a:spcBef>
                <a:spcPts val="560"/>
              </a:spcBef>
              <a:spcAft>
                <a:spcPts val="0"/>
              </a:spcAft>
              <a:buSzPts val="1960"/>
              <a:buChar char="🞭"/>
            </a:pPr>
            <a:r>
              <a:rPr lang="en-CA" sz="2800"/>
              <a:t>Avoid negative remarks</a:t>
            </a:r>
            <a:endParaRPr/>
          </a:p>
          <a:p>
            <a:pPr indent="-228600" lvl="2" marL="1143000" rtl="0" algn="l">
              <a:spcBef>
                <a:spcPts val="480"/>
              </a:spcBef>
              <a:spcAft>
                <a:spcPts val="0"/>
              </a:spcAft>
              <a:buSzPts val="1680"/>
              <a:buChar char="🞫"/>
            </a:pPr>
            <a:r>
              <a:rPr lang="en-CA"/>
              <a:t>Don’t be critical of others behind their backs</a:t>
            </a:r>
            <a:endParaRPr/>
          </a:p>
          <a:p>
            <a:pPr indent="-342900" lvl="0" marL="342900" rtl="0" algn="l">
              <a:spcBef>
                <a:spcPts val="560"/>
              </a:spcBef>
              <a:spcAft>
                <a:spcPts val="0"/>
              </a:spcAft>
              <a:buSzPts val="1960"/>
              <a:buChar char="🞭"/>
            </a:pPr>
            <a:r>
              <a:rPr lang="en-CA" sz="2800"/>
              <a:t>Listen to learn</a:t>
            </a:r>
            <a:endParaRPr/>
          </a:p>
          <a:p>
            <a:pPr indent="-228600" lvl="2" marL="1143000" rtl="0" algn="l">
              <a:spcBef>
                <a:spcPts val="480"/>
              </a:spcBef>
              <a:spcAft>
                <a:spcPts val="0"/>
              </a:spcAft>
              <a:buSzPts val="1680"/>
              <a:buChar char="🞫"/>
            </a:pPr>
            <a:r>
              <a:rPr lang="en-CA"/>
              <a:t>Be attentive; learn from what you are hearing</a:t>
            </a:r>
            <a:endParaRPr/>
          </a:p>
          <a:p>
            <a:pPr indent="-342900" lvl="0" marL="342900" rtl="0" algn="l">
              <a:spcBef>
                <a:spcPts val="560"/>
              </a:spcBef>
              <a:spcAft>
                <a:spcPts val="0"/>
              </a:spcAft>
              <a:buSzPts val="1960"/>
              <a:buChar char="🞭"/>
            </a:pPr>
            <a:r>
              <a:rPr lang="en-CA" sz="2800"/>
              <a:t>Give sincere and specific praise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6">
                                            <p:txEl>
                                              <p:pRg end="0" st="0"/>
                                            </p:txEl>
                                          </p:spTgt>
                                        </p:tgtEl>
                                        <p:attrNameLst>
                                          <p:attrName>style.visibility</p:attrName>
                                        </p:attrNameLst>
                                      </p:cBhvr>
                                      <p:to>
                                        <p:strVal val="visible"/>
                                      </p:to>
                                    </p:set>
                                    <p:animEffect filter="fade" transition="in">
                                      <p:cBhvr>
                                        <p:cTn dur="500"/>
                                        <p:tgtEl>
                                          <p:spTgt spid="13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1" st="1"/>
                                            </p:txEl>
                                          </p:spTgt>
                                        </p:tgtEl>
                                        <p:attrNameLst>
                                          <p:attrName>style.visibility</p:attrName>
                                        </p:attrNameLst>
                                      </p:cBhvr>
                                      <p:to>
                                        <p:strVal val="visible"/>
                                      </p:to>
                                    </p:set>
                                    <p:animEffect filter="fade" transition="in">
                                      <p:cBhvr>
                                        <p:cTn dur="500"/>
                                        <p:tgtEl>
                                          <p:spTgt spid="13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2" st="2"/>
                                            </p:txEl>
                                          </p:spTgt>
                                        </p:tgtEl>
                                        <p:attrNameLst>
                                          <p:attrName>style.visibility</p:attrName>
                                        </p:attrNameLst>
                                      </p:cBhvr>
                                      <p:to>
                                        <p:strVal val="visible"/>
                                      </p:to>
                                    </p:set>
                                    <p:animEffect filter="fade" transition="in">
                                      <p:cBhvr>
                                        <p:cTn dur="500"/>
                                        <p:tgtEl>
                                          <p:spTgt spid="13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3" st="3"/>
                                            </p:txEl>
                                          </p:spTgt>
                                        </p:tgtEl>
                                        <p:attrNameLst>
                                          <p:attrName>style.visibility</p:attrName>
                                        </p:attrNameLst>
                                      </p:cBhvr>
                                      <p:to>
                                        <p:strVal val="visible"/>
                                      </p:to>
                                    </p:set>
                                    <p:animEffect filter="fade" transition="in">
                                      <p:cBhvr>
                                        <p:cTn dur="500"/>
                                        <p:tgtEl>
                                          <p:spTgt spid="13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4" st="4"/>
                                            </p:txEl>
                                          </p:spTgt>
                                        </p:tgtEl>
                                        <p:attrNameLst>
                                          <p:attrName>style.visibility</p:attrName>
                                        </p:attrNameLst>
                                      </p:cBhvr>
                                      <p:to>
                                        <p:strVal val="visible"/>
                                      </p:to>
                                    </p:set>
                                    <p:animEffect filter="fade" transition="in">
                                      <p:cBhvr>
                                        <p:cTn dur="500"/>
                                        <p:tgtEl>
                                          <p:spTgt spid="136">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5" st="5"/>
                                            </p:txEl>
                                          </p:spTgt>
                                        </p:tgtEl>
                                        <p:attrNameLst>
                                          <p:attrName>style.visibility</p:attrName>
                                        </p:attrNameLst>
                                      </p:cBhvr>
                                      <p:to>
                                        <p:strVal val="visible"/>
                                      </p:to>
                                    </p:set>
                                    <p:animEffect filter="fade" transition="in">
                                      <p:cBhvr>
                                        <p:cTn dur="500"/>
                                        <p:tgtEl>
                                          <p:spTgt spid="136">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6" st="6"/>
                                            </p:txEl>
                                          </p:spTgt>
                                        </p:tgtEl>
                                        <p:attrNameLst>
                                          <p:attrName>style.visibility</p:attrName>
                                        </p:attrNameLst>
                                      </p:cBhvr>
                                      <p:to>
                                        <p:strVal val="visible"/>
                                      </p:to>
                                    </p:set>
                                    <p:animEffect filter="fade" transition="in">
                                      <p:cBhvr>
                                        <p:cTn dur="500"/>
                                        <p:tgtEl>
                                          <p:spTgt spid="136">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6">
                                            <p:txEl>
                                              <p:pRg end="7" st="7"/>
                                            </p:txEl>
                                          </p:spTgt>
                                        </p:tgtEl>
                                        <p:attrNameLst>
                                          <p:attrName>style.visibility</p:attrName>
                                        </p:attrNameLst>
                                      </p:cBhvr>
                                      <p:to>
                                        <p:strVal val="visible"/>
                                      </p:to>
                                    </p:set>
                                    <p:animEffect filter="fade" transition="in">
                                      <p:cBhvr>
                                        <p:cTn dur="500"/>
                                        <p:tgtEl>
                                          <p:spTgt spid="136">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6"/>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600"/>
              <a:buFont typeface="Libre Franklin Medium"/>
              <a:buNone/>
            </a:pPr>
            <a:r>
              <a:rPr lang="en-CA">
                <a:solidFill>
                  <a:srgbClr val="C00000"/>
                </a:solidFill>
              </a:rPr>
              <a:t>OFFERING CONSTRUCTIVE CRITICISM</a:t>
            </a:r>
            <a:endParaRPr>
              <a:solidFill>
                <a:srgbClr val="C00000"/>
              </a:solidFill>
            </a:endParaRPr>
          </a:p>
        </p:txBody>
      </p:sp>
      <p:sp>
        <p:nvSpPr>
          <p:cNvPr id="142" name="Google Shape;142;p6"/>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60"/>
              <a:buChar char="🞭"/>
            </a:pPr>
            <a:r>
              <a:rPr lang="en-CA" sz="2800"/>
              <a:t>Mentally outline what you will say</a:t>
            </a:r>
            <a:endParaRPr/>
          </a:p>
          <a:p>
            <a:pPr indent="-228600" lvl="2" marL="1143000" rtl="0" algn="l">
              <a:spcBef>
                <a:spcPts val="480"/>
              </a:spcBef>
              <a:spcAft>
                <a:spcPts val="0"/>
              </a:spcAft>
              <a:buSzPts val="1680"/>
              <a:buChar char="🞫"/>
            </a:pPr>
            <a:r>
              <a:rPr lang="en-CA"/>
              <a:t>Think about the words you will use and how you will use them</a:t>
            </a:r>
            <a:endParaRPr/>
          </a:p>
          <a:p>
            <a:pPr indent="-342900" lvl="0" marL="342900" rtl="0" algn="l">
              <a:spcBef>
                <a:spcPts val="560"/>
              </a:spcBef>
              <a:spcAft>
                <a:spcPts val="0"/>
              </a:spcAft>
              <a:buSzPts val="1960"/>
              <a:buChar char="🞭"/>
            </a:pPr>
            <a:r>
              <a:rPr lang="en-CA" sz="2800"/>
              <a:t>Focus on improvement</a:t>
            </a:r>
            <a:endParaRPr/>
          </a:p>
          <a:p>
            <a:pPr indent="-228600" lvl="2" marL="1143000" rtl="0" algn="l">
              <a:spcBef>
                <a:spcPts val="480"/>
              </a:spcBef>
              <a:spcAft>
                <a:spcPts val="0"/>
              </a:spcAft>
              <a:buSzPts val="1680"/>
              <a:buChar char="🞫"/>
            </a:pPr>
            <a:r>
              <a:rPr lang="en-CA"/>
              <a:t>“Next time, you could…”</a:t>
            </a:r>
            <a:endParaRPr/>
          </a:p>
          <a:p>
            <a:pPr indent="-342900" lvl="0" marL="342900" rtl="0" algn="l">
              <a:spcBef>
                <a:spcPts val="560"/>
              </a:spcBef>
              <a:spcAft>
                <a:spcPts val="0"/>
              </a:spcAft>
              <a:buSzPts val="1960"/>
              <a:buChar char="🞭"/>
            </a:pPr>
            <a:r>
              <a:rPr lang="en-CA" sz="2800"/>
              <a:t>Offer to help</a:t>
            </a:r>
            <a:endParaRPr/>
          </a:p>
          <a:p>
            <a:pPr indent="-342900" lvl="0" marL="342900" rtl="0" algn="l">
              <a:spcBef>
                <a:spcPts val="560"/>
              </a:spcBef>
              <a:spcAft>
                <a:spcPts val="0"/>
              </a:spcAft>
              <a:buSzPts val="1960"/>
              <a:buChar char="🞭"/>
            </a:pPr>
            <a:r>
              <a:rPr lang="en-CA" sz="2800"/>
              <a:t>Be specific; don’t generalize</a:t>
            </a:r>
            <a:endParaRPr sz="2800"/>
          </a:p>
          <a:p>
            <a:pPr indent="-228600" lvl="2" marL="1143000" rtl="0" algn="l">
              <a:spcBef>
                <a:spcPts val="480"/>
              </a:spcBef>
              <a:spcAft>
                <a:spcPts val="0"/>
              </a:spcAft>
              <a:buSzPts val="1680"/>
              <a:buChar char="🞫"/>
            </a:pPr>
            <a:r>
              <a:rPr lang="en-CA"/>
              <a:t>Use specific details to give focus to the problem and the suggested solution</a:t>
            </a:r>
            <a:endParaRPr/>
          </a:p>
        </p:txBody>
      </p:sp>
      <p:pic>
        <p:nvPicPr>
          <p:cNvPr descr="http://www.fuelyourwriting.com/files/Handling-Criticism.jpg" id="143" name="Google Shape;143;p6"/>
          <p:cNvPicPr preferRelativeResize="0"/>
          <p:nvPr/>
        </p:nvPicPr>
        <p:blipFill rotWithShape="1">
          <a:blip r:embed="rId3">
            <a:alphaModFix/>
          </a:blip>
          <a:srcRect b="0" l="0" r="0" t="0"/>
          <a:stretch/>
        </p:blipFill>
        <p:spPr>
          <a:xfrm>
            <a:off x="5868144" y="2606063"/>
            <a:ext cx="3089920" cy="20470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0" st="0"/>
                                            </p:txEl>
                                          </p:spTgt>
                                        </p:tgtEl>
                                        <p:attrNameLst>
                                          <p:attrName>style.visibility</p:attrName>
                                        </p:attrNameLst>
                                      </p:cBhvr>
                                      <p:to>
                                        <p:strVal val="visible"/>
                                      </p:to>
                                    </p:set>
                                    <p:animEffect filter="fade" transition="in">
                                      <p:cBhvr>
                                        <p:cTn dur="500"/>
                                        <p:tgtEl>
                                          <p:spTgt spid="1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1" st="1"/>
                                            </p:txEl>
                                          </p:spTgt>
                                        </p:tgtEl>
                                        <p:attrNameLst>
                                          <p:attrName>style.visibility</p:attrName>
                                        </p:attrNameLst>
                                      </p:cBhvr>
                                      <p:to>
                                        <p:strVal val="visible"/>
                                      </p:to>
                                    </p:set>
                                    <p:animEffect filter="fade" transition="in">
                                      <p:cBhvr>
                                        <p:cTn dur="500"/>
                                        <p:tgtEl>
                                          <p:spTgt spid="1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2" st="2"/>
                                            </p:txEl>
                                          </p:spTgt>
                                        </p:tgtEl>
                                        <p:attrNameLst>
                                          <p:attrName>style.visibility</p:attrName>
                                        </p:attrNameLst>
                                      </p:cBhvr>
                                      <p:to>
                                        <p:strVal val="visible"/>
                                      </p:to>
                                    </p:set>
                                    <p:animEffect filter="fade" transition="in">
                                      <p:cBhvr>
                                        <p:cTn dur="500"/>
                                        <p:tgtEl>
                                          <p:spTgt spid="1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3" st="3"/>
                                            </p:txEl>
                                          </p:spTgt>
                                        </p:tgtEl>
                                        <p:attrNameLst>
                                          <p:attrName>style.visibility</p:attrName>
                                        </p:attrNameLst>
                                      </p:cBhvr>
                                      <p:to>
                                        <p:strVal val="visible"/>
                                      </p:to>
                                    </p:set>
                                    <p:animEffect filter="fade" transition="in">
                                      <p:cBhvr>
                                        <p:cTn dur="500"/>
                                        <p:tgtEl>
                                          <p:spTgt spid="14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4" st="4"/>
                                            </p:txEl>
                                          </p:spTgt>
                                        </p:tgtEl>
                                        <p:attrNameLst>
                                          <p:attrName>style.visibility</p:attrName>
                                        </p:attrNameLst>
                                      </p:cBhvr>
                                      <p:to>
                                        <p:strVal val="visible"/>
                                      </p:to>
                                    </p:set>
                                    <p:animEffect filter="fade" transition="in">
                                      <p:cBhvr>
                                        <p:cTn dur="500"/>
                                        <p:tgtEl>
                                          <p:spTgt spid="14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5" st="5"/>
                                            </p:txEl>
                                          </p:spTgt>
                                        </p:tgtEl>
                                        <p:attrNameLst>
                                          <p:attrName>style.visibility</p:attrName>
                                        </p:attrNameLst>
                                      </p:cBhvr>
                                      <p:to>
                                        <p:strVal val="visible"/>
                                      </p:to>
                                    </p:set>
                                    <p:animEffect filter="fade" transition="in">
                                      <p:cBhvr>
                                        <p:cTn dur="500"/>
                                        <p:tgtEl>
                                          <p:spTgt spid="14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xEl>
                                              <p:pRg end="6" st="6"/>
                                            </p:txEl>
                                          </p:spTgt>
                                        </p:tgtEl>
                                        <p:attrNameLst>
                                          <p:attrName>style.visibility</p:attrName>
                                        </p:attrNameLst>
                                      </p:cBhvr>
                                      <p:to>
                                        <p:strVal val="visible"/>
                                      </p:to>
                                    </p:set>
                                    <p:animEffect filter="fade" transition="in">
                                      <p:cBhvr>
                                        <p:cTn dur="500"/>
                                        <p:tgtEl>
                                          <p:spTgt spid="14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7"/>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C00000"/>
              </a:buClr>
              <a:buSzPts val="3600"/>
              <a:buFont typeface="Libre Franklin Medium"/>
              <a:buNone/>
            </a:pPr>
            <a:r>
              <a:rPr lang="en-CA">
                <a:solidFill>
                  <a:srgbClr val="C00000"/>
                </a:solidFill>
              </a:rPr>
              <a:t>OFFERING CONSTRUCTIVE CRITICISM</a:t>
            </a:r>
            <a:endParaRPr>
              <a:solidFill>
                <a:srgbClr val="C00000"/>
              </a:solidFill>
            </a:endParaRPr>
          </a:p>
        </p:txBody>
      </p:sp>
      <p:sp>
        <p:nvSpPr>
          <p:cNvPr id="149" name="Google Shape;149;p7"/>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60"/>
              <a:buChar char="🞭"/>
            </a:pPr>
            <a:r>
              <a:rPr lang="en-CA" sz="2800"/>
              <a:t>Discuss the behaviour, not the person</a:t>
            </a:r>
            <a:endParaRPr/>
          </a:p>
          <a:p>
            <a:pPr indent="0" lvl="1" marL="457200" rtl="0" algn="l">
              <a:spcBef>
                <a:spcPts val="480"/>
              </a:spcBef>
              <a:spcAft>
                <a:spcPts val="0"/>
              </a:spcAft>
              <a:buSzPts val="1680"/>
              <a:buNone/>
            </a:pPr>
            <a:r>
              <a:rPr lang="en-CA" sz="2400"/>
              <a:t>	“You seem to think you can…”</a:t>
            </a:r>
            <a:endParaRPr/>
          </a:p>
          <a:p>
            <a:pPr indent="0" lvl="1" marL="457200" rtl="0" algn="l">
              <a:spcBef>
                <a:spcPts val="480"/>
              </a:spcBef>
              <a:spcAft>
                <a:spcPts val="0"/>
              </a:spcAft>
              <a:buSzPts val="1680"/>
              <a:buNone/>
            </a:pPr>
            <a:r>
              <a:rPr lang="en-CA" sz="2400"/>
              <a:t>	“When this happens, we lose…”</a:t>
            </a:r>
            <a:endParaRPr/>
          </a:p>
          <a:p>
            <a:pPr indent="-342900" lvl="0" marL="342900" rtl="0" algn="l">
              <a:spcBef>
                <a:spcPts val="560"/>
              </a:spcBef>
              <a:spcAft>
                <a:spcPts val="0"/>
              </a:spcAft>
              <a:buSzPts val="1960"/>
              <a:buChar char="🞭"/>
            </a:pPr>
            <a:r>
              <a:rPr lang="en-CA" sz="2800"/>
              <a:t>Use “we”, not “you”</a:t>
            </a:r>
            <a:endParaRPr/>
          </a:p>
          <a:p>
            <a:pPr indent="0" lvl="1" marL="457200" rtl="0" algn="l">
              <a:spcBef>
                <a:spcPts val="560"/>
              </a:spcBef>
              <a:spcAft>
                <a:spcPts val="0"/>
              </a:spcAft>
              <a:buSzPts val="1960"/>
              <a:buNone/>
            </a:pPr>
            <a:r>
              <a:rPr lang="en-CA"/>
              <a:t>	</a:t>
            </a:r>
            <a:r>
              <a:rPr lang="en-CA" sz="2400"/>
              <a:t>“You need to be a team player.”</a:t>
            </a:r>
            <a:endParaRPr/>
          </a:p>
          <a:p>
            <a:pPr indent="0" lvl="1" marL="457200" rtl="0" algn="l">
              <a:spcBef>
                <a:spcPts val="480"/>
              </a:spcBef>
              <a:spcAft>
                <a:spcPts val="0"/>
              </a:spcAft>
              <a:buSzPts val="1680"/>
              <a:buNone/>
            </a:pPr>
            <a:r>
              <a:rPr lang="en-CA" sz="2400"/>
              <a:t>	“We all need to be team players.”</a:t>
            </a:r>
            <a:endParaRPr sz="2400"/>
          </a:p>
          <a:p>
            <a:pPr indent="-342900" lvl="0" marL="342900" rtl="0" algn="l">
              <a:spcBef>
                <a:spcPts val="560"/>
              </a:spcBef>
              <a:spcAft>
                <a:spcPts val="0"/>
              </a:spcAft>
              <a:buSzPts val="1960"/>
              <a:buChar char="🞭"/>
            </a:pPr>
            <a:r>
              <a:rPr lang="en-CA" sz="2800"/>
              <a:t>Avoid anger, sarcasm, and a raised voice</a:t>
            </a:r>
            <a:endParaRPr/>
          </a:p>
          <a:p>
            <a:pPr indent="-342900" lvl="0" marL="342900" rtl="0" algn="l">
              <a:spcBef>
                <a:spcPts val="640"/>
              </a:spcBef>
              <a:spcAft>
                <a:spcPts val="0"/>
              </a:spcAft>
              <a:buSzPts val="1960"/>
              <a:buChar char="🞭"/>
            </a:pPr>
            <a:r>
              <a:rPr lang="en-CA" sz="2800"/>
              <a:t>Keep it private</a:t>
            </a:r>
            <a:r>
              <a:rPr lang="en-CA"/>
              <a:t>	</a:t>
            </a:r>
            <a:endParaRPr/>
          </a:p>
          <a:p>
            <a:pPr indent="-200660" lvl="0" marL="342900" rtl="0" algn="l">
              <a:spcBef>
                <a:spcPts val="640"/>
              </a:spcBef>
              <a:spcAft>
                <a:spcPts val="0"/>
              </a:spcAft>
              <a:buSzPts val="2240"/>
              <a:buNone/>
            </a:pPr>
            <a:r>
              <a:t/>
            </a:r>
            <a:endParaRPr/>
          </a:p>
        </p:txBody>
      </p:sp>
      <p:pic>
        <p:nvPicPr>
          <p:cNvPr descr="https://encrypted-tbn0.gstatic.com/images?q=tbn:ANd9GcRWbh8ksE-3FHSibLm3nY8VyHOccsdLqmPxYdpFDtzQmDZ8rlfZ-Q" id="150" name="Google Shape;150;p7"/>
          <p:cNvPicPr preferRelativeResize="0"/>
          <p:nvPr/>
        </p:nvPicPr>
        <p:blipFill rotWithShape="1">
          <a:blip r:embed="rId3">
            <a:alphaModFix/>
          </a:blip>
          <a:srcRect b="0" l="0" r="0" t="0"/>
          <a:stretch/>
        </p:blipFill>
        <p:spPr>
          <a:xfrm>
            <a:off x="935596" y="2194496"/>
            <a:ext cx="360040" cy="360040"/>
          </a:xfrm>
          <a:prstGeom prst="rect">
            <a:avLst/>
          </a:prstGeom>
          <a:noFill/>
          <a:ln>
            <a:noFill/>
          </a:ln>
        </p:spPr>
      </p:pic>
      <p:pic>
        <p:nvPicPr>
          <p:cNvPr descr="https://encrypted-tbn1.gstatic.com/images?q=tbn:ANd9GcTw2lk-1g15SgySOOiD-yHVXbfXibmFYOjwmmg7lfedD3y6o8pr" id="151" name="Google Shape;151;p7"/>
          <p:cNvPicPr preferRelativeResize="0"/>
          <p:nvPr/>
        </p:nvPicPr>
        <p:blipFill rotWithShape="1">
          <a:blip r:embed="rId4">
            <a:alphaModFix/>
          </a:blip>
          <a:srcRect b="0" l="0" r="0" t="0"/>
          <a:stretch/>
        </p:blipFill>
        <p:spPr>
          <a:xfrm>
            <a:off x="899592" y="2554536"/>
            <a:ext cx="432047" cy="400525"/>
          </a:xfrm>
          <a:prstGeom prst="rect">
            <a:avLst/>
          </a:prstGeom>
          <a:noFill/>
          <a:ln>
            <a:noFill/>
          </a:ln>
        </p:spPr>
      </p:pic>
      <p:pic>
        <p:nvPicPr>
          <p:cNvPr descr="https://encrypted-tbn0.gstatic.com/images?q=tbn:ANd9GcRWbh8ksE-3FHSibLm3nY8VyHOccsdLqmPxYdpFDtzQmDZ8rlfZ-Q" id="152" name="Google Shape;152;p7"/>
          <p:cNvPicPr preferRelativeResize="0"/>
          <p:nvPr/>
        </p:nvPicPr>
        <p:blipFill rotWithShape="1">
          <a:blip r:embed="rId5">
            <a:alphaModFix/>
          </a:blip>
          <a:srcRect b="0" l="0" r="0" t="0"/>
          <a:stretch/>
        </p:blipFill>
        <p:spPr>
          <a:xfrm>
            <a:off x="935596" y="3645024"/>
            <a:ext cx="360040" cy="360040"/>
          </a:xfrm>
          <a:prstGeom prst="rect">
            <a:avLst/>
          </a:prstGeom>
          <a:noFill/>
          <a:ln>
            <a:noFill/>
          </a:ln>
        </p:spPr>
      </p:pic>
      <p:pic>
        <p:nvPicPr>
          <p:cNvPr descr="https://encrypted-tbn1.gstatic.com/images?q=tbn:ANd9GcTw2lk-1g15SgySOOiD-yHVXbfXibmFYOjwmmg7lfedD3y6o8pr" id="153" name="Google Shape;153;p7"/>
          <p:cNvPicPr preferRelativeResize="0"/>
          <p:nvPr/>
        </p:nvPicPr>
        <p:blipFill rotWithShape="1">
          <a:blip r:embed="rId6">
            <a:alphaModFix/>
          </a:blip>
          <a:srcRect b="0" l="0" r="0" t="0"/>
          <a:stretch/>
        </p:blipFill>
        <p:spPr>
          <a:xfrm>
            <a:off x="899592" y="4005064"/>
            <a:ext cx="432047" cy="400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9">
                                            <p:txEl>
                                              <p:pRg end="0" st="0"/>
                                            </p:txEl>
                                          </p:spTgt>
                                        </p:tgtEl>
                                        <p:attrNameLst>
                                          <p:attrName>style.visibility</p:attrName>
                                        </p:attrNameLst>
                                      </p:cBhvr>
                                      <p:to>
                                        <p:strVal val="visible"/>
                                      </p:to>
                                    </p:set>
                                    <p:animEffect filter="fade" transition="in">
                                      <p:cBhvr>
                                        <p:cTn dur="500"/>
                                        <p:tgtEl>
                                          <p:spTgt spid="14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1" st="1"/>
                                            </p:txEl>
                                          </p:spTgt>
                                        </p:tgtEl>
                                        <p:attrNameLst>
                                          <p:attrName>style.visibility</p:attrName>
                                        </p:attrNameLst>
                                      </p:cBhvr>
                                      <p:to>
                                        <p:strVal val="visible"/>
                                      </p:to>
                                    </p:set>
                                    <p:animEffect filter="fade" transition="in">
                                      <p:cBhvr>
                                        <p:cTn dur="500"/>
                                        <p:tgtEl>
                                          <p:spTgt spid="14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2" st="2"/>
                                            </p:txEl>
                                          </p:spTgt>
                                        </p:tgtEl>
                                        <p:attrNameLst>
                                          <p:attrName>style.visibility</p:attrName>
                                        </p:attrNameLst>
                                      </p:cBhvr>
                                      <p:to>
                                        <p:strVal val="visible"/>
                                      </p:to>
                                    </p:set>
                                    <p:animEffect filter="fade" transition="in">
                                      <p:cBhvr>
                                        <p:cTn dur="500"/>
                                        <p:tgtEl>
                                          <p:spTgt spid="14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3" st="3"/>
                                            </p:txEl>
                                          </p:spTgt>
                                        </p:tgtEl>
                                        <p:attrNameLst>
                                          <p:attrName>style.visibility</p:attrName>
                                        </p:attrNameLst>
                                      </p:cBhvr>
                                      <p:to>
                                        <p:strVal val="visible"/>
                                      </p:to>
                                    </p:set>
                                    <p:animEffect filter="fade" transition="in">
                                      <p:cBhvr>
                                        <p:cTn dur="500"/>
                                        <p:tgtEl>
                                          <p:spTgt spid="14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4" st="4"/>
                                            </p:txEl>
                                          </p:spTgt>
                                        </p:tgtEl>
                                        <p:attrNameLst>
                                          <p:attrName>style.visibility</p:attrName>
                                        </p:attrNameLst>
                                      </p:cBhvr>
                                      <p:to>
                                        <p:strVal val="visible"/>
                                      </p:to>
                                    </p:set>
                                    <p:animEffect filter="fade" transition="in">
                                      <p:cBhvr>
                                        <p:cTn dur="500"/>
                                        <p:tgtEl>
                                          <p:spTgt spid="14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5" st="5"/>
                                            </p:txEl>
                                          </p:spTgt>
                                        </p:tgtEl>
                                        <p:attrNameLst>
                                          <p:attrName>style.visibility</p:attrName>
                                        </p:attrNameLst>
                                      </p:cBhvr>
                                      <p:to>
                                        <p:strVal val="visible"/>
                                      </p:to>
                                    </p:set>
                                    <p:animEffect filter="fade" transition="in">
                                      <p:cBhvr>
                                        <p:cTn dur="500"/>
                                        <p:tgtEl>
                                          <p:spTgt spid="14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6" st="6"/>
                                            </p:txEl>
                                          </p:spTgt>
                                        </p:tgtEl>
                                        <p:attrNameLst>
                                          <p:attrName>style.visibility</p:attrName>
                                        </p:attrNameLst>
                                      </p:cBhvr>
                                      <p:to>
                                        <p:strVal val="visible"/>
                                      </p:to>
                                    </p:set>
                                    <p:animEffect filter="fade" transition="in">
                                      <p:cBhvr>
                                        <p:cTn dur="500"/>
                                        <p:tgtEl>
                                          <p:spTgt spid="14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7" st="7"/>
                                            </p:txEl>
                                          </p:spTgt>
                                        </p:tgtEl>
                                        <p:attrNameLst>
                                          <p:attrName>style.visibility</p:attrName>
                                        </p:attrNameLst>
                                      </p:cBhvr>
                                      <p:to>
                                        <p:strVal val="visible"/>
                                      </p:to>
                                    </p:set>
                                    <p:animEffect filter="fade" transition="in">
                                      <p:cBhvr>
                                        <p:cTn dur="500"/>
                                        <p:tgtEl>
                                          <p:spTgt spid="14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49">
                                            <p:txEl>
                                              <p:pRg end="8" st="8"/>
                                            </p:txEl>
                                          </p:spTgt>
                                        </p:tgtEl>
                                        <p:attrNameLst>
                                          <p:attrName>style.visibility</p:attrName>
                                        </p:attrNameLst>
                                      </p:cBhvr>
                                      <p:to>
                                        <p:strVal val="visible"/>
                                      </p:to>
                                    </p:set>
                                    <p:animEffect filter="fade" transition="in">
                                      <p:cBhvr>
                                        <p:cTn dur="500"/>
                                        <p:tgtEl>
                                          <p:spTgt spid="149">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2000"/>
                                        <p:tgtEl>
                                          <p:spTgt spid="150"/>
                                        </p:tgtEl>
                                      </p:cBhvr>
                                    </p:animEffect>
                                  </p:childTnLst>
                                </p:cTn>
                              </p:par>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2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2000"/>
                                        <p:tgtEl>
                                          <p:spTgt spid="152"/>
                                        </p:tgtEl>
                                      </p:cBhvr>
                                    </p:animEffect>
                                  </p:childTnLst>
                                </p:cTn>
                              </p:par>
                              <p:par>
                                <p:cTn fill="hold" nodeType="with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2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2000"/>
                                        <p:tgtEl>
                                          <p:spTgt spid="150"/>
                                        </p:tgtEl>
                                      </p:cBhvr>
                                    </p:animEffect>
                                  </p:childTnLst>
                                </p:cTn>
                              </p:par>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2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8"/>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3A2C23"/>
              </a:buClr>
              <a:buSzPts val="3600"/>
              <a:buFont typeface="Libre Franklin Medium"/>
              <a:buNone/>
            </a:pPr>
            <a:r>
              <a:rPr lang="en-CA">
                <a:solidFill>
                  <a:srgbClr val="3A2C23"/>
                </a:solidFill>
              </a:rPr>
              <a:t>RESPONDING TO CRITICISM</a:t>
            </a:r>
            <a:endParaRPr>
              <a:solidFill>
                <a:srgbClr val="3A2C23"/>
              </a:solidFill>
            </a:endParaRPr>
          </a:p>
        </p:txBody>
      </p:sp>
      <p:sp>
        <p:nvSpPr>
          <p:cNvPr id="159" name="Google Shape;159;p8"/>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60"/>
              <a:buChar char="🞭"/>
            </a:pPr>
            <a:r>
              <a:rPr lang="en-CA" sz="2800"/>
              <a:t>Listen without interrupting</a:t>
            </a:r>
            <a:endParaRPr/>
          </a:p>
          <a:p>
            <a:pPr indent="-342900" lvl="0" marL="342900" rtl="0" algn="l">
              <a:spcBef>
                <a:spcPts val="560"/>
              </a:spcBef>
              <a:spcAft>
                <a:spcPts val="0"/>
              </a:spcAft>
              <a:buSzPts val="1960"/>
              <a:buChar char="🞭"/>
            </a:pPr>
            <a:r>
              <a:rPr lang="en-CA" sz="2800"/>
              <a:t>Acknowledge what you are hearing</a:t>
            </a:r>
            <a:endParaRPr/>
          </a:p>
          <a:p>
            <a:pPr indent="-342900" lvl="0" marL="342900" rtl="0" algn="l">
              <a:spcBef>
                <a:spcPts val="560"/>
              </a:spcBef>
              <a:spcAft>
                <a:spcPts val="0"/>
              </a:spcAft>
              <a:buSzPts val="1960"/>
              <a:buChar char="🞭"/>
            </a:pPr>
            <a:r>
              <a:rPr lang="en-CA" sz="2800"/>
              <a:t>Ask for more information, if necessary</a:t>
            </a:r>
            <a:endParaRPr/>
          </a:p>
          <a:p>
            <a:pPr indent="-342900" lvl="0" marL="342900" rtl="0" algn="l">
              <a:spcBef>
                <a:spcPts val="560"/>
              </a:spcBef>
              <a:spcAft>
                <a:spcPts val="0"/>
              </a:spcAft>
              <a:buSzPts val="1960"/>
              <a:buChar char="🞭"/>
            </a:pPr>
            <a:r>
              <a:rPr lang="en-CA" sz="2800"/>
              <a:t>Agree—if the comments are accurate</a:t>
            </a:r>
            <a:endParaRPr/>
          </a:p>
          <a:p>
            <a:pPr indent="-342900" lvl="0" marL="342900" rtl="0" algn="l">
              <a:spcBef>
                <a:spcPts val="560"/>
              </a:spcBef>
              <a:spcAft>
                <a:spcPts val="0"/>
              </a:spcAft>
              <a:buSzPts val="1960"/>
              <a:buChar char="🞭"/>
            </a:pPr>
            <a:r>
              <a:rPr lang="en-CA" sz="2800"/>
              <a:t>If you must disagree, do it respectfully and constructively</a:t>
            </a:r>
            <a:endParaRPr/>
          </a:p>
          <a:p>
            <a:pPr indent="-342900" lvl="0" marL="342900" rtl="0" algn="l">
              <a:spcBef>
                <a:spcPts val="560"/>
              </a:spcBef>
              <a:spcAft>
                <a:spcPts val="0"/>
              </a:spcAft>
              <a:buSzPts val="1960"/>
              <a:buChar char="🞭"/>
            </a:pPr>
            <a:r>
              <a:rPr lang="en-CA" sz="2800"/>
              <a:t>Look for middle ground; </a:t>
            </a:r>
            <a:endParaRPr/>
          </a:p>
          <a:p>
            <a:pPr indent="0" lvl="0" marL="0" rtl="0" algn="l">
              <a:spcBef>
                <a:spcPts val="560"/>
              </a:spcBef>
              <a:spcAft>
                <a:spcPts val="0"/>
              </a:spcAft>
              <a:buSzPts val="1960"/>
              <a:buNone/>
            </a:pPr>
            <a:r>
              <a:rPr lang="en-CA" sz="2800"/>
              <a:t>	compromise</a:t>
            </a:r>
            <a:endParaRPr/>
          </a:p>
          <a:p>
            <a:pPr indent="-218440" lvl="0" marL="342900" rtl="0" algn="l">
              <a:spcBef>
                <a:spcPts val="560"/>
              </a:spcBef>
              <a:spcAft>
                <a:spcPts val="0"/>
              </a:spcAft>
              <a:buSzPts val="1960"/>
              <a:buNone/>
            </a:pPr>
            <a:r>
              <a:t/>
            </a:r>
            <a:endParaRPr sz="2800"/>
          </a:p>
        </p:txBody>
      </p:sp>
      <p:pic>
        <p:nvPicPr>
          <p:cNvPr descr="http://leadershipfreak.files.wordpress.com/2012/07/criticism-1.jpg" id="160" name="Google Shape;160;p8"/>
          <p:cNvPicPr preferRelativeResize="0"/>
          <p:nvPr/>
        </p:nvPicPr>
        <p:blipFill rotWithShape="1">
          <a:blip r:embed="rId3">
            <a:alphaModFix/>
          </a:blip>
          <a:srcRect b="0" l="0" r="0" t="0"/>
          <a:stretch/>
        </p:blipFill>
        <p:spPr>
          <a:xfrm>
            <a:off x="4427984" y="4276563"/>
            <a:ext cx="4716016" cy="25797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0" st="0"/>
                                            </p:txEl>
                                          </p:spTgt>
                                        </p:tgtEl>
                                        <p:attrNameLst>
                                          <p:attrName>style.visibility</p:attrName>
                                        </p:attrNameLst>
                                      </p:cBhvr>
                                      <p:to>
                                        <p:strVal val="visible"/>
                                      </p:to>
                                    </p:set>
                                    <p:animEffect filter="fade" transition="in">
                                      <p:cBhvr>
                                        <p:cTn dur="500"/>
                                        <p:tgtEl>
                                          <p:spTgt spid="15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1" st="1"/>
                                            </p:txEl>
                                          </p:spTgt>
                                        </p:tgtEl>
                                        <p:attrNameLst>
                                          <p:attrName>style.visibility</p:attrName>
                                        </p:attrNameLst>
                                      </p:cBhvr>
                                      <p:to>
                                        <p:strVal val="visible"/>
                                      </p:to>
                                    </p:set>
                                    <p:animEffect filter="fade" transition="in">
                                      <p:cBhvr>
                                        <p:cTn dur="500"/>
                                        <p:tgtEl>
                                          <p:spTgt spid="15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2" st="2"/>
                                            </p:txEl>
                                          </p:spTgt>
                                        </p:tgtEl>
                                        <p:attrNameLst>
                                          <p:attrName>style.visibility</p:attrName>
                                        </p:attrNameLst>
                                      </p:cBhvr>
                                      <p:to>
                                        <p:strVal val="visible"/>
                                      </p:to>
                                    </p:set>
                                    <p:animEffect filter="fade" transition="in">
                                      <p:cBhvr>
                                        <p:cTn dur="500"/>
                                        <p:tgtEl>
                                          <p:spTgt spid="15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3" st="3"/>
                                            </p:txEl>
                                          </p:spTgt>
                                        </p:tgtEl>
                                        <p:attrNameLst>
                                          <p:attrName>style.visibility</p:attrName>
                                        </p:attrNameLst>
                                      </p:cBhvr>
                                      <p:to>
                                        <p:strVal val="visible"/>
                                      </p:to>
                                    </p:set>
                                    <p:animEffect filter="fade" transition="in">
                                      <p:cBhvr>
                                        <p:cTn dur="500"/>
                                        <p:tgtEl>
                                          <p:spTgt spid="15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4" st="4"/>
                                            </p:txEl>
                                          </p:spTgt>
                                        </p:tgtEl>
                                        <p:attrNameLst>
                                          <p:attrName>style.visibility</p:attrName>
                                        </p:attrNameLst>
                                      </p:cBhvr>
                                      <p:to>
                                        <p:strVal val="visible"/>
                                      </p:to>
                                    </p:set>
                                    <p:animEffect filter="fade" transition="in">
                                      <p:cBhvr>
                                        <p:cTn dur="500"/>
                                        <p:tgtEl>
                                          <p:spTgt spid="15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5" st="5"/>
                                            </p:txEl>
                                          </p:spTgt>
                                        </p:tgtEl>
                                        <p:attrNameLst>
                                          <p:attrName>style.visibility</p:attrName>
                                        </p:attrNameLst>
                                      </p:cBhvr>
                                      <p:to>
                                        <p:strVal val="visible"/>
                                      </p:to>
                                    </p:set>
                                    <p:animEffect filter="fade" transition="in">
                                      <p:cBhvr>
                                        <p:cTn dur="500"/>
                                        <p:tgtEl>
                                          <p:spTgt spid="15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6" st="6"/>
                                            </p:txEl>
                                          </p:spTgt>
                                        </p:tgtEl>
                                        <p:attrNameLst>
                                          <p:attrName>style.visibility</p:attrName>
                                        </p:attrNameLst>
                                      </p:cBhvr>
                                      <p:to>
                                        <p:strVal val="visible"/>
                                      </p:to>
                                    </p:set>
                                    <p:animEffect filter="fade" transition="in">
                                      <p:cBhvr>
                                        <p:cTn dur="500"/>
                                        <p:tgtEl>
                                          <p:spTgt spid="15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xEl>
                                              <p:pRg end="7" st="7"/>
                                            </p:txEl>
                                          </p:spTgt>
                                        </p:tgtEl>
                                        <p:attrNameLst>
                                          <p:attrName>style.visibility</p:attrName>
                                        </p:attrNameLst>
                                      </p:cBhvr>
                                      <p:to>
                                        <p:strVal val="visible"/>
                                      </p:to>
                                    </p:set>
                                    <p:animEffect filter="fade" transition="in">
                                      <p:cBhvr>
                                        <p:cTn dur="500"/>
                                        <p:tgtEl>
                                          <p:spTgt spid="159">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11e5d2ac444_0_18"/>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3A2C23"/>
              </a:buClr>
              <a:buSzPts val="3600"/>
              <a:buFont typeface="Libre Franklin Medium"/>
              <a:buNone/>
            </a:pPr>
            <a:r>
              <a:rPr lang="en-CA">
                <a:solidFill>
                  <a:srgbClr val="C00000"/>
                </a:solidFill>
              </a:rPr>
              <a:t>WORKPLACE CONFLICTS</a:t>
            </a:r>
            <a:endParaRPr>
              <a:solidFill>
                <a:srgbClr val="C00000"/>
              </a:solidFill>
            </a:endParaRPr>
          </a:p>
        </p:txBody>
      </p:sp>
      <p:sp>
        <p:nvSpPr>
          <p:cNvPr id="166" name="Google Shape;166;g11e5d2ac444_0_18"/>
          <p:cNvSpPr txBox="1"/>
          <p:nvPr>
            <p:ph idx="1" type="body"/>
          </p:nvPr>
        </p:nvSpPr>
        <p:spPr>
          <a:xfrm>
            <a:off x="304800" y="1554162"/>
            <a:ext cx="8686800" cy="4526100"/>
          </a:xfrm>
          <a:prstGeom prst="rect">
            <a:avLst/>
          </a:prstGeom>
          <a:noFill/>
          <a:ln>
            <a:noFill/>
          </a:ln>
        </p:spPr>
        <p:txBody>
          <a:bodyPr anchorCtr="0" anchor="t" bIns="45700" lIns="91425" spcFirstLastPara="1" rIns="91425" wrap="square" tIns="45700">
            <a:normAutofit lnSpcReduction="10000"/>
          </a:bodyPr>
          <a:lstStyle/>
          <a:p>
            <a:pPr indent="-396240" lvl="0" marL="342900" rtl="0" algn="l">
              <a:spcBef>
                <a:spcPts val="0"/>
              </a:spcBef>
              <a:spcAft>
                <a:spcPts val="0"/>
              </a:spcAft>
              <a:buSzPts val="2800"/>
              <a:buChar char="🞭"/>
            </a:pPr>
            <a:r>
              <a:rPr lang="en-CA" sz="2800"/>
              <a:t>Normal in every workplace, but not always negative.</a:t>
            </a:r>
            <a:endParaRPr sz="2800"/>
          </a:p>
          <a:p>
            <a:pPr indent="0" lvl="0" marL="0" rtl="0" algn="l">
              <a:spcBef>
                <a:spcPts val="0"/>
              </a:spcBef>
              <a:spcAft>
                <a:spcPts val="0"/>
              </a:spcAft>
              <a:buNone/>
            </a:pPr>
            <a:r>
              <a:t/>
            </a:r>
            <a:endParaRPr sz="2800"/>
          </a:p>
          <a:p>
            <a:pPr indent="-396240" lvl="0" marL="342900" rtl="0" algn="l">
              <a:spcBef>
                <a:spcPts val="0"/>
              </a:spcBef>
              <a:spcAft>
                <a:spcPts val="0"/>
              </a:spcAft>
              <a:buSzPts val="2800"/>
              <a:buChar char="🞭"/>
            </a:pPr>
            <a:r>
              <a:rPr lang="en-CA" sz="2800"/>
              <a:t>Can improve decision making, clarify values, increase group cohesiveness, stimulate creativity, decrease tension, and reduce dissatisfaction</a:t>
            </a:r>
            <a:endParaRPr sz="2800"/>
          </a:p>
          <a:p>
            <a:pPr indent="0" lvl="0" marL="0" rtl="0" algn="l">
              <a:spcBef>
                <a:spcPts val="0"/>
              </a:spcBef>
              <a:spcAft>
                <a:spcPts val="0"/>
              </a:spcAft>
              <a:buNone/>
            </a:pPr>
            <a:r>
              <a:t/>
            </a:r>
            <a:endParaRPr sz="2800"/>
          </a:p>
          <a:p>
            <a:pPr indent="-396240" lvl="0" marL="342900" rtl="0" algn="l">
              <a:spcBef>
                <a:spcPts val="0"/>
              </a:spcBef>
              <a:spcAft>
                <a:spcPts val="0"/>
              </a:spcAft>
              <a:buSzPts val="2800"/>
              <a:buChar char="🞭"/>
            </a:pPr>
            <a:r>
              <a:rPr lang="en-CA" sz="2800"/>
              <a:t>Unresolved conflict can destroy productivity and reduce morale</a:t>
            </a:r>
            <a:endParaRPr sz="2800"/>
          </a:p>
          <a:p>
            <a:pPr indent="-218440" lvl="0" marL="342900" rtl="0" algn="l">
              <a:spcBef>
                <a:spcPts val="560"/>
              </a:spcBef>
              <a:spcAft>
                <a:spcPts val="0"/>
              </a:spcAft>
              <a:buSzPts val="1960"/>
              <a:buNone/>
            </a:pPr>
            <a:r>
              <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5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500"/>
                                        <p:tgtEl>
                                          <p:spTgt spid="1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500"/>
                                        <p:tgtEl>
                                          <p:spTgt spid="1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animEffect filter="fade" transition="in">
                                      <p:cBhvr>
                                        <p:cTn dur="500"/>
                                        <p:tgtEl>
                                          <p:spTgt spid="16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animEffect filter="fade" transition="in">
                                      <p:cBhvr>
                                        <p:cTn dur="500"/>
                                        <p:tgtEl>
                                          <p:spTgt spid="16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5" st="5"/>
                                            </p:txEl>
                                          </p:spTgt>
                                        </p:tgtEl>
                                        <p:attrNameLst>
                                          <p:attrName>style.visibility</p:attrName>
                                        </p:attrNameLst>
                                      </p:cBhvr>
                                      <p:to>
                                        <p:strVal val="visible"/>
                                      </p:to>
                                    </p:set>
                                    <p:animEffect filter="fade" transition="in">
                                      <p:cBhvr>
                                        <p:cTn dur="500"/>
                                        <p:tgtEl>
                                          <p:spTgt spid="166">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11e5d2ac444_0_24"/>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3A2C23"/>
              </a:buClr>
              <a:buSzPts val="3600"/>
              <a:buFont typeface="Libre Franklin Medium"/>
              <a:buNone/>
            </a:pPr>
            <a:r>
              <a:rPr lang="en-CA">
                <a:solidFill>
                  <a:srgbClr val="3A2C23"/>
                </a:solidFill>
              </a:rPr>
              <a:t>CONFLICT RESPONSE PATTERNS</a:t>
            </a:r>
            <a:endParaRPr>
              <a:solidFill>
                <a:srgbClr val="3A2C23"/>
              </a:solidFill>
            </a:endParaRPr>
          </a:p>
        </p:txBody>
      </p:sp>
      <p:sp>
        <p:nvSpPr>
          <p:cNvPr id="172" name="Google Shape;172;g11e5d2ac444_0_24"/>
          <p:cNvSpPr txBox="1"/>
          <p:nvPr>
            <p:ph idx="1" type="body"/>
          </p:nvPr>
        </p:nvSpPr>
        <p:spPr>
          <a:xfrm>
            <a:off x="304800" y="1554162"/>
            <a:ext cx="8686800" cy="4526100"/>
          </a:xfrm>
          <a:prstGeom prst="rect">
            <a:avLst/>
          </a:prstGeom>
          <a:noFill/>
          <a:ln>
            <a:noFill/>
          </a:ln>
        </p:spPr>
        <p:txBody>
          <a:bodyPr anchorCtr="0" anchor="t" bIns="45700" lIns="91425" spcFirstLastPara="1" rIns="91425" wrap="square" tIns="45700">
            <a:normAutofit/>
          </a:bodyPr>
          <a:lstStyle/>
          <a:p>
            <a:pPr indent="-342900" lvl="0" marL="342900" rtl="0" algn="l">
              <a:lnSpc>
                <a:spcPct val="150000"/>
              </a:lnSpc>
              <a:spcBef>
                <a:spcPts val="0"/>
              </a:spcBef>
              <a:spcAft>
                <a:spcPts val="0"/>
              </a:spcAft>
              <a:buSzPts val="1960"/>
              <a:buChar char="🞭"/>
            </a:pPr>
            <a:r>
              <a:rPr lang="en-CA" sz="2800"/>
              <a:t>Avoidance/withdrawal</a:t>
            </a:r>
            <a:endParaRPr sz="2800"/>
          </a:p>
          <a:p>
            <a:pPr indent="-396240" lvl="0" marL="342900" rtl="0" algn="l">
              <a:lnSpc>
                <a:spcPct val="150000"/>
              </a:lnSpc>
              <a:spcBef>
                <a:spcPts val="0"/>
              </a:spcBef>
              <a:spcAft>
                <a:spcPts val="0"/>
              </a:spcAft>
              <a:buSzPts val="2800"/>
              <a:buChar char="🞭"/>
            </a:pPr>
            <a:r>
              <a:rPr lang="en-CA" sz="2800"/>
              <a:t>Accommodation/smoothing</a:t>
            </a:r>
            <a:endParaRPr sz="2800"/>
          </a:p>
          <a:p>
            <a:pPr indent="-396240" lvl="0" marL="342900" rtl="0" algn="l">
              <a:lnSpc>
                <a:spcPct val="150000"/>
              </a:lnSpc>
              <a:spcBef>
                <a:spcPts val="0"/>
              </a:spcBef>
              <a:spcAft>
                <a:spcPts val="0"/>
              </a:spcAft>
              <a:buSzPts val="2800"/>
              <a:buChar char="🞭"/>
            </a:pPr>
            <a:r>
              <a:rPr lang="en-CA" sz="2800"/>
              <a:t>Compromise</a:t>
            </a:r>
            <a:endParaRPr sz="2800"/>
          </a:p>
          <a:p>
            <a:pPr indent="-396240" lvl="0" marL="342900" rtl="0" algn="l">
              <a:lnSpc>
                <a:spcPct val="150000"/>
              </a:lnSpc>
              <a:spcBef>
                <a:spcPts val="0"/>
              </a:spcBef>
              <a:spcAft>
                <a:spcPts val="0"/>
              </a:spcAft>
              <a:buSzPts val="2800"/>
              <a:buChar char="🞭"/>
            </a:pPr>
            <a:r>
              <a:rPr lang="en-CA" sz="2800"/>
              <a:t>Competition/forcing</a:t>
            </a:r>
            <a:endParaRPr sz="2800"/>
          </a:p>
          <a:p>
            <a:pPr indent="-396240" lvl="0" marL="342900" rtl="0" algn="l">
              <a:lnSpc>
                <a:spcPct val="150000"/>
              </a:lnSpc>
              <a:spcBef>
                <a:spcPts val="0"/>
              </a:spcBef>
              <a:spcAft>
                <a:spcPts val="0"/>
              </a:spcAft>
              <a:buSzPts val="2800"/>
              <a:buChar char="🞭"/>
            </a:pPr>
            <a:r>
              <a:rPr lang="en-CA" sz="2800"/>
              <a:t>Collaboration/problem solving</a:t>
            </a:r>
            <a:endParaRPr sz="2800"/>
          </a:p>
          <a:p>
            <a:pPr indent="0" lvl="0" marL="0" rtl="0" algn="l">
              <a:spcBef>
                <a:spcPts val="560"/>
              </a:spcBef>
              <a:spcAft>
                <a:spcPts val="0"/>
              </a:spcAft>
              <a:buSzPts val="1960"/>
              <a:buNone/>
            </a:pPr>
            <a:r>
              <a:t/>
            </a:r>
            <a:endParaRPr/>
          </a:p>
          <a:p>
            <a:pPr indent="-218440" lvl="0" marL="342900" rtl="0" algn="l">
              <a:spcBef>
                <a:spcPts val="560"/>
              </a:spcBef>
              <a:spcAft>
                <a:spcPts val="0"/>
              </a:spcAft>
              <a:buSzPts val="1960"/>
              <a:buNone/>
            </a:pPr>
            <a:r>
              <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Effect filter="fade" transition="in">
                                      <p:cBhvr>
                                        <p:cTn dur="500"/>
                                        <p:tgtEl>
                                          <p:spTgt spid="17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Effect filter="fade" transition="in">
                                      <p:cBhvr>
                                        <p:cTn dur="500"/>
                                        <p:tgtEl>
                                          <p:spTgt spid="17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Effect filter="fade" transition="in">
                                      <p:cBhvr>
                                        <p:cTn dur="500"/>
                                        <p:tgtEl>
                                          <p:spTgt spid="17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animEffect filter="fade" transition="in">
                                      <p:cBhvr>
                                        <p:cTn dur="500"/>
                                        <p:tgtEl>
                                          <p:spTgt spid="17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animEffect filter="fade" transition="in">
                                      <p:cBhvr>
                                        <p:cTn dur="500"/>
                                        <p:tgtEl>
                                          <p:spTgt spid="17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animEffect filter="fade" transition="in">
                                      <p:cBhvr>
                                        <p:cTn dur="500"/>
                                        <p:tgtEl>
                                          <p:spTgt spid="17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xEl>
                                              <p:pRg end="6" st="6"/>
                                            </p:txEl>
                                          </p:spTgt>
                                        </p:tgtEl>
                                        <p:attrNameLst>
                                          <p:attrName>style.visibility</p:attrName>
                                        </p:attrNameLst>
                                      </p:cBhvr>
                                      <p:to>
                                        <p:strVal val="visible"/>
                                      </p:to>
                                    </p:set>
                                    <p:animEffect filter="fade" transition="in">
                                      <p:cBhvr>
                                        <p:cTn dur="500"/>
                                        <p:tgtEl>
                                          <p:spTgt spid="17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11e5d2ac444_0_29"/>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3A2C23"/>
              </a:buClr>
              <a:buSzPct val="100000"/>
              <a:buFont typeface="Libre Franklin Medium"/>
              <a:buNone/>
            </a:pPr>
            <a:r>
              <a:rPr lang="en-CA">
                <a:solidFill>
                  <a:srgbClr val="3A2C23"/>
                </a:solidFill>
              </a:rPr>
              <a:t>SIX-STEPS TO DEALING WITH CONFLICT</a:t>
            </a:r>
            <a:endParaRPr>
              <a:solidFill>
                <a:srgbClr val="3A2C23"/>
              </a:solidFill>
            </a:endParaRPr>
          </a:p>
        </p:txBody>
      </p:sp>
      <p:sp>
        <p:nvSpPr>
          <p:cNvPr id="178" name="Google Shape;178;g11e5d2ac444_0_29"/>
          <p:cNvSpPr txBox="1"/>
          <p:nvPr>
            <p:ph idx="1" type="body"/>
          </p:nvPr>
        </p:nvSpPr>
        <p:spPr>
          <a:xfrm>
            <a:off x="304800" y="1554162"/>
            <a:ext cx="8686800" cy="4526100"/>
          </a:xfrm>
          <a:prstGeom prst="rect">
            <a:avLst/>
          </a:prstGeom>
          <a:noFill/>
          <a:ln>
            <a:noFill/>
          </a:ln>
        </p:spPr>
        <p:txBody>
          <a:bodyPr anchorCtr="0" anchor="t" bIns="45700" lIns="91425" spcFirstLastPara="1" rIns="91425" wrap="square" tIns="45700">
            <a:normAutofit lnSpcReduction="20000"/>
          </a:bodyPr>
          <a:lstStyle/>
          <a:p>
            <a:pPr indent="-342900" lvl="0" marL="342900" rtl="0" algn="l">
              <a:lnSpc>
                <a:spcPct val="200000"/>
              </a:lnSpc>
              <a:spcBef>
                <a:spcPts val="0"/>
              </a:spcBef>
              <a:spcAft>
                <a:spcPts val="0"/>
              </a:spcAft>
              <a:buSzPts val="1960"/>
              <a:buAutoNum type="arabicPeriod"/>
            </a:pPr>
            <a:r>
              <a:rPr lang="en-CA" sz="2800"/>
              <a:t>Listen</a:t>
            </a:r>
            <a:endParaRPr sz="2800"/>
          </a:p>
          <a:p>
            <a:pPr indent="-396240" lvl="0" marL="342900" rtl="0" algn="l">
              <a:lnSpc>
                <a:spcPct val="200000"/>
              </a:lnSpc>
              <a:spcBef>
                <a:spcPts val="0"/>
              </a:spcBef>
              <a:spcAft>
                <a:spcPts val="0"/>
              </a:spcAft>
              <a:buSzPts val="2800"/>
              <a:buAutoNum type="arabicPeriod"/>
            </a:pPr>
            <a:r>
              <a:rPr lang="en-CA" sz="2800"/>
              <a:t>Understand</a:t>
            </a:r>
            <a:endParaRPr sz="2800"/>
          </a:p>
          <a:p>
            <a:pPr indent="-396240" lvl="0" marL="342900" rtl="0" algn="l">
              <a:lnSpc>
                <a:spcPct val="200000"/>
              </a:lnSpc>
              <a:spcBef>
                <a:spcPts val="0"/>
              </a:spcBef>
              <a:spcAft>
                <a:spcPts val="0"/>
              </a:spcAft>
              <a:buSzPts val="2800"/>
              <a:buAutoNum type="arabicPeriod"/>
            </a:pPr>
            <a:r>
              <a:rPr lang="en-CA" sz="2800"/>
              <a:t>Show concern</a:t>
            </a:r>
            <a:endParaRPr sz="2800"/>
          </a:p>
          <a:p>
            <a:pPr indent="-396240" lvl="0" marL="342900" rtl="0" algn="l">
              <a:lnSpc>
                <a:spcPct val="200000"/>
              </a:lnSpc>
              <a:spcBef>
                <a:spcPts val="0"/>
              </a:spcBef>
              <a:spcAft>
                <a:spcPts val="0"/>
              </a:spcAft>
              <a:buSzPts val="2800"/>
              <a:buAutoNum type="arabicPeriod"/>
            </a:pPr>
            <a:r>
              <a:rPr lang="en-CA" sz="2800"/>
              <a:t>Look for common ground</a:t>
            </a:r>
            <a:endParaRPr sz="2800"/>
          </a:p>
          <a:p>
            <a:pPr indent="-396240" lvl="0" marL="342900" rtl="0" algn="l">
              <a:lnSpc>
                <a:spcPct val="200000"/>
              </a:lnSpc>
              <a:spcBef>
                <a:spcPts val="0"/>
              </a:spcBef>
              <a:spcAft>
                <a:spcPts val="0"/>
              </a:spcAft>
              <a:buSzPts val="2800"/>
              <a:buAutoNum type="arabicPeriod"/>
            </a:pPr>
            <a:r>
              <a:rPr lang="en-CA" sz="2800"/>
              <a:t>Problem-solve</a:t>
            </a:r>
            <a:endParaRPr sz="2800"/>
          </a:p>
          <a:p>
            <a:pPr indent="-396240" lvl="0" marL="342900" rtl="0" algn="l">
              <a:lnSpc>
                <a:spcPct val="200000"/>
              </a:lnSpc>
              <a:spcBef>
                <a:spcPts val="0"/>
              </a:spcBef>
              <a:spcAft>
                <a:spcPts val="0"/>
              </a:spcAft>
              <a:buSzPts val="2800"/>
              <a:buAutoNum type="arabicPeriod"/>
            </a:pPr>
            <a:r>
              <a:rPr lang="en-CA" sz="2800"/>
              <a:t>Reach an agreement</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0" st="0"/>
                                            </p:txEl>
                                          </p:spTgt>
                                        </p:tgtEl>
                                        <p:attrNameLst>
                                          <p:attrName>style.visibility</p:attrName>
                                        </p:attrNameLst>
                                      </p:cBhvr>
                                      <p:to>
                                        <p:strVal val="visible"/>
                                      </p:to>
                                    </p:set>
                                    <p:animEffect filter="fade" transition="in">
                                      <p:cBhvr>
                                        <p:cTn dur="500"/>
                                        <p:tgtEl>
                                          <p:spTgt spid="1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1" st="1"/>
                                            </p:txEl>
                                          </p:spTgt>
                                        </p:tgtEl>
                                        <p:attrNameLst>
                                          <p:attrName>style.visibility</p:attrName>
                                        </p:attrNameLst>
                                      </p:cBhvr>
                                      <p:to>
                                        <p:strVal val="visible"/>
                                      </p:to>
                                    </p:set>
                                    <p:animEffect filter="fade" transition="in">
                                      <p:cBhvr>
                                        <p:cTn dur="500"/>
                                        <p:tgtEl>
                                          <p:spTgt spid="1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2" st="2"/>
                                            </p:txEl>
                                          </p:spTgt>
                                        </p:tgtEl>
                                        <p:attrNameLst>
                                          <p:attrName>style.visibility</p:attrName>
                                        </p:attrNameLst>
                                      </p:cBhvr>
                                      <p:to>
                                        <p:strVal val="visible"/>
                                      </p:to>
                                    </p:set>
                                    <p:animEffect filter="fade" transition="in">
                                      <p:cBhvr>
                                        <p:cTn dur="500"/>
                                        <p:tgtEl>
                                          <p:spTgt spid="17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3" st="3"/>
                                            </p:txEl>
                                          </p:spTgt>
                                        </p:tgtEl>
                                        <p:attrNameLst>
                                          <p:attrName>style.visibility</p:attrName>
                                        </p:attrNameLst>
                                      </p:cBhvr>
                                      <p:to>
                                        <p:strVal val="visible"/>
                                      </p:to>
                                    </p:set>
                                    <p:animEffect filter="fade" transition="in">
                                      <p:cBhvr>
                                        <p:cTn dur="500"/>
                                        <p:tgtEl>
                                          <p:spTgt spid="17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4" st="4"/>
                                            </p:txEl>
                                          </p:spTgt>
                                        </p:tgtEl>
                                        <p:attrNameLst>
                                          <p:attrName>style.visibility</p:attrName>
                                        </p:attrNameLst>
                                      </p:cBhvr>
                                      <p:to>
                                        <p:strVal val="visible"/>
                                      </p:to>
                                    </p:set>
                                    <p:animEffect filter="fade" transition="in">
                                      <p:cBhvr>
                                        <p:cTn dur="500"/>
                                        <p:tgtEl>
                                          <p:spTgt spid="17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xEl>
                                              <p:pRg end="5" st="5"/>
                                            </p:txEl>
                                          </p:spTgt>
                                        </p:tgtEl>
                                        <p:attrNameLst>
                                          <p:attrName>style.visibility</p:attrName>
                                        </p:attrNameLst>
                                      </p:cBhvr>
                                      <p:to>
                                        <p:strVal val="visible"/>
                                      </p:to>
                                    </p:set>
                                    <p:animEffect filter="fade" transition="in">
                                      <p:cBhvr>
                                        <p:cTn dur="500"/>
                                        <p:tgtEl>
                                          <p:spTgt spid="17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9"/>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accent6"/>
              </a:buClr>
              <a:buSzPts val="3600"/>
              <a:buFont typeface="Libre Franklin Medium"/>
              <a:buNone/>
            </a:pPr>
            <a:r>
              <a:rPr lang="en-CA">
                <a:solidFill>
                  <a:schemeClr val="accent6"/>
                </a:solidFill>
              </a:rPr>
              <a:t>        THE TELEPHONE </a:t>
            </a:r>
            <a:endParaRPr>
              <a:solidFill>
                <a:schemeClr val="accent6"/>
              </a:solidFill>
            </a:endParaRPr>
          </a:p>
        </p:txBody>
      </p:sp>
      <p:sp>
        <p:nvSpPr>
          <p:cNvPr id="184" name="Google Shape;184;p9"/>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200660" lvl="0" marL="342900" rtl="0" algn="l">
              <a:spcBef>
                <a:spcPts val="0"/>
              </a:spcBef>
              <a:spcAft>
                <a:spcPts val="0"/>
              </a:spcAft>
              <a:buSzPts val="2240"/>
              <a:buNone/>
            </a:pPr>
            <a:r>
              <a:t/>
            </a:r>
            <a:endParaRPr/>
          </a:p>
        </p:txBody>
      </p:sp>
      <p:pic>
        <p:nvPicPr>
          <p:cNvPr descr="http://upload.wikimedia.org/wikipedia/commons/thumb/7/74/Alt_Telefon.jpg/300px-Alt_Telefon.jpg" id="185" name="Google Shape;185;p9"/>
          <p:cNvPicPr preferRelativeResize="0"/>
          <p:nvPr/>
        </p:nvPicPr>
        <p:blipFill rotWithShape="1">
          <a:blip r:embed="rId3">
            <a:alphaModFix/>
          </a:blip>
          <a:srcRect b="0" l="0" r="0" t="0"/>
          <a:stretch/>
        </p:blipFill>
        <p:spPr>
          <a:xfrm>
            <a:off x="683568" y="1556792"/>
            <a:ext cx="7848872" cy="453650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000"/>
                                  </p:stCondLst>
                                  <p:childTnLst>
                                    <p:set>
                                      <p:cBhvr>
                                        <p:cTn dur="1" fill="hold">
                                          <p:stCondLst>
                                            <p:cond delay="0"/>
                                          </p:stCondLst>
                                        </p:cTn>
                                        <p:tgtEl>
                                          <p:spTgt spid="185"/>
                                        </p:tgtEl>
                                        <p:attrNameLst>
                                          <p:attrName>style.visibility</p:attrName>
                                        </p:attrNameLst>
                                      </p:cBhvr>
                                      <p:to>
                                        <p:strVal val="visible"/>
                                      </p:to>
                                    </p:set>
                                    <p:animEffect filter="fade" transition="in">
                                      <p:cBhvr>
                                        <p:cTn dur="5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0"/>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accent6"/>
              </a:buClr>
              <a:buSzPts val="3600"/>
              <a:buFont typeface="Libre Franklin Medium"/>
              <a:buNone/>
            </a:pPr>
            <a:r>
              <a:rPr lang="en-CA">
                <a:solidFill>
                  <a:schemeClr val="accent6"/>
                </a:solidFill>
              </a:rPr>
              <a:t>THE TELEPHONE</a:t>
            </a:r>
            <a:endParaRPr>
              <a:solidFill>
                <a:schemeClr val="accent6"/>
              </a:solidFill>
            </a:endParaRPr>
          </a:p>
        </p:txBody>
      </p:sp>
      <p:sp>
        <p:nvSpPr>
          <p:cNvPr id="191" name="Google Shape;191;p10"/>
          <p:cNvSpPr txBox="1"/>
          <p:nvPr>
            <p:ph idx="1" type="body"/>
          </p:nvPr>
        </p:nvSpPr>
        <p:spPr>
          <a:xfrm>
            <a:off x="304800" y="1554162"/>
            <a:ext cx="8686800" cy="4827166"/>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SzPct val="70000"/>
              <a:buNone/>
            </a:pPr>
            <a:r>
              <a:rPr lang="en-CA" sz="2800"/>
              <a:t>Good telephone manners reflect on you </a:t>
            </a:r>
            <a:endParaRPr/>
          </a:p>
          <a:p>
            <a:pPr indent="0" lvl="0" marL="0" rtl="0" algn="l">
              <a:spcBef>
                <a:spcPts val="518"/>
              </a:spcBef>
              <a:spcAft>
                <a:spcPts val="0"/>
              </a:spcAft>
              <a:buSzPct val="70000"/>
              <a:buNone/>
            </a:pPr>
            <a:r>
              <a:rPr lang="en-CA" sz="2800"/>
              <a:t>and on your company</a:t>
            </a:r>
            <a:endParaRPr/>
          </a:p>
          <a:p>
            <a:pPr indent="0" lvl="0" marL="0" rtl="0" algn="l">
              <a:spcBef>
                <a:spcPts val="518"/>
              </a:spcBef>
              <a:spcAft>
                <a:spcPts val="0"/>
              </a:spcAft>
              <a:buSzPct val="70000"/>
              <a:buNone/>
            </a:pPr>
            <a:r>
              <a:t/>
            </a:r>
            <a:endParaRPr sz="2800"/>
          </a:p>
          <a:p>
            <a:pPr indent="-342900" lvl="0" marL="342900" rtl="0" algn="l">
              <a:spcBef>
                <a:spcPts val="518"/>
              </a:spcBef>
              <a:spcAft>
                <a:spcPts val="0"/>
              </a:spcAft>
              <a:buSzPct val="70000"/>
              <a:buChar char="🞭"/>
            </a:pPr>
            <a:r>
              <a:rPr lang="en-CA" sz="2800"/>
              <a:t>Identify yourself immediately</a:t>
            </a:r>
            <a:endParaRPr/>
          </a:p>
          <a:p>
            <a:pPr indent="-342900" lvl="0" marL="342900" rtl="0" algn="l">
              <a:spcBef>
                <a:spcPts val="518"/>
              </a:spcBef>
              <a:spcAft>
                <a:spcPts val="0"/>
              </a:spcAft>
              <a:buSzPct val="70000"/>
              <a:buChar char="🞭"/>
            </a:pPr>
            <a:r>
              <a:rPr lang="en-CA" sz="2800"/>
              <a:t>Speak clearly</a:t>
            </a:r>
            <a:endParaRPr/>
          </a:p>
          <a:p>
            <a:pPr indent="-342900" lvl="0" marL="342900" rtl="0" algn="l">
              <a:spcBef>
                <a:spcPts val="518"/>
              </a:spcBef>
              <a:spcAft>
                <a:spcPts val="0"/>
              </a:spcAft>
              <a:buSzPct val="70000"/>
              <a:buChar char="🞭"/>
            </a:pPr>
            <a:r>
              <a:rPr lang="en-CA" sz="2800"/>
              <a:t>Be responsive and helpful</a:t>
            </a:r>
            <a:endParaRPr/>
          </a:p>
          <a:p>
            <a:pPr indent="-342900" lvl="0" marL="342900" rtl="0" algn="l">
              <a:spcBef>
                <a:spcPts val="518"/>
              </a:spcBef>
              <a:spcAft>
                <a:spcPts val="0"/>
              </a:spcAft>
              <a:buSzPct val="70000"/>
              <a:buChar char="🞭"/>
            </a:pPr>
            <a:r>
              <a:rPr lang="en-CA" sz="2800"/>
              <a:t>Be cautious when answering for others</a:t>
            </a:r>
            <a:endParaRPr/>
          </a:p>
          <a:p>
            <a:pPr indent="-285750" lvl="1" marL="742950" rtl="0" algn="l">
              <a:spcBef>
                <a:spcPts val="444"/>
              </a:spcBef>
              <a:spcAft>
                <a:spcPts val="0"/>
              </a:spcAft>
              <a:buSzPct val="70000"/>
              <a:buChar char="🞤"/>
            </a:pPr>
            <a:r>
              <a:rPr lang="en-CA" sz="2400"/>
              <a:t>Don’t give out confidential information</a:t>
            </a:r>
            <a:endParaRPr/>
          </a:p>
          <a:p>
            <a:pPr indent="-342900" lvl="0" marL="342900" rtl="0" algn="l">
              <a:spcBef>
                <a:spcPts val="518"/>
              </a:spcBef>
              <a:spcAft>
                <a:spcPts val="0"/>
              </a:spcAft>
              <a:buSzPct val="70000"/>
              <a:buChar char="🞭"/>
            </a:pPr>
            <a:r>
              <a:rPr lang="en-CA" sz="2800"/>
              <a:t>Take messages carefully</a:t>
            </a:r>
            <a:endParaRPr/>
          </a:p>
          <a:p>
            <a:pPr indent="-342900" lvl="0" marL="342900" rtl="0" algn="l">
              <a:spcBef>
                <a:spcPts val="518"/>
              </a:spcBef>
              <a:spcAft>
                <a:spcPts val="0"/>
              </a:spcAft>
              <a:buSzPct val="70000"/>
              <a:buChar char="🞭"/>
            </a:pPr>
            <a:r>
              <a:rPr lang="en-CA" sz="2800"/>
              <a:t>Explain what you’re doing when transferring calls or looking up something on the computer</a:t>
            </a:r>
            <a:endParaRPr sz="2800"/>
          </a:p>
        </p:txBody>
      </p:sp>
      <p:pic>
        <p:nvPicPr>
          <p:cNvPr descr="http://us.123rf.com/400wm/400/400/fleyeing/fleyeing0901/fleyeing090100059/4083846-asian-smiling-and-welcoming-hotel-receptionist-boy-holding-telephone-hook-or-calling-sitting-at-the-.jpg" id="192" name="Google Shape;192;p10"/>
          <p:cNvPicPr preferRelativeResize="0"/>
          <p:nvPr/>
        </p:nvPicPr>
        <p:blipFill rotWithShape="1">
          <a:blip r:embed="rId3">
            <a:alphaModFix/>
          </a:blip>
          <a:srcRect b="0" l="0" r="0" t="0"/>
          <a:stretch/>
        </p:blipFill>
        <p:spPr>
          <a:xfrm>
            <a:off x="6589688" y="15404"/>
            <a:ext cx="2552700" cy="381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animEffect filter="fade" transition="in">
                                      <p:cBhvr>
                                        <p:cTn dur="500"/>
                                        <p:tgtEl>
                                          <p:spTgt spid="19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animEffect filter="fade" transition="in">
                                      <p:cBhvr>
                                        <p:cTn dur="500"/>
                                        <p:tgtEl>
                                          <p:spTgt spid="19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animEffect filter="fade" transition="in">
                                      <p:cBhvr>
                                        <p:cTn dur="500"/>
                                        <p:tgtEl>
                                          <p:spTgt spid="19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3" st="3"/>
                                            </p:txEl>
                                          </p:spTgt>
                                        </p:tgtEl>
                                        <p:attrNameLst>
                                          <p:attrName>style.visibility</p:attrName>
                                        </p:attrNameLst>
                                      </p:cBhvr>
                                      <p:to>
                                        <p:strVal val="visible"/>
                                      </p:to>
                                    </p:set>
                                    <p:animEffect filter="fade" transition="in">
                                      <p:cBhvr>
                                        <p:cTn dur="500"/>
                                        <p:tgtEl>
                                          <p:spTgt spid="19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4" st="4"/>
                                            </p:txEl>
                                          </p:spTgt>
                                        </p:tgtEl>
                                        <p:attrNameLst>
                                          <p:attrName>style.visibility</p:attrName>
                                        </p:attrNameLst>
                                      </p:cBhvr>
                                      <p:to>
                                        <p:strVal val="visible"/>
                                      </p:to>
                                    </p:set>
                                    <p:animEffect filter="fade" transition="in">
                                      <p:cBhvr>
                                        <p:cTn dur="500"/>
                                        <p:tgtEl>
                                          <p:spTgt spid="19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5" st="5"/>
                                            </p:txEl>
                                          </p:spTgt>
                                        </p:tgtEl>
                                        <p:attrNameLst>
                                          <p:attrName>style.visibility</p:attrName>
                                        </p:attrNameLst>
                                      </p:cBhvr>
                                      <p:to>
                                        <p:strVal val="visible"/>
                                      </p:to>
                                    </p:set>
                                    <p:animEffect filter="fade" transition="in">
                                      <p:cBhvr>
                                        <p:cTn dur="500"/>
                                        <p:tgtEl>
                                          <p:spTgt spid="19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6" st="6"/>
                                            </p:txEl>
                                          </p:spTgt>
                                        </p:tgtEl>
                                        <p:attrNameLst>
                                          <p:attrName>style.visibility</p:attrName>
                                        </p:attrNameLst>
                                      </p:cBhvr>
                                      <p:to>
                                        <p:strVal val="visible"/>
                                      </p:to>
                                    </p:set>
                                    <p:animEffect filter="fade" transition="in">
                                      <p:cBhvr>
                                        <p:cTn dur="500"/>
                                        <p:tgtEl>
                                          <p:spTgt spid="19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7" st="7"/>
                                            </p:txEl>
                                          </p:spTgt>
                                        </p:tgtEl>
                                        <p:attrNameLst>
                                          <p:attrName>style.visibility</p:attrName>
                                        </p:attrNameLst>
                                      </p:cBhvr>
                                      <p:to>
                                        <p:strVal val="visible"/>
                                      </p:to>
                                    </p:set>
                                    <p:animEffect filter="fade" transition="in">
                                      <p:cBhvr>
                                        <p:cTn dur="500"/>
                                        <p:tgtEl>
                                          <p:spTgt spid="19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8" st="8"/>
                                            </p:txEl>
                                          </p:spTgt>
                                        </p:tgtEl>
                                        <p:attrNameLst>
                                          <p:attrName>style.visibility</p:attrName>
                                        </p:attrNameLst>
                                      </p:cBhvr>
                                      <p:to>
                                        <p:strVal val="visible"/>
                                      </p:to>
                                    </p:set>
                                    <p:animEffect filter="fade" transition="in">
                                      <p:cBhvr>
                                        <p:cTn dur="500"/>
                                        <p:tgtEl>
                                          <p:spTgt spid="191">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1">
                                            <p:txEl>
                                              <p:pRg end="9" st="9"/>
                                            </p:txEl>
                                          </p:spTgt>
                                        </p:tgtEl>
                                        <p:attrNameLst>
                                          <p:attrName>style.visibility</p:attrName>
                                        </p:attrNameLst>
                                      </p:cBhvr>
                                      <p:to>
                                        <p:strVal val="visible"/>
                                      </p:to>
                                    </p:set>
                                    <p:animEffect filter="fade" transition="in">
                                      <p:cBhvr>
                                        <p:cTn dur="500"/>
                                        <p:tgtEl>
                                          <p:spTgt spid="191">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1"/>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accent6"/>
              </a:buClr>
              <a:buSzPts val="3600"/>
              <a:buFont typeface="Libre Franklin Medium"/>
              <a:buNone/>
            </a:pPr>
            <a:r>
              <a:rPr lang="en-CA">
                <a:solidFill>
                  <a:schemeClr val="accent6"/>
                </a:solidFill>
              </a:rPr>
              <a:t>THE TELEPHONE</a:t>
            </a:r>
            <a:endParaRPr>
              <a:solidFill>
                <a:schemeClr val="accent6"/>
              </a:solidFill>
            </a:endParaRPr>
          </a:p>
        </p:txBody>
      </p:sp>
      <p:sp>
        <p:nvSpPr>
          <p:cNvPr id="198" name="Google Shape;198;p11"/>
          <p:cNvSpPr txBox="1"/>
          <p:nvPr>
            <p:ph idx="1" type="body"/>
          </p:nvPr>
        </p:nvSpPr>
        <p:spPr>
          <a:xfrm>
            <a:off x="304800" y="1554162"/>
            <a:ext cx="86868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960"/>
              <a:buNone/>
            </a:pPr>
            <a:r>
              <a:rPr b="1" lang="en-CA" sz="2800"/>
              <a:t>Cell Phone Etiquette</a:t>
            </a:r>
            <a:endParaRPr/>
          </a:p>
          <a:p>
            <a:pPr indent="-342900" lvl="0" marL="342900" rtl="0" algn="l">
              <a:spcBef>
                <a:spcPts val="560"/>
              </a:spcBef>
              <a:spcAft>
                <a:spcPts val="0"/>
              </a:spcAft>
              <a:buSzPts val="1960"/>
              <a:buChar char="🞭"/>
            </a:pPr>
            <a:r>
              <a:rPr lang="en-CA" sz="2800"/>
              <a:t>Be courteous to those around you</a:t>
            </a:r>
            <a:endParaRPr/>
          </a:p>
          <a:p>
            <a:pPr indent="-342900" lvl="0" marL="342900" rtl="0" algn="l">
              <a:spcBef>
                <a:spcPts val="560"/>
              </a:spcBef>
              <a:spcAft>
                <a:spcPts val="0"/>
              </a:spcAft>
              <a:buSzPts val="1960"/>
              <a:buChar char="🞭"/>
            </a:pPr>
            <a:r>
              <a:rPr lang="en-CA" sz="2800"/>
              <a:t>Respect wireless-free quiet areas</a:t>
            </a:r>
            <a:endParaRPr/>
          </a:p>
          <a:p>
            <a:pPr indent="-285750" lvl="1" marL="742950" rtl="0" algn="l">
              <a:spcBef>
                <a:spcPts val="480"/>
              </a:spcBef>
              <a:spcAft>
                <a:spcPts val="0"/>
              </a:spcAft>
              <a:buSzPts val="1680"/>
              <a:buChar char="🞤"/>
            </a:pPr>
            <a:r>
              <a:rPr lang="en-CA" sz="2400"/>
              <a:t>Theatres, restaurants, museums, classrooms, meetings, etc</a:t>
            </a:r>
            <a:endParaRPr sz="2400"/>
          </a:p>
          <a:p>
            <a:pPr indent="-285750" lvl="1" marL="742950" rtl="0" algn="l">
              <a:spcBef>
                <a:spcPts val="480"/>
              </a:spcBef>
              <a:spcAft>
                <a:spcPts val="0"/>
              </a:spcAft>
              <a:buSzPts val="1680"/>
              <a:buChar char="🞤"/>
            </a:pPr>
            <a:r>
              <a:rPr lang="en-CA" sz="2400"/>
              <a:t>Set your cell phone to “vibrate”</a:t>
            </a:r>
            <a:endParaRPr/>
          </a:p>
          <a:p>
            <a:pPr indent="-342900" lvl="0" marL="342900" rtl="0" algn="l">
              <a:spcBef>
                <a:spcPts val="560"/>
              </a:spcBef>
              <a:spcAft>
                <a:spcPts val="0"/>
              </a:spcAft>
              <a:buSzPts val="1960"/>
              <a:buChar char="🞭"/>
            </a:pPr>
            <a:r>
              <a:rPr lang="en-CA" sz="2800"/>
              <a:t>Speak in low tones</a:t>
            </a:r>
            <a:endParaRPr/>
          </a:p>
          <a:p>
            <a:pPr indent="-285750" lvl="1" marL="742950" rtl="0" algn="l">
              <a:spcBef>
                <a:spcPts val="480"/>
              </a:spcBef>
              <a:spcAft>
                <a:spcPts val="0"/>
              </a:spcAft>
              <a:buSzPts val="1680"/>
              <a:buChar char="🞤"/>
            </a:pPr>
            <a:r>
              <a:rPr lang="en-CA" sz="2400"/>
              <a:t>There is no need for “cell yell”</a:t>
            </a:r>
            <a:endParaRPr/>
          </a:p>
          <a:p>
            <a:pPr indent="-342900" lvl="0" marL="342900" rtl="0" algn="l">
              <a:spcBef>
                <a:spcPts val="560"/>
              </a:spcBef>
              <a:spcAft>
                <a:spcPts val="0"/>
              </a:spcAft>
              <a:buSzPts val="1960"/>
              <a:buChar char="🞭"/>
            </a:pPr>
            <a:r>
              <a:rPr lang="en-CA" sz="2800"/>
              <a:t>Avoid noisy areas</a:t>
            </a:r>
            <a:endParaRPr/>
          </a:p>
          <a:p>
            <a:pPr indent="-342900" lvl="0" marL="342900" rtl="0" algn="l">
              <a:spcBef>
                <a:spcPts val="560"/>
              </a:spcBef>
              <a:spcAft>
                <a:spcPts val="0"/>
              </a:spcAft>
              <a:buSzPts val="1960"/>
              <a:buChar char="🞭"/>
            </a:pPr>
            <a:r>
              <a:rPr lang="en-CA" sz="2800"/>
              <a:t>Drive now, talk later</a:t>
            </a:r>
            <a:endParaRPr/>
          </a:p>
        </p:txBody>
      </p:sp>
      <p:pic>
        <p:nvPicPr>
          <p:cNvPr descr="http://blog.gsmjammer.net/wp-content/uploads/2011/12/mobile-phone-addict-woman.jpg" id="199" name="Google Shape;199;p11"/>
          <p:cNvPicPr preferRelativeResize="0"/>
          <p:nvPr/>
        </p:nvPicPr>
        <p:blipFill rotWithShape="1">
          <a:blip r:embed="rId3">
            <a:alphaModFix/>
          </a:blip>
          <a:srcRect b="0" l="0" r="0" t="0"/>
          <a:stretch/>
        </p:blipFill>
        <p:spPr>
          <a:xfrm>
            <a:off x="5323862" y="3861048"/>
            <a:ext cx="3682621" cy="28785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500"/>
                                        <p:tgtEl>
                                          <p:spTgt spid="19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animEffect filter="fade" transition="in">
                                      <p:cBhvr>
                                        <p:cTn dur="500"/>
                                        <p:tgtEl>
                                          <p:spTgt spid="19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animEffect filter="fade" transition="in">
                                      <p:cBhvr>
                                        <p:cTn dur="500"/>
                                        <p:tgtEl>
                                          <p:spTgt spid="19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3" st="3"/>
                                            </p:txEl>
                                          </p:spTgt>
                                        </p:tgtEl>
                                        <p:attrNameLst>
                                          <p:attrName>style.visibility</p:attrName>
                                        </p:attrNameLst>
                                      </p:cBhvr>
                                      <p:to>
                                        <p:strVal val="visible"/>
                                      </p:to>
                                    </p:set>
                                    <p:animEffect filter="fade" transition="in">
                                      <p:cBhvr>
                                        <p:cTn dur="500"/>
                                        <p:tgtEl>
                                          <p:spTgt spid="19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4" st="4"/>
                                            </p:txEl>
                                          </p:spTgt>
                                        </p:tgtEl>
                                        <p:attrNameLst>
                                          <p:attrName>style.visibility</p:attrName>
                                        </p:attrNameLst>
                                      </p:cBhvr>
                                      <p:to>
                                        <p:strVal val="visible"/>
                                      </p:to>
                                    </p:set>
                                    <p:animEffect filter="fade" transition="in">
                                      <p:cBhvr>
                                        <p:cTn dur="500"/>
                                        <p:tgtEl>
                                          <p:spTgt spid="198">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5" st="5"/>
                                            </p:txEl>
                                          </p:spTgt>
                                        </p:tgtEl>
                                        <p:attrNameLst>
                                          <p:attrName>style.visibility</p:attrName>
                                        </p:attrNameLst>
                                      </p:cBhvr>
                                      <p:to>
                                        <p:strVal val="visible"/>
                                      </p:to>
                                    </p:set>
                                    <p:animEffect filter="fade" transition="in">
                                      <p:cBhvr>
                                        <p:cTn dur="500"/>
                                        <p:tgtEl>
                                          <p:spTgt spid="198">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6" st="6"/>
                                            </p:txEl>
                                          </p:spTgt>
                                        </p:tgtEl>
                                        <p:attrNameLst>
                                          <p:attrName>style.visibility</p:attrName>
                                        </p:attrNameLst>
                                      </p:cBhvr>
                                      <p:to>
                                        <p:strVal val="visible"/>
                                      </p:to>
                                    </p:set>
                                    <p:animEffect filter="fade" transition="in">
                                      <p:cBhvr>
                                        <p:cTn dur="500"/>
                                        <p:tgtEl>
                                          <p:spTgt spid="198">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7" st="7"/>
                                            </p:txEl>
                                          </p:spTgt>
                                        </p:tgtEl>
                                        <p:attrNameLst>
                                          <p:attrName>style.visibility</p:attrName>
                                        </p:attrNameLst>
                                      </p:cBhvr>
                                      <p:to>
                                        <p:strVal val="visible"/>
                                      </p:to>
                                    </p:set>
                                    <p:animEffect filter="fade" transition="in">
                                      <p:cBhvr>
                                        <p:cTn dur="500"/>
                                        <p:tgtEl>
                                          <p:spTgt spid="198">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8">
                                            <p:txEl>
                                              <p:pRg end="8" st="8"/>
                                            </p:txEl>
                                          </p:spTgt>
                                        </p:tgtEl>
                                        <p:attrNameLst>
                                          <p:attrName>style.visibility</p:attrName>
                                        </p:attrNameLst>
                                      </p:cBhvr>
                                      <p:to>
                                        <p:strVal val="visible"/>
                                      </p:to>
                                    </p:set>
                                    <p:animEffect filter="fade" transition="in">
                                      <p:cBhvr>
                                        <p:cTn dur="500"/>
                                        <p:tgtEl>
                                          <p:spTgt spid="198">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2"/>
          <p:cNvSpPr txBox="1"/>
          <p:nvPr>
            <p:ph type="title"/>
          </p:nvPr>
        </p:nvSpPr>
        <p:spPr>
          <a:xfrm>
            <a:off x="304800" y="457200"/>
            <a:ext cx="86868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600"/>
              <a:buFont typeface="Libre Franklin Medium"/>
              <a:buNone/>
            </a:pPr>
            <a:r>
              <a:t/>
            </a:r>
            <a:endParaRPr/>
          </a:p>
        </p:txBody>
      </p:sp>
      <p:sp>
        <p:nvSpPr>
          <p:cNvPr id="205" name="Google Shape;205;p12"/>
          <p:cNvSpPr txBox="1"/>
          <p:nvPr>
            <p:ph idx="1" type="body"/>
          </p:nvPr>
        </p:nvSpPr>
        <p:spPr>
          <a:xfrm>
            <a:off x="304800" y="5013176"/>
            <a:ext cx="8686800" cy="1066949"/>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960"/>
              <a:buNone/>
            </a:pPr>
            <a:r>
              <a:rPr lang="en-CA" sz="2800"/>
              <a:t>End</a:t>
            </a:r>
            <a:endParaRPr sz="2800"/>
          </a:p>
        </p:txBody>
      </p:sp>
      <p:pic>
        <p:nvPicPr>
          <p:cNvPr descr="http://blog.dialaphone.co.uk/wp-content/uploads/2008/06/oldcellphones1_18_06_08.jpg" id="206" name="Google Shape;206;p12"/>
          <p:cNvPicPr preferRelativeResize="0"/>
          <p:nvPr/>
        </p:nvPicPr>
        <p:blipFill rotWithShape="1">
          <a:blip r:embed="rId3">
            <a:alphaModFix/>
          </a:blip>
          <a:srcRect b="0" l="0" r="0" t="0"/>
          <a:stretch/>
        </p:blipFill>
        <p:spPr>
          <a:xfrm>
            <a:off x="2185764" y="1117451"/>
            <a:ext cx="4762500" cy="3895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ek">
  <a:themeElements>
    <a:clrScheme name="Trek">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2012-11-14T23:49:47Z</dcterms:created>
  <dc:creator>Brooke B</dc:creator>
</cp:coreProperties>
</file>