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32" roundtripDataSignature="AMtx7mjZqSdC8+jKXuiwbGSyitDfCFxXt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32" Type="http://customschemas.google.com/relationships/presentationmetadata" Target="meta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119811cd14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Letters help businesses everyday convey goodwill to outsiders. Letters can go to suppliers, government </a:t>
            </a:r>
            <a:r>
              <a:rPr lang="en-CA"/>
              <a:t>agencies</a:t>
            </a:r>
            <a:r>
              <a:rPr lang="en-CA"/>
              <a:t>, other business and even customers. Letters remain one o f the most powerful and effective ways to get our message </a:t>
            </a:r>
            <a:r>
              <a:rPr lang="en-CA"/>
              <a:t>across</a:t>
            </a:r>
            <a:r>
              <a:rPr lang="en-CA"/>
              <a:t>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CA"/>
              <a:t>Produce a permanent record: Many business transactions require a permanent record and letters can fulfill this function. Examples are contracts, and negotiation agreements.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CA"/>
              <a:t>Can be confidential: Email can get hacked, therefore writing letters can be more secure.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CA"/>
              <a:t>Convey formality and sensitivity: If a letter is written on business letterhead it can show formality and importance which you can’t do with email.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CA"/>
              <a:t>Deliver persuasive, well considered messages: If you aren’t able to </a:t>
            </a:r>
            <a:r>
              <a:rPr lang="en-CA"/>
              <a:t>talk</a:t>
            </a:r>
            <a:r>
              <a:rPr lang="en-CA"/>
              <a:t> to someone in person a letter can help deliver a persuasive message. Letters can persuade people to change their actions, adopt new beliefs, make donations, contribute time, and try new products.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g119811cd14f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119811cd14f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g119811cd14f_0_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119811cd14f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g119811cd14f_0_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d1fbcdbfa6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gd1fbcdbfa6_0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119811cd14f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g119811cd14f_0_1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119811cd14f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g119811cd14f_0_2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d1fbcdbfa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gd1fbcdbfa6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bg>
      <p:bgPr>
        <a:gradFill>
          <a:gsLst>
            <a:gs pos="0">
              <a:schemeClr val="lt1"/>
            </a:gs>
            <a:gs pos="100000">
              <a:srgbClr val="9E9E9E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4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 rotWithShape="1">
            <a:blip r:embed="rId2">
              <a:alphaModFix amt="43000"/>
            </a:blip>
            <a:tile algn="tl" flip="none" tx="0" sx="50000" ty="0" sy="50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cxnSp>
        <p:nvCxnSpPr>
          <p:cNvPr id="14" name="Google Shape;14;p24"/>
          <p:cNvCxnSpPr/>
          <p:nvPr/>
        </p:nvCxnSpPr>
        <p:spPr>
          <a:xfrm rot="-5400000">
            <a:off x="-762000" y="3429000"/>
            <a:ext cx="6858000" cy="0"/>
          </a:xfrm>
          <a:prstGeom prst="straightConnector1">
            <a:avLst/>
          </a:prstGeom>
          <a:noFill/>
          <a:ln cap="flat" cmpd="sng" w="11425">
            <a:solidFill>
              <a:srgbClr val="F9F9F9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5" name="Google Shape;15;p24"/>
          <p:cNvSpPr txBox="1"/>
          <p:nvPr>
            <p:ph type="ctrTitle"/>
          </p:nvPr>
        </p:nvSpPr>
        <p:spPr>
          <a:xfrm>
            <a:off x="3366868" y="533400"/>
            <a:ext cx="5105400" cy="286816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4200"/>
              <a:buFont typeface="Trebuchet MS"/>
              <a:buNone/>
              <a:defRPr b="1" sz="4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4"/>
          <p:cNvSpPr txBox="1"/>
          <p:nvPr>
            <p:ph idx="1" type="subTitle"/>
          </p:nvPr>
        </p:nvSpPr>
        <p:spPr>
          <a:xfrm>
            <a:off x="3354442" y="3539864"/>
            <a:ext cx="5114778" cy="110124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45700" spcFirstLastPara="1" rIns="45700" wrap="square" tIns="0">
            <a:normAutofit/>
          </a:bodyPr>
          <a:lstStyle>
            <a:lvl1pPr lvl="0" algn="r">
              <a:spcBef>
                <a:spcPts val="600"/>
              </a:spcBef>
              <a:spcAft>
                <a:spcPts val="0"/>
              </a:spcAft>
              <a:buSzPts val="1606"/>
              <a:buNone/>
              <a:defRPr sz="2200">
                <a:solidFill>
                  <a:srgbClr val="FFFFFF"/>
                </a:solidFill>
              </a:defRPr>
            </a:lvl1pPr>
            <a:lvl2pPr lvl="1" algn="ctr">
              <a:spcBef>
                <a:spcPts val="500"/>
              </a:spcBef>
              <a:spcAft>
                <a:spcPts val="0"/>
              </a:spcAft>
              <a:buSzPts val="1440"/>
              <a:buNone/>
              <a:defRPr/>
            </a:lvl2pPr>
            <a:lvl3pPr lvl="2" algn="ctr">
              <a:spcBef>
                <a:spcPts val="400"/>
              </a:spcBef>
              <a:spcAft>
                <a:spcPts val="0"/>
              </a:spcAft>
              <a:buSzPts val="1080"/>
              <a:buNone/>
              <a:defRPr/>
            </a:lvl3pPr>
            <a:lvl4pPr lvl="3" algn="ctr"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4pPr>
            <a:lvl5pPr lvl="4" algn="ctr">
              <a:spcBef>
                <a:spcPts val="400"/>
              </a:spcBef>
              <a:spcAft>
                <a:spcPts val="0"/>
              </a:spcAft>
              <a:buSzPts val="1260"/>
              <a:buNone/>
              <a:defRPr/>
            </a:lvl5pPr>
            <a:lvl6pPr lvl="5" algn="ctr">
              <a:spcBef>
                <a:spcPts val="40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spcBef>
                <a:spcPts val="30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17" name="Google Shape;17;p24"/>
          <p:cNvSpPr txBox="1"/>
          <p:nvPr>
            <p:ph idx="10" type="dt"/>
          </p:nvPr>
        </p:nvSpPr>
        <p:spPr>
          <a:xfrm>
            <a:off x="5871224" y="6557946"/>
            <a:ext cx="2002464" cy="22690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4"/>
          <p:cNvSpPr txBox="1"/>
          <p:nvPr>
            <p:ph idx="11" type="ftr"/>
          </p:nvPr>
        </p:nvSpPr>
        <p:spPr>
          <a:xfrm>
            <a:off x="2819400" y="6557946"/>
            <a:ext cx="2927722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4"/>
          <p:cNvSpPr txBox="1"/>
          <p:nvPr>
            <p:ph idx="12" type="sldNum"/>
          </p:nvPr>
        </p:nvSpPr>
        <p:spPr>
          <a:xfrm>
            <a:off x="7880884" y="6556248"/>
            <a:ext cx="588336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1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algn="r">
              <a:spcBef>
                <a:spcPts val="0"/>
              </a:spcBef>
              <a:buNone/>
              <a:defRPr b="0" i="0" sz="11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algn="r">
              <a:spcBef>
                <a:spcPts val="0"/>
              </a:spcBef>
              <a:buNone/>
              <a:defRPr b="0" i="0" sz="11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algn="r">
              <a:spcBef>
                <a:spcPts val="0"/>
              </a:spcBef>
              <a:buNone/>
              <a:defRPr b="0" i="0" sz="11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algn="r">
              <a:spcBef>
                <a:spcPts val="0"/>
              </a:spcBef>
              <a:buNone/>
              <a:defRPr b="0" i="0" sz="11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algn="r">
              <a:spcBef>
                <a:spcPts val="0"/>
              </a:spcBef>
              <a:buNone/>
              <a:defRPr b="0" i="0" sz="11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algn="r">
              <a:spcBef>
                <a:spcPts val="0"/>
              </a:spcBef>
              <a:buNone/>
              <a:defRPr b="0" i="0" sz="11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algn="r">
              <a:spcBef>
                <a:spcPts val="0"/>
              </a:spcBef>
              <a:buNone/>
              <a:defRPr b="0" i="0" sz="11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algn="r">
              <a:spcBef>
                <a:spcPts val="0"/>
              </a:spcBef>
              <a:buNone/>
              <a:defRPr b="0" i="0" sz="11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5"/>
          <p:cNvSpPr txBox="1"/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25"/>
          <p:cNvSpPr txBox="1"/>
          <p:nvPr>
            <p:ph idx="1" type="body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2039" lvl="0" marL="457200" algn="l">
              <a:spcBef>
                <a:spcPts val="600"/>
              </a:spcBef>
              <a:spcAft>
                <a:spcPts val="0"/>
              </a:spcAft>
              <a:buSzPts val="1314"/>
              <a:buChar char="⦿"/>
              <a:defRPr/>
            </a:lvl1pPr>
            <a:lvl2pPr indent="-320040" lvl="1" marL="914400" algn="l">
              <a:spcBef>
                <a:spcPts val="500"/>
              </a:spcBef>
              <a:spcAft>
                <a:spcPts val="0"/>
              </a:spcAft>
              <a:buSzPts val="1440"/>
              <a:buChar char="◼"/>
              <a:defRPr/>
            </a:lvl2pPr>
            <a:lvl3pPr indent="-297180" lvl="2" marL="1371600" algn="l">
              <a:spcBef>
                <a:spcPts val="400"/>
              </a:spcBef>
              <a:spcAft>
                <a:spcPts val="0"/>
              </a:spcAft>
              <a:buSzPts val="1080"/>
              <a:buChar char="🞆"/>
              <a:defRPr/>
            </a:lvl3pPr>
            <a:lvl4pPr indent="-320039" lvl="3" marL="18288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4pPr>
            <a:lvl5pPr indent="-308610" lvl="4" marL="2286000" algn="l">
              <a:spcBef>
                <a:spcPts val="400"/>
              </a:spcBef>
              <a:spcAft>
                <a:spcPts val="0"/>
              </a:spcAft>
              <a:buSzPts val="1260"/>
              <a:buChar char="◉"/>
              <a:defRPr/>
            </a:lvl5pPr>
            <a:lvl6pPr indent="-320039" lvl="5" marL="2743200" algn="l">
              <a:spcBef>
                <a:spcPts val="40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39" lvl="6" marL="3200400" algn="l">
              <a:spcBef>
                <a:spcPts val="360"/>
              </a:spcBef>
              <a:spcAft>
                <a:spcPts val="0"/>
              </a:spcAft>
              <a:buSzPts val="1440"/>
              <a:buChar char="◼"/>
              <a:defRPr/>
            </a:lvl7pPr>
            <a:lvl8pPr indent="-342900" lvl="7" marL="3657600" algn="l"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23" name="Google Shape;23;p25"/>
          <p:cNvSpPr txBox="1"/>
          <p:nvPr>
            <p:ph idx="10" type="dt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5"/>
          <p:cNvSpPr txBox="1"/>
          <p:nvPr>
            <p:ph idx="11" type="ftr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5"/>
          <p:cNvSpPr txBox="1"/>
          <p:nvPr>
            <p:ph idx="12" type="sldNum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lt1"/>
        </a:solidFill>
      </p:bgPr>
    </p:bg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6"/>
          <p:cNvSpPr txBox="1"/>
          <p:nvPr>
            <p:ph type="title"/>
          </p:nvPr>
        </p:nvSpPr>
        <p:spPr>
          <a:xfrm>
            <a:off x="1066800" y="2821837"/>
            <a:ext cx="6255488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45700" spcFirstLastPara="1" rIns="45700" wrap="square" tIns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4200"/>
              <a:buFont typeface="Trebuchet MS"/>
              <a:buNone/>
              <a:defRPr b="1" sz="42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26"/>
          <p:cNvSpPr txBox="1"/>
          <p:nvPr>
            <p:ph idx="1" type="body"/>
          </p:nvPr>
        </p:nvSpPr>
        <p:spPr>
          <a:xfrm>
            <a:off x="1066800" y="1905000"/>
            <a:ext cx="6255488" cy="74350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r">
              <a:spcBef>
                <a:spcPts val="600"/>
              </a:spcBef>
              <a:spcAft>
                <a:spcPts val="0"/>
              </a:spcAft>
              <a:buSzPts val="1460"/>
              <a:buNone/>
              <a:defRPr sz="2000">
                <a:solidFill>
                  <a:schemeClr val="dk1"/>
                </a:solidFill>
              </a:defRPr>
            </a:lvl1pPr>
            <a:lvl2pPr indent="-228600" lvl="1" marL="914400" algn="l">
              <a:spcBef>
                <a:spcPts val="5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400"/>
              </a:spcBef>
              <a:spcAft>
                <a:spcPts val="0"/>
              </a:spcAft>
              <a:buSzPts val="96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400"/>
              </a:spcBef>
              <a:spcAft>
                <a:spcPts val="0"/>
              </a:spcAft>
              <a:buSzPts val="980"/>
              <a:buNone/>
              <a:defRPr sz="1400">
                <a:solidFill>
                  <a:srgbClr val="888888"/>
                </a:solidFill>
              </a:defRPr>
            </a:lvl5pPr>
            <a:lvl6pPr indent="-320039" lvl="5" marL="2743200" algn="l">
              <a:spcBef>
                <a:spcPts val="40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39" lvl="6" marL="3200400" algn="l">
              <a:spcBef>
                <a:spcPts val="360"/>
              </a:spcBef>
              <a:spcAft>
                <a:spcPts val="0"/>
              </a:spcAft>
              <a:buSzPts val="1440"/>
              <a:buChar char="◼"/>
              <a:defRPr/>
            </a:lvl7pPr>
            <a:lvl8pPr indent="-342900" lvl="7" marL="3657600" algn="l"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29" name="Google Shape;29;p26"/>
          <p:cNvSpPr txBox="1"/>
          <p:nvPr>
            <p:ph idx="10" type="dt"/>
          </p:nvPr>
        </p:nvSpPr>
        <p:spPr>
          <a:xfrm>
            <a:off x="4724238" y="6556810"/>
            <a:ext cx="2002464" cy="22690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6"/>
          <p:cNvSpPr txBox="1"/>
          <p:nvPr>
            <p:ph idx="11" type="ftr"/>
          </p:nvPr>
        </p:nvSpPr>
        <p:spPr>
          <a:xfrm>
            <a:off x="1735358" y="6556810"/>
            <a:ext cx="2895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6"/>
          <p:cNvSpPr txBox="1"/>
          <p:nvPr>
            <p:ph idx="12" type="sldNum"/>
          </p:nvPr>
        </p:nvSpPr>
        <p:spPr>
          <a:xfrm>
            <a:off x="6733952" y="6555112"/>
            <a:ext cx="588336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7"/>
          <p:cNvSpPr txBox="1"/>
          <p:nvPr>
            <p:ph type="title"/>
          </p:nvPr>
        </p:nvSpPr>
        <p:spPr>
          <a:xfrm>
            <a:off x="457200" y="320040"/>
            <a:ext cx="7242048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27"/>
          <p:cNvSpPr txBox="1"/>
          <p:nvPr>
            <p:ph idx="1" type="body"/>
          </p:nvPr>
        </p:nvSpPr>
        <p:spPr>
          <a:xfrm>
            <a:off x="457200" y="1600200"/>
            <a:ext cx="352044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8394" lvl="0" marL="457200" algn="l">
              <a:spcBef>
                <a:spcPts val="600"/>
              </a:spcBef>
              <a:spcAft>
                <a:spcPts val="0"/>
              </a:spcAft>
              <a:buSzPts val="2044"/>
              <a:buChar char="⦿"/>
              <a:defRPr sz="2800"/>
            </a:lvl1pPr>
            <a:lvl2pPr indent="-350519" lvl="1" marL="914400" algn="l">
              <a:spcBef>
                <a:spcPts val="500"/>
              </a:spcBef>
              <a:spcAft>
                <a:spcPts val="0"/>
              </a:spcAft>
              <a:buSzPts val="1920"/>
              <a:buChar char="◼"/>
              <a:defRPr sz="2400"/>
            </a:lvl2pPr>
            <a:lvl3pPr indent="-304800" lvl="2" marL="1371600" algn="l">
              <a:spcBef>
                <a:spcPts val="400"/>
              </a:spcBef>
              <a:spcAft>
                <a:spcPts val="0"/>
              </a:spcAft>
              <a:buSzPts val="1200"/>
              <a:buChar char="🞆"/>
              <a:defRPr sz="2000"/>
            </a:lvl3pPr>
            <a:lvl4pPr indent="-320039" lvl="3" marL="18288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 sz="1800"/>
            </a:lvl4pPr>
            <a:lvl5pPr indent="-308610" lvl="4" marL="2286000" algn="l">
              <a:spcBef>
                <a:spcPts val="400"/>
              </a:spcBef>
              <a:spcAft>
                <a:spcPts val="0"/>
              </a:spcAft>
              <a:buSzPts val="1260"/>
              <a:buChar char="◉"/>
              <a:defRPr sz="1800"/>
            </a:lvl5pPr>
            <a:lvl6pPr indent="-320039" lvl="5" marL="2743200" algn="l">
              <a:spcBef>
                <a:spcPts val="40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39" lvl="6" marL="3200400" algn="l">
              <a:spcBef>
                <a:spcPts val="360"/>
              </a:spcBef>
              <a:spcAft>
                <a:spcPts val="0"/>
              </a:spcAft>
              <a:buSzPts val="1440"/>
              <a:buChar char="◼"/>
              <a:defRPr/>
            </a:lvl7pPr>
            <a:lvl8pPr indent="-342900" lvl="7" marL="3657600" algn="l"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35" name="Google Shape;35;p27"/>
          <p:cNvSpPr txBox="1"/>
          <p:nvPr>
            <p:ph idx="2" type="body"/>
          </p:nvPr>
        </p:nvSpPr>
        <p:spPr>
          <a:xfrm>
            <a:off x="4178808" y="1600200"/>
            <a:ext cx="352044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8394" lvl="0" marL="457200" algn="l">
              <a:spcBef>
                <a:spcPts val="600"/>
              </a:spcBef>
              <a:spcAft>
                <a:spcPts val="0"/>
              </a:spcAft>
              <a:buSzPts val="2044"/>
              <a:buChar char="⦿"/>
              <a:defRPr sz="2800"/>
            </a:lvl1pPr>
            <a:lvl2pPr indent="-350519" lvl="1" marL="914400" algn="l">
              <a:spcBef>
                <a:spcPts val="500"/>
              </a:spcBef>
              <a:spcAft>
                <a:spcPts val="0"/>
              </a:spcAft>
              <a:buSzPts val="1920"/>
              <a:buChar char="◼"/>
              <a:defRPr sz="2400"/>
            </a:lvl2pPr>
            <a:lvl3pPr indent="-304800" lvl="2" marL="1371600" algn="l">
              <a:spcBef>
                <a:spcPts val="400"/>
              </a:spcBef>
              <a:spcAft>
                <a:spcPts val="0"/>
              </a:spcAft>
              <a:buSzPts val="1200"/>
              <a:buChar char="🞆"/>
              <a:defRPr sz="2000"/>
            </a:lvl3pPr>
            <a:lvl4pPr indent="-320039" lvl="3" marL="18288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 sz="1800"/>
            </a:lvl4pPr>
            <a:lvl5pPr indent="-308610" lvl="4" marL="2286000" algn="l">
              <a:spcBef>
                <a:spcPts val="400"/>
              </a:spcBef>
              <a:spcAft>
                <a:spcPts val="0"/>
              </a:spcAft>
              <a:buSzPts val="1260"/>
              <a:buChar char="◉"/>
              <a:defRPr sz="1800"/>
            </a:lvl5pPr>
            <a:lvl6pPr indent="-320039" lvl="5" marL="2743200" algn="l">
              <a:spcBef>
                <a:spcPts val="40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39" lvl="6" marL="3200400" algn="l">
              <a:spcBef>
                <a:spcPts val="360"/>
              </a:spcBef>
              <a:spcAft>
                <a:spcPts val="0"/>
              </a:spcAft>
              <a:buSzPts val="1440"/>
              <a:buChar char="◼"/>
              <a:defRPr/>
            </a:lvl7pPr>
            <a:lvl8pPr indent="-342900" lvl="7" marL="3657600" algn="l"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36" name="Google Shape;36;p27"/>
          <p:cNvSpPr txBox="1"/>
          <p:nvPr>
            <p:ph idx="10" type="dt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27"/>
          <p:cNvSpPr txBox="1"/>
          <p:nvPr>
            <p:ph idx="11" type="ftr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7"/>
          <p:cNvSpPr txBox="1"/>
          <p:nvPr>
            <p:ph idx="12" type="sldNum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8"/>
          <p:cNvSpPr txBox="1"/>
          <p:nvPr>
            <p:ph type="title"/>
          </p:nvPr>
        </p:nvSpPr>
        <p:spPr>
          <a:xfrm>
            <a:off x="457200" y="320040"/>
            <a:ext cx="7242048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3800"/>
              <a:buFont typeface="Trebuchet MS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28"/>
          <p:cNvSpPr txBox="1"/>
          <p:nvPr>
            <p:ph idx="1" type="body"/>
          </p:nvPr>
        </p:nvSpPr>
        <p:spPr>
          <a:xfrm>
            <a:off x="457200" y="5867400"/>
            <a:ext cx="3520440" cy="457200"/>
          </a:xfrm>
          <a:prstGeom prst="rect">
            <a:avLst/>
          </a:prstGeom>
          <a:noFill/>
          <a:ln cap="flat" cmpd="sng" w="127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spcBef>
                <a:spcPts val="600"/>
              </a:spcBef>
              <a:spcAft>
                <a:spcPts val="0"/>
              </a:spcAft>
              <a:buSzPts val="1314"/>
              <a:buNone/>
              <a:defRPr b="1" sz="18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228600" lvl="1" marL="914400" algn="l">
              <a:spcBef>
                <a:spcPts val="500"/>
              </a:spcBef>
              <a:spcAft>
                <a:spcPts val="0"/>
              </a:spcAft>
              <a:buSzPts val="1600"/>
              <a:buNone/>
              <a:defRPr b="1" sz="20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228600" lvl="2" marL="1371600" algn="l">
              <a:spcBef>
                <a:spcPts val="400"/>
              </a:spcBef>
              <a:spcAft>
                <a:spcPts val="0"/>
              </a:spcAft>
              <a:buSzPts val="1080"/>
              <a:buNone/>
              <a:defRPr b="1"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280"/>
              <a:buNone/>
              <a:defRPr b="1" sz="16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228600" lvl="4" marL="2286000" algn="l">
              <a:spcBef>
                <a:spcPts val="400"/>
              </a:spcBef>
              <a:spcAft>
                <a:spcPts val="0"/>
              </a:spcAft>
              <a:buSzPts val="1120"/>
              <a:buNone/>
              <a:defRPr b="1" sz="16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320039" lvl="5" marL="2743200" algn="l">
              <a:spcBef>
                <a:spcPts val="40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39" lvl="6" marL="3200400" algn="l">
              <a:spcBef>
                <a:spcPts val="360"/>
              </a:spcBef>
              <a:spcAft>
                <a:spcPts val="0"/>
              </a:spcAft>
              <a:buSzPts val="1440"/>
              <a:buChar char="◼"/>
              <a:defRPr/>
            </a:lvl7pPr>
            <a:lvl8pPr indent="-342900" lvl="7" marL="3657600" algn="l"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42" name="Google Shape;42;p28"/>
          <p:cNvSpPr txBox="1"/>
          <p:nvPr>
            <p:ph idx="2" type="body"/>
          </p:nvPr>
        </p:nvSpPr>
        <p:spPr>
          <a:xfrm>
            <a:off x="4178808" y="5867400"/>
            <a:ext cx="3520440" cy="457200"/>
          </a:xfrm>
          <a:prstGeom prst="rect">
            <a:avLst/>
          </a:prstGeom>
          <a:noFill/>
          <a:ln cap="flat" cmpd="sng" w="127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spcBef>
                <a:spcPts val="600"/>
              </a:spcBef>
              <a:spcAft>
                <a:spcPts val="0"/>
              </a:spcAft>
              <a:buSzPts val="1314"/>
              <a:buNone/>
              <a:defRPr b="1" sz="18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228600" lvl="1" marL="914400" algn="l">
              <a:spcBef>
                <a:spcPts val="500"/>
              </a:spcBef>
              <a:spcAft>
                <a:spcPts val="0"/>
              </a:spcAft>
              <a:buSzPts val="1600"/>
              <a:buNone/>
              <a:defRPr b="1" sz="20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228600" lvl="2" marL="1371600" algn="l">
              <a:spcBef>
                <a:spcPts val="400"/>
              </a:spcBef>
              <a:spcAft>
                <a:spcPts val="0"/>
              </a:spcAft>
              <a:buSzPts val="1080"/>
              <a:buNone/>
              <a:defRPr b="1"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280"/>
              <a:buNone/>
              <a:defRPr b="1" sz="16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228600" lvl="4" marL="2286000" algn="l">
              <a:spcBef>
                <a:spcPts val="400"/>
              </a:spcBef>
              <a:spcAft>
                <a:spcPts val="0"/>
              </a:spcAft>
              <a:buSzPts val="1120"/>
              <a:buNone/>
              <a:defRPr b="1" sz="16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320039" lvl="5" marL="2743200" algn="l">
              <a:spcBef>
                <a:spcPts val="40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39" lvl="6" marL="3200400" algn="l">
              <a:spcBef>
                <a:spcPts val="360"/>
              </a:spcBef>
              <a:spcAft>
                <a:spcPts val="0"/>
              </a:spcAft>
              <a:buSzPts val="1440"/>
              <a:buChar char="◼"/>
              <a:defRPr/>
            </a:lvl7pPr>
            <a:lvl8pPr indent="-342900" lvl="7" marL="3657600" algn="l"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43" name="Google Shape;43;p28"/>
          <p:cNvSpPr txBox="1"/>
          <p:nvPr>
            <p:ph idx="3" type="body"/>
          </p:nvPr>
        </p:nvSpPr>
        <p:spPr>
          <a:xfrm>
            <a:off x="457200" y="1711840"/>
            <a:ext cx="352044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9852" lvl="0" marL="457200" algn="l">
              <a:spcBef>
                <a:spcPts val="600"/>
              </a:spcBef>
              <a:spcAft>
                <a:spcPts val="0"/>
              </a:spcAft>
              <a:buSzPts val="1752"/>
              <a:buChar char="⦿"/>
              <a:defRPr sz="2400"/>
            </a:lvl1pPr>
            <a:lvl2pPr indent="-330200" lvl="1" marL="914400" algn="l">
              <a:spcBef>
                <a:spcPts val="500"/>
              </a:spcBef>
              <a:spcAft>
                <a:spcPts val="0"/>
              </a:spcAft>
              <a:buSzPts val="1600"/>
              <a:buChar char="◼"/>
              <a:defRPr sz="2000"/>
            </a:lvl2pPr>
            <a:lvl3pPr indent="-297180" lvl="2" marL="1371600" algn="l">
              <a:spcBef>
                <a:spcPts val="400"/>
              </a:spcBef>
              <a:spcAft>
                <a:spcPts val="0"/>
              </a:spcAft>
              <a:buSzPts val="1080"/>
              <a:buChar char="🞆"/>
              <a:defRPr sz="1800"/>
            </a:lvl3pPr>
            <a:lvl4pPr indent="-309880" lvl="3" marL="1828800" algn="l">
              <a:spcBef>
                <a:spcPts val="320"/>
              </a:spcBef>
              <a:spcAft>
                <a:spcPts val="0"/>
              </a:spcAft>
              <a:buSzPts val="1280"/>
              <a:buChar char="⚫"/>
              <a:defRPr sz="1600"/>
            </a:lvl4pPr>
            <a:lvl5pPr indent="-299720" lvl="4" marL="2286000" algn="l">
              <a:spcBef>
                <a:spcPts val="400"/>
              </a:spcBef>
              <a:spcAft>
                <a:spcPts val="0"/>
              </a:spcAft>
              <a:buSzPts val="1120"/>
              <a:buChar char="◉"/>
              <a:defRPr sz="1600"/>
            </a:lvl5pPr>
            <a:lvl6pPr indent="-320039" lvl="5" marL="2743200" algn="l">
              <a:spcBef>
                <a:spcPts val="40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39" lvl="6" marL="3200400" algn="l">
              <a:spcBef>
                <a:spcPts val="360"/>
              </a:spcBef>
              <a:spcAft>
                <a:spcPts val="0"/>
              </a:spcAft>
              <a:buSzPts val="1440"/>
              <a:buChar char="◼"/>
              <a:defRPr/>
            </a:lvl7pPr>
            <a:lvl8pPr indent="-342900" lvl="7" marL="3657600" algn="l"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44" name="Google Shape;44;p28"/>
          <p:cNvSpPr txBox="1"/>
          <p:nvPr>
            <p:ph idx="4" type="body"/>
          </p:nvPr>
        </p:nvSpPr>
        <p:spPr>
          <a:xfrm>
            <a:off x="4178808" y="1711840"/>
            <a:ext cx="352044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9852" lvl="0" marL="457200" algn="l">
              <a:spcBef>
                <a:spcPts val="600"/>
              </a:spcBef>
              <a:spcAft>
                <a:spcPts val="0"/>
              </a:spcAft>
              <a:buSzPts val="1752"/>
              <a:buChar char="⦿"/>
              <a:defRPr sz="2400"/>
            </a:lvl1pPr>
            <a:lvl2pPr indent="-330200" lvl="1" marL="914400" algn="l">
              <a:spcBef>
                <a:spcPts val="500"/>
              </a:spcBef>
              <a:spcAft>
                <a:spcPts val="0"/>
              </a:spcAft>
              <a:buSzPts val="1600"/>
              <a:buChar char="◼"/>
              <a:defRPr sz="2000"/>
            </a:lvl2pPr>
            <a:lvl3pPr indent="-297180" lvl="2" marL="1371600" algn="l">
              <a:spcBef>
                <a:spcPts val="400"/>
              </a:spcBef>
              <a:spcAft>
                <a:spcPts val="0"/>
              </a:spcAft>
              <a:buSzPts val="1080"/>
              <a:buChar char="🞆"/>
              <a:defRPr sz="1800"/>
            </a:lvl3pPr>
            <a:lvl4pPr indent="-309880" lvl="3" marL="1828800" algn="l">
              <a:spcBef>
                <a:spcPts val="320"/>
              </a:spcBef>
              <a:spcAft>
                <a:spcPts val="0"/>
              </a:spcAft>
              <a:buSzPts val="1280"/>
              <a:buChar char="⚫"/>
              <a:defRPr sz="1600"/>
            </a:lvl4pPr>
            <a:lvl5pPr indent="-299720" lvl="4" marL="2286000" algn="l">
              <a:spcBef>
                <a:spcPts val="400"/>
              </a:spcBef>
              <a:spcAft>
                <a:spcPts val="0"/>
              </a:spcAft>
              <a:buSzPts val="1120"/>
              <a:buChar char="◉"/>
              <a:defRPr sz="1600"/>
            </a:lvl5pPr>
            <a:lvl6pPr indent="-320039" lvl="5" marL="2743200" algn="l">
              <a:spcBef>
                <a:spcPts val="40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39" lvl="6" marL="3200400" algn="l">
              <a:spcBef>
                <a:spcPts val="360"/>
              </a:spcBef>
              <a:spcAft>
                <a:spcPts val="0"/>
              </a:spcAft>
              <a:buSzPts val="1440"/>
              <a:buChar char="◼"/>
              <a:defRPr/>
            </a:lvl7pPr>
            <a:lvl8pPr indent="-342900" lvl="7" marL="3657600" algn="l"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45" name="Google Shape;45;p28"/>
          <p:cNvSpPr txBox="1"/>
          <p:nvPr>
            <p:ph idx="10" type="dt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28"/>
          <p:cNvSpPr txBox="1"/>
          <p:nvPr>
            <p:ph idx="11" type="ftr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8"/>
          <p:cNvSpPr txBox="1"/>
          <p:nvPr>
            <p:ph idx="12" type="sldNum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9"/>
          <p:cNvSpPr txBox="1"/>
          <p:nvPr>
            <p:ph type="title"/>
          </p:nvPr>
        </p:nvSpPr>
        <p:spPr>
          <a:xfrm>
            <a:off x="457200" y="320040"/>
            <a:ext cx="7242048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29"/>
          <p:cNvSpPr txBox="1"/>
          <p:nvPr>
            <p:ph idx="10" type="dt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9"/>
          <p:cNvSpPr txBox="1"/>
          <p:nvPr>
            <p:ph idx="11" type="ftr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9"/>
          <p:cNvSpPr txBox="1"/>
          <p:nvPr>
            <p:ph idx="12" type="sldNum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0"/>
          <p:cNvSpPr txBox="1"/>
          <p:nvPr>
            <p:ph idx="10" type="dt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30"/>
          <p:cNvSpPr txBox="1"/>
          <p:nvPr>
            <p:ph idx="11" type="ftr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0"/>
          <p:cNvSpPr txBox="1"/>
          <p:nvPr>
            <p:ph idx="12" type="sldNum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31"/>
          <p:cNvSpPr txBox="1"/>
          <p:nvPr>
            <p:ph type="title"/>
          </p:nvPr>
        </p:nvSpPr>
        <p:spPr>
          <a:xfrm>
            <a:off x="457200" y="228600"/>
            <a:ext cx="5897880" cy="117348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2400"/>
              <a:buFont typeface="Trebuchet MS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1"/>
          <p:cNvSpPr txBox="1"/>
          <p:nvPr>
            <p:ph idx="1" type="body"/>
          </p:nvPr>
        </p:nvSpPr>
        <p:spPr>
          <a:xfrm>
            <a:off x="457200" y="1497416"/>
            <a:ext cx="5897880" cy="6025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4570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022"/>
              <a:buNone/>
              <a:defRPr sz="1400"/>
            </a:lvl1pPr>
            <a:lvl2pPr indent="-228600" lvl="1" marL="914400" algn="l">
              <a:spcBef>
                <a:spcPts val="5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spcBef>
                <a:spcPts val="400"/>
              </a:spcBef>
              <a:spcAft>
                <a:spcPts val="0"/>
              </a:spcAft>
              <a:buSzPts val="6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spcBef>
                <a:spcPts val="400"/>
              </a:spcBef>
              <a:spcAft>
                <a:spcPts val="0"/>
              </a:spcAft>
              <a:buSzPts val="630"/>
              <a:buNone/>
              <a:defRPr sz="900"/>
            </a:lvl5pPr>
            <a:lvl6pPr indent="-320039" lvl="5" marL="2743200" algn="l">
              <a:spcBef>
                <a:spcPts val="40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39" lvl="6" marL="3200400" algn="l">
              <a:spcBef>
                <a:spcPts val="360"/>
              </a:spcBef>
              <a:spcAft>
                <a:spcPts val="0"/>
              </a:spcAft>
              <a:buSzPts val="1440"/>
              <a:buChar char="◼"/>
              <a:defRPr/>
            </a:lvl7pPr>
            <a:lvl8pPr indent="-342900" lvl="7" marL="3657600" algn="l"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60" name="Google Shape;60;p31"/>
          <p:cNvSpPr txBox="1"/>
          <p:nvPr>
            <p:ph idx="2" type="body"/>
          </p:nvPr>
        </p:nvSpPr>
        <p:spPr>
          <a:xfrm>
            <a:off x="457200" y="2133600"/>
            <a:ext cx="7239000" cy="43717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76936" lvl="0" marL="457200" algn="l">
              <a:spcBef>
                <a:spcPts val="600"/>
              </a:spcBef>
              <a:spcAft>
                <a:spcPts val="0"/>
              </a:spcAft>
              <a:buSzPts val="2336"/>
              <a:buChar char="⦿"/>
              <a:defRPr sz="3200"/>
            </a:lvl1pPr>
            <a:lvl2pPr indent="-370840" lvl="1" marL="914400" algn="l">
              <a:spcBef>
                <a:spcPts val="500"/>
              </a:spcBef>
              <a:spcAft>
                <a:spcPts val="0"/>
              </a:spcAft>
              <a:buSzPts val="2240"/>
              <a:buChar char="◼"/>
              <a:defRPr sz="2800"/>
            </a:lvl2pPr>
            <a:lvl3pPr indent="-320039" lvl="2" marL="1371600" algn="l">
              <a:spcBef>
                <a:spcPts val="400"/>
              </a:spcBef>
              <a:spcAft>
                <a:spcPts val="0"/>
              </a:spcAft>
              <a:buSzPts val="1440"/>
              <a:buChar char="🞆"/>
              <a:defRPr sz="2400"/>
            </a:lvl3pPr>
            <a:lvl4pPr indent="-330200" lvl="3" marL="1828800" algn="l">
              <a:spcBef>
                <a:spcPts val="400"/>
              </a:spcBef>
              <a:spcAft>
                <a:spcPts val="0"/>
              </a:spcAft>
              <a:buSzPts val="1600"/>
              <a:buChar char="⚫"/>
              <a:defRPr sz="2000"/>
            </a:lvl4pPr>
            <a:lvl5pPr indent="-317500" lvl="4" marL="2286000" algn="l">
              <a:spcBef>
                <a:spcPts val="400"/>
              </a:spcBef>
              <a:spcAft>
                <a:spcPts val="0"/>
              </a:spcAft>
              <a:buSzPts val="1400"/>
              <a:buChar char="◉"/>
              <a:defRPr sz="2000"/>
            </a:lvl5pPr>
            <a:lvl6pPr indent="-320039" lvl="5" marL="2743200" algn="l">
              <a:spcBef>
                <a:spcPts val="40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39" lvl="6" marL="3200400" algn="l">
              <a:spcBef>
                <a:spcPts val="360"/>
              </a:spcBef>
              <a:spcAft>
                <a:spcPts val="0"/>
              </a:spcAft>
              <a:buSzPts val="1440"/>
              <a:buChar char="◼"/>
              <a:defRPr/>
            </a:lvl7pPr>
            <a:lvl8pPr indent="-342900" lvl="7" marL="3657600" algn="l"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61" name="Google Shape;61;p31"/>
          <p:cNvSpPr txBox="1"/>
          <p:nvPr>
            <p:ph idx="10" type="dt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31"/>
          <p:cNvSpPr txBox="1"/>
          <p:nvPr>
            <p:ph idx="11" type="ftr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1"/>
          <p:cNvSpPr txBox="1"/>
          <p:nvPr>
            <p:ph idx="12" type="sldNum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showMasterSp="0" type="picTx">
  <p:cSld name="PICTURE_WITH_CAPTION_TEXT">
    <p:bg>
      <p:bgPr>
        <a:gradFill>
          <a:gsLst>
            <a:gs pos="0">
              <a:srgbClr val="E965C8"/>
            </a:gs>
            <a:gs pos="100000">
              <a:srgbClr val="80136A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32"/>
          <p:cNvSpPr/>
          <p:nvPr/>
        </p:nvSpPr>
        <p:spPr>
          <a:xfrm rot="-36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cap="rnd" cmpd="sng" w="9525">
            <a:solidFill>
              <a:srgbClr val="EAEAEA"/>
            </a:solidFill>
            <a:prstDash val="solid"/>
            <a:round/>
            <a:headEnd len="sm" w="sm" type="none"/>
            <a:tailEnd len="sm" w="sm" type="none"/>
          </a:ln>
          <a:effectLst>
            <a:outerShdw blurRad="25000" rotWithShape="0" algn="t" dir="5400000" dist="127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6" name="Google Shape;66;p32"/>
          <p:cNvSpPr/>
          <p:nvPr/>
        </p:nvSpPr>
        <p:spPr>
          <a:xfrm rot="-18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cap="rnd" cmpd="sng" w="9525">
            <a:solidFill>
              <a:srgbClr val="EAEAEA"/>
            </a:solidFill>
            <a:prstDash val="solid"/>
            <a:round/>
            <a:headEnd len="sm" w="sm" type="none"/>
            <a:tailEnd len="sm" w="sm" type="none"/>
          </a:ln>
          <a:effectLst>
            <a:outerShdw blurRad="28000" rotWithShape="0" algn="tl" dir="5400000" dist="127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7" name="Google Shape;67;p32"/>
          <p:cNvSpPr txBox="1"/>
          <p:nvPr>
            <p:ph type="title"/>
          </p:nvPr>
        </p:nvSpPr>
        <p:spPr>
          <a:xfrm>
            <a:off x="5389098" y="1143000"/>
            <a:ext cx="3429000" cy="20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3000"/>
              <a:buFont typeface="Trebuchet MS"/>
              <a:buNone/>
              <a:defRPr b="1" sz="3000">
                <a:solidFill>
                  <a:srgbClr val="FEF7F0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32"/>
          <p:cNvSpPr txBox="1"/>
          <p:nvPr>
            <p:ph idx="1" type="body"/>
          </p:nvPr>
        </p:nvSpPr>
        <p:spPr>
          <a:xfrm>
            <a:off x="5389098" y="3283634"/>
            <a:ext cx="3429000" cy="1920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82275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22"/>
              <a:buFont typeface="Trebuchet MS"/>
              <a:buNone/>
              <a:defRPr sz="1400">
                <a:solidFill>
                  <a:schemeClr val="lt1"/>
                </a:solidFill>
              </a:defRPr>
            </a:lvl1pPr>
            <a:lvl2pPr indent="-289560" lvl="1" marL="914400" algn="l">
              <a:spcBef>
                <a:spcPts val="500"/>
              </a:spcBef>
              <a:spcAft>
                <a:spcPts val="0"/>
              </a:spcAft>
              <a:buSzPts val="960"/>
              <a:buChar char="◼"/>
              <a:defRPr sz="1200"/>
            </a:lvl2pPr>
            <a:lvl3pPr indent="-266700" lvl="2" marL="1371600" algn="l">
              <a:spcBef>
                <a:spcPts val="400"/>
              </a:spcBef>
              <a:spcAft>
                <a:spcPts val="0"/>
              </a:spcAft>
              <a:buSzPts val="600"/>
              <a:buChar char="🞆"/>
              <a:defRPr sz="1000"/>
            </a:lvl3pPr>
            <a:lvl4pPr indent="-274319" lvl="3" marL="1828800" algn="l">
              <a:spcBef>
                <a:spcPts val="180"/>
              </a:spcBef>
              <a:spcAft>
                <a:spcPts val="0"/>
              </a:spcAft>
              <a:buSzPts val="720"/>
              <a:buChar char="⚫"/>
              <a:defRPr sz="900"/>
            </a:lvl4pPr>
            <a:lvl5pPr indent="-268604" lvl="4" marL="2286000" algn="l">
              <a:spcBef>
                <a:spcPts val="400"/>
              </a:spcBef>
              <a:spcAft>
                <a:spcPts val="0"/>
              </a:spcAft>
              <a:buSzPts val="630"/>
              <a:buChar char="◉"/>
              <a:defRPr sz="900"/>
            </a:lvl5pPr>
            <a:lvl6pPr indent="-320039" lvl="5" marL="2743200" algn="l">
              <a:spcBef>
                <a:spcPts val="40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39" lvl="6" marL="3200400" algn="l">
              <a:spcBef>
                <a:spcPts val="360"/>
              </a:spcBef>
              <a:spcAft>
                <a:spcPts val="0"/>
              </a:spcAft>
              <a:buSzPts val="1440"/>
              <a:buChar char="◼"/>
              <a:defRPr/>
            </a:lvl7pPr>
            <a:lvl8pPr indent="-342900" lvl="7" marL="3657600" algn="l"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69" name="Google Shape;69;p32"/>
          <p:cNvSpPr txBox="1"/>
          <p:nvPr>
            <p:ph idx="10" type="dt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2"/>
          <p:cNvSpPr txBox="1"/>
          <p:nvPr>
            <p:ph idx="11" type="ftr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2"/>
          <p:cNvSpPr txBox="1"/>
          <p:nvPr>
            <p:ph idx="12" type="sldNum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  <p:sp>
        <p:nvSpPr>
          <p:cNvPr id="72" name="Google Shape;72;p32"/>
          <p:cNvSpPr/>
          <p:nvPr>
            <p:ph idx="2" type="pic"/>
          </p:nvPr>
        </p:nvSpPr>
        <p:spPr>
          <a:xfrm>
            <a:off x="663682" y="1041002"/>
            <a:ext cx="4206240" cy="4206240"/>
          </a:xfrm>
          <a:prstGeom prst="rect">
            <a:avLst/>
          </a:prstGeom>
          <a:solidFill>
            <a:srgbClr val="812D70"/>
          </a:solidFill>
          <a:ln cap="flat" cmpd="sng" w="10795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44450" rotWithShape="0" algn="tl" dir="5400000" dist="3810">
              <a:srgbClr val="000000">
                <a:alpha val="60000"/>
              </a:srgbClr>
            </a:outerShdw>
          </a:effectLst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3"/>
          <p:cNvSpPr txBox="1"/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33"/>
          <p:cNvSpPr txBox="1"/>
          <p:nvPr>
            <p:ph idx="1" type="body"/>
          </p:nvPr>
        </p:nvSpPr>
        <p:spPr>
          <a:xfrm rot="5400000">
            <a:off x="1653540" y="413076"/>
            <a:ext cx="4846320" cy="72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2039" lvl="0" marL="457200" algn="l">
              <a:spcBef>
                <a:spcPts val="600"/>
              </a:spcBef>
              <a:spcAft>
                <a:spcPts val="0"/>
              </a:spcAft>
              <a:buSzPts val="1314"/>
              <a:buChar char="⦿"/>
              <a:defRPr/>
            </a:lvl1pPr>
            <a:lvl2pPr indent="-320040" lvl="1" marL="914400" algn="l">
              <a:spcBef>
                <a:spcPts val="500"/>
              </a:spcBef>
              <a:spcAft>
                <a:spcPts val="0"/>
              </a:spcAft>
              <a:buSzPts val="1440"/>
              <a:buChar char="◼"/>
              <a:defRPr/>
            </a:lvl2pPr>
            <a:lvl3pPr indent="-297180" lvl="2" marL="1371600" algn="l">
              <a:spcBef>
                <a:spcPts val="400"/>
              </a:spcBef>
              <a:spcAft>
                <a:spcPts val="0"/>
              </a:spcAft>
              <a:buSzPts val="1080"/>
              <a:buChar char="🞆"/>
              <a:defRPr/>
            </a:lvl3pPr>
            <a:lvl4pPr indent="-320039" lvl="3" marL="18288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4pPr>
            <a:lvl5pPr indent="-308610" lvl="4" marL="2286000" algn="l">
              <a:spcBef>
                <a:spcPts val="400"/>
              </a:spcBef>
              <a:spcAft>
                <a:spcPts val="0"/>
              </a:spcAft>
              <a:buSzPts val="1260"/>
              <a:buChar char="◉"/>
              <a:defRPr/>
            </a:lvl5pPr>
            <a:lvl6pPr indent="-320039" lvl="5" marL="2743200" algn="l">
              <a:spcBef>
                <a:spcPts val="40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39" lvl="6" marL="3200400" algn="l">
              <a:spcBef>
                <a:spcPts val="360"/>
              </a:spcBef>
              <a:spcAft>
                <a:spcPts val="0"/>
              </a:spcAft>
              <a:buSzPts val="1440"/>
              <a:buChar char="◼"/>
              <a:defRPr/>
            </a:lvl7pPr>
            <a:lvl8pPr indent="-342900" lvl="7" marL="3657600" algn="l"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76" name="Google Shape;76;p33"/>
          <p:cNvSpPr txBox="1"/>
          <p:nvPr>
            <p:ph idx="10" type="dt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3"/>
          <p:cNvSpPr txBox="1"/>
          <p:nvPr>
            <p:ph idx="11" type="ftr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3"/>
          <p:cNvSpPr txBox="1"/>
          <p:nvPr>
            <p:ph idx="12" type="sldNum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4"/>
          <p:cNvSpPr txBox="1"/>
          <p:nvPr>
            <p:ph type="title"/>
          </p:nvPr>
        </p:nvSpPr>
        <p:spPr>
          <a:xfrm rot="5400000">
            <a:off x="4389437" y="2438718"/>
            <a:ext cx="5851525" cy="15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45700" spcFirstLastPara="1" rIns="4570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34"/>
          <p:cNvSpPr txBox="1"/>
          <p:nvPr>
            <p:ph idx="1" type="body"/>
          </p:nvPr>
        </p:nvSpPr>
        <p:spPr>
          <a:xfrm rot="5400000">
            <a:off x="541338" y="190505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2039" lvl="0" marL="457200" algn="l">
              <a:spcBef>
                <a:spcPts val="600"/>
              </a:spcBef>
              <a:spcAft>
                <a:spcPts val="0"/>
              </a:spcAft>
              <a:buSzPts val="1314"/>
              <a:buChar char="⦿"/>
              <a:defRPr/>
            </a:lvl1pPr>
            <a:lvl2pPr indent="-320040" lvl="1" marL="914400" algn="l">
              <a:spcBef>
                <a:spcPts val="500"/>
              </a:spcBef>
              <a:spcAft>
                <a:spcPts val="0"/>
              </a:spcAft>
              <a:buSzPts val="1440"/>
              <a:buChar char="◼"/>
              <a:defRPr/>
            </a:lvl2pPr>
            <a:lvl3pPr indent="-297180" lvl="2" marL="1371600" algn="l">
              <a:spcBef>
                <a:spcPts val="400"/>
              </a:spcBef>
              <a:spcAft>
                <a:spcPts val="0"/>
              </a:spcAft>
              <a:buSzPts val="1080"/>
              <a:buChar char="🞆"/>
              <a:defRPr/>
            </a:lvl3pPr>
            <a:lvl4pPr indent="-320039" lvl="3" marL="18288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4pPr>
            <a:lvl5pPr indent="-308610" lvl="4" marL="2286000" algn="l">
              <a:spcBef>
                <a:spcPts val="400"/>
              </a:spcBef>
              <a:spcAft>
                <a:spcPts val="0"/>
              </a:spcAft>
              <a:buSzPts val="1260"/>
              <a:buChar char="◉"/>
              <a:defRPr/>
            </a:lvl5pPr>
            <a:lvl6pPr indent="-320039" lvl="5" marL="2743200" algn="l">
              <a:spcBef>
                <a:spcPts val="40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39" lvl="6" marL="3200400" algn="l">
              <a:spcBef>
                <a:spcPts val="360"/>
              </a:spcBef>
              <a:spcAft>
                <a:spcPts val="0"/>
              </a:spcAft>
              <a:buSzPts val="1440"/>
              <a:buChar char="◼"/>
              <a:defRPr/>
            </a:lvl7pPr>
            <a:lvl8pPr indent="-342900" lvl="7" marL="3657600" algn="l"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82" name="Google Shape;82;p34"/>
          <p:cNvSpPr txBox="1"/>
          <p:nvPr>
            <p:ph idx="10" type="dt"/>
          </p:nvPr>
        </p:nvSpPr>
        <p:spPr>
          <a:xfrm>
            <a:off x="4242816" y="6557946"/>
            <a:ext cx="2002464" cy="22690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4"/>
          <p:cNvSpPr txBox="1"/>
          <p:nvPr>
            <p:ph idx="11" type="ftr"/>
          </p:nvPr>
        </p:nvSpPr>
        <p:spPr>
          <a:xfrm>
            <a:off x="457200" y="6556248"/>
            <a:ext cx="3657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34"/>
          <p:cNvSpPr txBox="1"/>
          <p:nvPr>
            <p:ph idx="12" type="sldNum"/>
          </p:nvPr>
        </p:nvSpPr>
        <p:spPr>
          <a:xfrm>
            <a:off x="6254496" y="6553200"/>
            <a:ext cx="588336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3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 rotWithShape="1">
            <a:blip r:embed="rId1">
              <a:alphaModFix amt="43000"/>
            </a:blip>
            <a:tile algn="tl" flip="none" tx="0" sx="50000" ty="0" sy="50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" name="Google Shape;7;p23"/>
          <p:cNvSpPr txBox="1"/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3800"/>
              <a:buFont typeface="Trebuchet MS"/>
              <a:buNone/>
              <a:defRPr b="1" i="0" sz="3800" u="none" cap="none" strike="noStrike">
                <a:solidFill>
                  <a:srgbClr val="FEF7F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" name="Google Shape;8;p23"/>
          <p:cNvSpPr txBox="1"/>
          <p:nvPr>
            <p:ph idx="1" type="body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9123" lvl="0" marL="457200" marR="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98"/>
              <a:buFont typeface="Noto Sans Symbols"/>
              <a:buChar char="⦿"/>
              <a:defRPr b="0" i="0" sz="2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45440" lvl="1" marL="914400" marR="0" rtl="0" algn="l"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1840"/>
              <a:buFont typeface="Noto Sans Symbols"/>
              <a:buChar char="◼"/>
              <a:defRPr b="0" i="0" sz="2300" u="none" cap="none" strike="noStrike">
                <a:solidFill>
                  <a:srgbClr val="6C6C6C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3048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200"/>
              <a:buFont typeface="Noto Sans Symbols"/>
              <a:buChar char="🞆"/>
              <a:defRPr b="0" i="0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3302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Noto Sans Symbols"/>
              <a:buChar char="⚫"/>
              <a:defRPr b="0" i="0" sz="2000" u="none" cap="none" strike="noStrike">
                <a:solidFill>
                  <a:srgbClr val="6C6C6C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30861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260"/>
              <a:buFont typeface="Noto Sans Symbols"/>
              <a:buChar char="◉"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320039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440"/>
              <a:buFont typeface="Noto Sans Symbols"/>
              <a:buChar char="⚫"/>
              <a:defRPr b="0" i="0" sz="1800" u="none" cap="none" strike="noStrike">
                <a:solidFill>
                  <a:srgbClr val="6C6C6C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309879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280"/>
              <a:buFont typeface="Noto Sans Symbols"/>
              <a:buChar char="◼"/>
              <a:defRPr b="0" i="0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330200" lvl="7" marL="3657600" marR="0" rtl="0" algn="l"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Trebuchet MS"/>
              <a:buChar char="•"/>
              <a:defRPr b="0" i="0" sz="1600" u="none" cap="none" strike="noStrike">
                <a:solidFill>
                  <a:srgbClr val="6C6C6C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317500" lvl="8" marL="4114800" marR="0" rtl="0" algn="l"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ans Symbols"/>
              <a:buChar char="▪"/>
              <a:defRPr b="0" i="0" sz="1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9" name="Google Shape;9;p23"/>
          <p:cNvSpPr txBox="1"/>
          <p:nvPr>
            <p:ph idx="10" type="dt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0" name="Google Shape;10;p23"/>
          <p:cNvSpPr txBox="1"/>
          <p:nvPr>
            <p:ph idx="11" type="ftr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1" name="Google Shape;11;p23"/>
          <p:cNvSpPr txBox="1"/>
          <p:nvPr>
            <p:ph idx="12" type="sldNum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6.gif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 txBox="1"/>
          <p:nvPr>
            <p:ph type="ctrTitle"/>
          </p:nvPr>
        </p:nvSpPr>
        <p:spPr>
          <a:xfrm>
            <a:off x="3366868" y="533400"/>
            <a:ext cx="5105400" cy="286816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4200"/>
              <a:buFont typeface="Trebuchet MS"/>
              <a:buNone/>
            </a:pPr>
            <a:r>
              <a:rPr lang="en-CA"/>
              <a:t>BUSINESS COMMUNICATIONS</a:t>
            </a:r>
            <a:endParaRPr/>
          </a:p>
        </p:txBody>
      </p:sp>
      <p:sp>
        <p:nvSpPr>
          <p:cNvPr id="90" name="Google Shape;90;p1"/>
          <p:cNvSpPr txBox="1"/>
          <p:nvPr>
            <p:ph idx="1" type="subTitle"/>
          </p:nvPr>
        </p:nvSpPr>
        <p:spPr>
          <a:xfrm>
            <a:off x="3354442" y="3539864"/>
            <a:ext cx="5114778" cy="110124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45700" spcFirstLastPara="1" rIns="45700" wrap="square" tIns="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SzPts val="1606"/>
              <a:buNone/>
            </a:pPr>
            <a:r>
              <a:rPr lang="en-CA"/>
              <a:t>Chapter 5</a:t>
            </a:r>
            <a:endParaRPr/>
          </a:p>
          <a:p>
            <a:pPr indent="0" lvl="0" marL="0" rtl="0" algn="r">
              <a:spcBef>
                <a:spcPts val="600"/>
              </a:spcBef>
              <a:spcAft>
                <a:spcPts val="0"/>
              </a:spcAft>
              <a:buSzPts val="1606"/>
              <a:buNone/>
            </a:pPr>
            <a:r>
              <a:rPr lang="en-CA"/>
              <a:t>Routine Letters</a:t>
            </a:r>
            <a:endParaRPr/>
          </a:p>
        </p:txBody>
      </p:sp>
      <p:pic>
        <p:nvPicPr>
          <p:cNvPr descr="http://www.yourdictionary.com/images/articles/lg/847.BusinessLetter.jpg" id="91" name="Google Shape;91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99792" y="3573016"/>
            <a:ext cx="3600450" cy="2381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"/>
          <p:cNvSpPr txBox="1"/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3800"/>
              <a:buFont typeface="Trebuchet MS"/>
              <a:buNone/>
            </a:pPr>
            <a:r>
              <a:rPr lang="en-CA"/>
              <a:t>WRITING ROUTINE LETTERS</a:t>
            </a:r>
            <a:endParaRPr/>
          </a:p>
        </p:txBody>
      </p:sp>
      <p:sp>
        <p:nvSpPr>
          <p:cNvPr id="97" name="Google Shape;97;p2"/>
          <p:cNvSpPr txBox="1"/>
          <p:nvPr>
            <p:ph idx="1" type="body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ts val="1898"/>
              <a:buChar char="⦿"/>
            </a:pPr>
            <a:r>
              <a:rPr lang="en-CA"/>
              <a:t>Most business correspondence consists of routine letters</a:t>
            </a:r>
            <a:endParaRPr/>
          </a:p>
          <a:p>
            <a:pPr indent="-228600" lvl="2" marL="758952" rtl="0" algn="l">
              <a:spcBef>
                <a:spcPts val="400"/>
              </a:spcBef>
              <a:spcAft>
                <a:spcPts val="0"/>
              </a:spcAft>
              <a:buSzPts val="1440"/>
              <a:buChar char="🞆"/>
            </a:pPr>
            <a:r>
              <a:rPr lang="en-CA" sz="2400"/>
              <a:t>Requesting information or action</a:t>
            </a:r>
            <a:endParaRPr/>
          </a:p>
          <a:p>
            <a:pPr indent="-228600" lvl="2" marL="758952" rtl="0" algn="l">
              <a:spcBef>
                <a:spcPts val="400"/>
              </a:spcBef>
              <a:spcAft>
                <a:spcPts val="0"/>
              </a:spcAft>
              <a:buSzPts val="1440"/>
              <a:buChar char="🞆"/>
            </a:pPr>
            <a:r>
              <a:rPr lang="en-CA" sz="2400"/>
              <a:t>Making claims (such as for damaged goods)</a:t>
            </a:r>
            <a:endParaRPr/>
          </a:p>
          <a:p>
            <a:pPr indent="-228600" lvl="2" marL="758952" rtl="0" algn="l">
              <a:spcBef>
                <a:spcPts val="400"/>
              </a:spcBef>
              <a:spcAft>
                <a:spcPts val="0"/>
              </a:spcAft>
              <a:buSzPts val="1440"/>
              <a:buChar char="🞆"/>
            </a:pPr>
            <a:r>
              <a:rPr lang="en-CA" sz="2400"/>
              <a:t>Ordering goods or services</a:t>
            </a:r>
            <a:endParaRPr/>
          </a:p>
          <a:p>
            <a:pPr indent="-228600" lvl="2" marL="758952" rtl="0" algn="l">
              <a:spcBef>
                <a:spcPts val="400"/>
              </a:spcBef>
              <a:spcAft>
                <a:spcPts val="0"/>
              </a:spcAft>
              <a:buSzPts val="1440"/>
              <a:buChar char="🞆"/>
            </a:pPr>
            <a:r>
              <a:rPr lang="en-CA" sz="2400"/>
              <a:t>Responding to customers’ inquiries</a:t>
            </a:r>
            <a:endParaRPr/>
          </a:p>
          <a:p>
            <a:pPr indent="-228600" lvl="2" marL="758952" rtl="0" algn="l">
              <a:spcBef>
                <a:spcPts val="400"/>
              </a:spcBef>
              <a:spcAft>
                <a:spcPts val="0"/>
              </a:spcAft>
              <a:buSzPts val="1440"/>
              <a:buChar char="🞆"/>
            </a:pPr>
            <a:r>
              <a:rPr lang="en-CA" sz="2400"/>
              <a:t>Responding to customers’ orders</a:t>
            </a:r>
            <a:endParaRPr/>
          </a:p>
          <a:p>
            <a:pPr indent="-228600" lvl="2" marL="758952" rtl="0" algn="l">
              <a:spcBef>
                <a:spcPts val="400"/>
              </a:spcBef>
              <a:spcAft>
                <a:spcPts val="0"/>
              </a:spcAft>
              <a:buSzPts val="1440"/>
              <a:buChar char="🞆"/>
            </a:pPr>
            <a:r>
              <a:rPr lang="en-CA" sz="2400"/>
              <a:t>…and others</a:t>
            </a:r>
            <a:endParaRPr/>
          </a:p>
          <a:p>
            <a:pPr indent="-137159" lvl="2" marL="758952" rtl="0" algn="l">
              <a:spcBef>
                <a:spcPts val="40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sz="2400"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1898"/>
              <a:buChar char="⦿"/>
            </a:pPr>
            <a:r>
              <a:rPr lang="en-CA"/>
              <a:t>E-mail is the most common method of communication today, but it should be no less formal than a typical business letter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119811cd14f_0_0"/>
          <p:cNvSpPr txBox="1"/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3800"/>
              <a:buFont typeface="Trebuchet MS"/>
              <a:buNone/>
            </a:pPr>
            <a:r>
              <a:rPr lang="en-CA"/>
              <a:t>POWER OF BUSINESS LETTERS</a:t>
            </a:r>
            <a:endParaRPr/>
          </a:p>
        </p:txBody>
      </p:sp>
      <p:sp>
        <p:nvSpPr>
          <p:cNvPr id="103" name="Google Shape;103;g119811cd14f_0_0"/>
          <p:cNvSpPr txBox="1"/>
          <p:nvPr>
            <p:ph idx="1" type="body"/>
          </p:nvPr>
        </p:nvSpPr>
        <p:spPr>
          <a:xfrm>
            <a:off x="457200" y="1609416"/>
            <a:ext cx="7239000" cy="48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ts val="1898"/>
              <a:buChar char="⦿"/>
            </a:pPr>
            <a:r>
              <a:rPr lang="en-CA"/>
              <a:t>Produce a </a:t>
            </a:r>
            <a:r>
              <a:rPr lang="en-CA"/>
              <a:t>permanent</a:t>
            </a:r>
            <a:r>
              <a:rPr lang="en-CA"/>
              <a:t> record</a:t>
            </a:r>
            <a:endParaRPr/>
          </a:p>
          <a:p>
            <a:pPr indent="0" lvl="2" marL="0" rtl="0" algn="l">
              <a:spcBef>
                <a:spcPts val="40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sz="2400"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1898"/>
              <a:buChar char="⦿"/>
            </a:pPr>
            <a:r>
              <a:rPr lang="en-CA"/>
              <a:t>Can be confidential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1898"/>
              <a:buChar char="⦿"/>
            </a:pPr>
            <a:r>
              <a:rPr lang="en-CA"/>
              <a:t>Convey formality and sensitivity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1898"/>
              <a:buChar char="⦿"/>
            </a:pPr>
            <a:r>
              <a:rPr lang="en-CA"/>
              <a:t>Deliver persuasive, well considered messages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"/>
          <p:cNvSpPr txBox="1"/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3800"/>
              <a:buFont typeface="Trebuchet MS"/>
              <a:buNone/>
            </a:pPr>
            <a:r>
              <a:rPr lang="en-CA"/>
              <a:t>BASIC LETTER STRUCTURE</a:t>
            </a:r>
            <a:endParaRPr/>
          </a:p>
        </p:txBody>
      </p:sp>
      <p:sp>
        <p:nvSpPr>
          <p:cNvPr id="109" name="Google Shape;109;p3"/>
          <p:cNvSpPr txBox="1"/>
          <p:nvPr>
            <p:ph idx="1" type="body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53797" lvl="0" marL="274320" rtl="0" algn="l">
              <a:spcBef>
                <a:spcPts val="0"/>
              </a:spcBef>
              <a:spcAft>
                <a:spcPts val="0"/>
              </a:spcAft>
              <a:buSzPts val="1898"/>
              <a:buNone/>
            </a:pPr>
            <a:r>
              <a:t/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1898"/>
              <a:buChar char="⦿"/>
            </a:pPr>
            <a:r>
              <a:rPr lang="en-CA"/>
              <a:t>Opening:  State directly what you want without sounding blunt or rude; avoid negatives</a:t>
            </a:r>
            <a:endParaRPr/>
          </a:p>
          <a:p>
            <a:pPr indent="-153797" lvl="0" marL="274320" rtl="0" algn="l">
              <a:spcBef>
                <a:spcPts val="600"/>
              </a:spcBef>
              <a:spcAft>
                <a:spcPts val="0"/>
              </a:spcAft>
              <a:buSzPts val="1898"/>
              <a:buNone/>
            </a:pPr>
            <a:r>
              <a:t/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1898"/>
              <a:buChar char="⦿"/>
            </a:pPr>
            <a:r>
              <a:rPr lang="en-CA"/>
              <a:t>Body:  Give additional information logically and courteously. Ask questions if necessary.</a:t>
            </a:r>
            <a:endParaRPr/>
          </a:p>
          <a:p>
            <a:pPr indent="-153797" lvl="0" marL="274320" rtl="0" algn="l">
              <a:spcBef>
                <a:spcPts val="600"/>
              </a:spcBef>
              <a:spcAft>
                <a:spcPts val="0"/>
              </a:spcAft>
              <a:buSzPts val="1898"/>
              <a:buNone/>
            </a:pPr>
            <a:r>
              <a:t/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1898"/>
              <a:buChar char="⦿"/>
            </a:pPr>
            <a:r>
              <a:rPr lang="en-CA"/>
              <a:t>Closing:  Request a specific action with an end date, if appropriate; show appreciation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"/>
          <p:cNvSpPr txBox="1"/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3800"/>
              <a:buFont typeface="Trebuchet MS"/>
              <a:buNone/>
            </a:pPr>
            <a:r>
              <a:rPr lang="en-CA"/>
              <a:t>THE OPENING</a:t>
            </a:r>
            <a:endParaRPr/>
          </a:p>
        </p:txBody>
      </p:sp>
      <p:sp>
        <p:nvSpPr>
          <p:cNvPr id="115" name="Google Shape;115;p4"/>
          <p:cNvSpPr txBox="1"/>
          <p:nvPr>
            <p:ph idx="1" type="body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53797" lvl="0" marL="274320" rtl="0" algn="l">
              <a:spcBef>
                <a:spcPts val="0"/>
              </a:spcBef>
              <a:spcAft>
                <a:spcPts val="0"/>
              </a:spcAft>
              <a:buSzPts val="1898"/>
              <a:buNone/>
            </a:pPr>
            <a:r>
              <a:t/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1898"/>
              <a:buChar char="⦿"/>
            </a:pPr>
            <a:r>
              <a:rPr lang="en-CA"/>
              <a:t>State directly what you are writing about</a:t>
            </a:r>
            <a:endParaRPr/>
          </a:p>
          <a:p>
            <a:pPr indent="-153797" lvl="0" marL="274320" rtl="0" algn="l">
              <a:spcBef>
                <a:spcPts val="600"/>
              </a:spcBef>
              <a:spcAft>
                <a:spcPts val="0"/>
              </a:spcAft>
              <a:buSzPts val="1898"/>
              <a:buNone/>
            </a:pPr>
            <a:r>
              <a:t/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1898"/>
              <a:buChar char="⦿"/>
            </a:pPr>
            <a:r>
              <a:rPr lang="en-CA"/>
              <a:t>Don’t use weak, indirect openings like</a:t>
            </a:r>
            <a:endParaRPr/>
          </a:p>
          <a:p>
            <a:pPr indent="-228600" lvl="2" marL="758952" rtl="0" algn="l">
              <a:spcBef>
                <a:spcPts val="400"/>
              </a:spcBef>
              <a:spcAft>
                <a:spcPts val="0"/>
              </a:spcAft>
              <a:buSzPts val="1320"/>
              <a:buChar char="🞆"/>
            </a:pPr>
            <a:r>
              <a:rPr lang="en-CA" sz="2200"/>
              <a:t>I am writing to you today…</a:t>
            </a:r>
            <a:endParaRPr/>
          </a:p>
          <a:p>
            <a:pPr indent="-228600" lvl="2" marL="758952" rtl="0" algn="l">
              <a:spcBef>
                <a:spcPts val="400"/>
              </a:spcBef>
              <a:spcAft>
                <a:spcPts val="0"/>
              </a:spcAft>
              <a:buSzPts val="1320"/>
              <a:buChar char="🞆"/>
            </a:pPr>
            <a:r>
              <a:rPr lang="en-CA" sz="2200"/>
              <a:t>I have a question I would like to ask…</a:t>
            </a:r>
            <a:endParaRPr/>
          </a:p>
          <a:p>
            <a:pPr indent="-228600" lvl="2" marL="758952" rtl="0" algn="l">
              <a:spcBef>
                <a:spcPts val="400"/>
              </a:spcBef>
              <a:spcAft>
                <a:spcPts val="0"/>
              </a:spcAft>
              <a:buSzPts val="1320"/>
              <a:buChar char="🞆"/>
            </a:pPr>
            <a:r>
              <a:rPr lang="en-CA" sz="2200"/>
              <a:t>My name is Mary Contraree and I am the manager of…</a:t>
            </a:r>
            <a:endParaRPr/>
          </a:p>
          <a:p>
            <a:pPr indent="-144526" lvl="0" marL="274320" rtl="0" algn="l">
              <a:spcBef>
                <a:spcPts val="600"/>
              </a:spcBef>
              <a:spcAft>
                <a:spcPts val="0"/>
              </a:spcAft>
              <a:buSzPts val="2044"/>
              <a:buNone/>
            </a:pPr>
            <a:r>
              <a:t/>
            </a:r>
            <a:endParaRPr sz="2800"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2044"/>
              <a:buChar char="⦿"/>
            </a:pPr>
            <a:r>
              <a:rPr lang="en-CA" sz="2800"/>
              <a:t>The opening paragraph is often just 2 – 3 lines</a:t>
            </a:r>
            <a:endParaRPr sz="28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5"/>
          <p:cNvSpPr txBox="1"/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3800"/>
              <a:buFont typeface="Trebuchet MS"/>
              <a:buNone/>
            </a:pPr>
            <a:r>
              <a:rPr lang="en-CA"/>
              <a:t>THE OPENING</a:t>
            </a:r>
            <a:endParaRPr/>
          </a:p>
        </p:txBody>
      </p:sp>
      <p:sp>
        <p:nvSpPr>
          <p:cNvPr id="121" name="Google Shape;121;p5"/>
          <p:cNvSpPr txBox="1"/>
          <p:nvPr>
            <p:ph idx="1" type="body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ts val="1898"/>
              <a:buChar char="⦿"/>
            </a:pPr>
            <a:r>
              <a:rPr lang="en-CA"/>
              <a:t>Example 1:</a:t>
            </a:r>
            <a:endParaRPr/>
          </a:p>
          <a:p>
            <a:pPr indent="-228600" lvl="1" marL="521208" rtl="0" algn="l">
              <a:spcBef>
                <a:spcPts val="500"/>
              </a:spcBef>
              <a:spcAft>
                <a:spcPts val="0"/>
              </a:spcAft>
              <a:buSzPts val="1840"/>
              <a:buChar char="◼"/>
            </a:pPr>
            <a:r>
              <a:rPr lang="en-CA">
                <a:solidFill>
                  <a:srgbClr val="581F4D"/>
                </a:solidFill>
              </a:rPr>
              <a:t>Can the Delta Winnipeg provide meeting rooms and accommodations for about 250 GeoTech sales representatives from May 25 to May 29, 2013?</a:t>
            </a:r>
            <a:endParaRPr/>
          </a:p>
          <a:p>
            <a:pPr indent="-111759" lvl="1" marL="521208" rtl="0" algn="l">
              <a:spcBef>
                <a:spcPts val="500"/>
              </a:spcBef>
              <a:spcAft>
                <a:spcPts val="0"/>
              </a:spcAft>
              <a:buSzPts val="1840"/>
              <a:buNone/>
            </a:pPr>
            <a:r>
              <a:t/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1898"/>
              <a:buChar char="⦿"/>
            </a:pPr>
            <a:r>
              <a:rPr lang="en-CA"/>
              <a:t>Example 2:</a:t>
            </a:r>
            <a:endParaRPr/>
          </a:p>
          <a:p>
            <a:pPr indent="-228600" lvl="1" marL="521208" rtl="0" algn="l">
              <a:spcBef>
                <a:spcPts val="500"/>
              </a:spcBef>
              <a:spcAft>
                <a:spcPts val="0"/>
              </a:spcAft>
              <a:buSzPts val="1840"/>
              <a:buChar char="◼"/>
            </a:pPr>
            <a:r>
              <a:rPr lang="en-CA">
                <a:solidFill>
                  <a:srgbClr val="581F4D"/>
                </a:solidFill>
              </a:rPr>
              <a:t>I would like to receive information about your new PG-Power stainless steel and titanium golf caddy carts.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6"/>
          <p:cNvSpPr txBox="1"/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3800"/>
              <a:buFont typeface="Trebuchet MS"/>
              <a:buNone/>
            </a:pPr>
            <a:r>
              <a:rPr lang="en-CA"/>
              <a:t>THE BODY</a:t>
            </a:r>
            <a:endParaRPr/>
          </a:p>
        </p:txBody>
      </p:sp>
      <p:sp>
        <p:nvSpPr>
          <p:cNvPr id="127" name="Google Shape;127;p6"/>
          <p:cNvSpPr txBox="1"/>
          <p:nvPr>
            <p:ph idx="1" type="body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53797" lvl="0" marL="274320" rtl="0" algn="l">
              <a:spcBef>
                <a:spcPts val="0"/>
              </a:spcBef>
              <a:spcAft>
                <a:spcPts val="0"/>
              </a:spcAft>
              <a:buSzPts val="1898"/>
              <a:buNone/>
            </a:pPr>
            <a:r>
              <a:t/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1898"/>
              <a:buChar char="⦿"/>
            </a:pPr>
            <a:r>
              <a:rPr lang="en-CA"/>
              <a:t>Explain fully, clearly and logically; but keep the message concise</a:t>
            </a:r>
            <a:endParaRPr/>
          </a:p>
          <a:p>
            <a:pPr indent="-153797" lvl="0" marL="274320" rtl="0" algn="l">
              <a:spcBef>
                <a:spcPts val="600"/>
              </a:spcBef>
              <a:spcAft>
                <a:spcPts val="0"/>
              </a:spcAft>
              <a:buSzPts val="1898"/>
              <a:buNone/>
            </a:pPr>
            <a:r>
              <a:t/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1898"/>
              <a:buChar char="⦿"/>
            </a:pPr>
            <a:r>
              <a:rPr lang="en-CA"/>
              <a:t>Use bullet points if several questions are asked or several items are being addressed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7"/>
          <p:cNvSpPr txBox="1"/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3800"/>
              <a:buFont typeface="Trebuchet MS"/>
              <a:buNone/>
            </a:pPr>
            <a:r>
              <a:rPr lang="en-CA"/>
              <a:t>THE BODY</a:t>
            </a:r>
            <a:endParaRPr/>
          </a:p>
        </p:txBody>
      </p:sp>
      <p:sp>
        <p:nvSpPr>
          <p:cNvPr id="133" name="Google Shape;133;p7"/>
          <p:cNvSpPr txBox="1"/>
          <p:nvPr>
            <p:ph idx="1" type="body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ts val="1898"/>
              <a:buChar char="⦿"/>
            </a:pPr>
            <a:r>
              <a:rPr lang="en-CA"/>
              <a:t>Example 1:</a:t>
            </a:r>
            <a:endParaRPr/>
          </a:p>
          <a:p>
            <a:pPr indent="-228600" lvl="1" marL="521208" rtl="0" algn="l">
              <a:spcBef>
                <a:spcPts val="500"/>
              </a:spcBef>
              <a:spcAft>
                <a:spcPts val="0"/>
              </a:spcAft>
              <a:buSzPts val="1840"/>
              <a:buChar char="◼"/>
            </a:pPr>
            <a:r>
              <a:rPr lang="en-CA">
                <a:solidFill>
                  <a:srgbClr val="581F4D"/>
                </a:solidFill>
              </a:rPr>
              <a:t>Your hotel received a strong recommendation because of its excellent resort and conference facilities. Our spring sales conference is scheduled for next May and I am currently collecting information for our planning committee.</a:t>
            </a:r>
            <a:endParaRPr/>
          </a:p>
          <a:p>
            <a:pPr indent="-111759" lvl="1" marL="521208" rtl="0" algn="l">
              <a:spcBef>
                <a:spcPts val="500"/>
              </a:spcBef>
              <a:spcAft>
                <a:spcPts val="0"/>
              </a:spcAft>
              <a:buSzPts val="1840"/>
              <a:buNone/>
            </a:pPr>
            <a:r>
              <a:t/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1898"/>
              <a:buChar char="⦿"/>
            </a:pPr>
            <a:r>
              <a:rPr lang="en-CA"/>
              <a:t>Example 2:</a:t>
            </a:r>
            <a:endParaRPr/>
          </a:p>
          <a:p>
            <a:pPr indent="-228600" lvl="1" marL="521208" rtl="0" algn="l">
              <a:spcBef>
                <a:spcPts val="500"/>
              </a:spcBef>
              <a:spcAft>
                <a:spcPts val="0"/>
              </a:spcAft>
              <a:buSzPts val="1840"/>
              <a:buChar char="◼"/>
            </a:pPr>
            <a:r>
              <a:rPr lang="en-CA">
                <a:solidFill>
                  <a:srgbClr val="581F4D"/>
                </a:solidFill>
              </a:rPr>
              <a:t>I was impressed by the golf carts I saw on your website and am exploring the possibility of establishing a Canadian distribution arrangement with PG-Power.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8"/>
          <p:cNvSpPr txBox="1"/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3800"/>
              <a:buFont typeface="Trebuchet MS"/>
              <a:buNone/>
            </a:pPr>
            <a:r>
              <a:rPr lang="en-CA"/>
              <a:t>THE CLOSING</a:t>
            </a:r>
            <a:endParaRPr/>
          </a:p>
        </p:txBody>
      </p:sp>
      <p:sp>
        <p:nvSpPr>
          <p:cNvPr id="139" name="Google Shape;139;p8"/>
          <p:cNvSpPr txBox="1"/>
          <p:nvPr>
            <p:ph idx="1" type="body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53797" lvl="0" marL="274320" rtl="0" algn="l">
              <a:spcBef>
                <a:spcPts val="0"/>
              </a:spcBef>
              <a:spcAft>
                <a:spcPts val="0"/>
              </a:spcAft>
              <a:buSzPts val="1898"/>
              <a:buNone/>
            </a:pPr>
            <a:r>
              <a:t/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1898"/>
              <a:buChar char="⦿"/>
            </a:pPr>
            <a:r>
              <a:rPr lang="en-CA"/>
              <a:t>Ask for a specific action</a:t>
            </a:r>
            <a:endParaRPr/>
          </a:p>
          <a:p>
            <a:pPr indent="-153797" lvl="0" marL="274320" rtl="0" algn="l">
              <a:spcBef>
                <a:spcPts val="600"/>
              </a:spcBef>
              <a:spcAft>
                <a:spcPts val="0"/>
              </a:spcAft>
              <a:buSzPts val="1898"/>
              <a:buNone/>
            </a:pPr>
            <a:r>
              <a:t/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1898"/>
              <a:buChar char="⦿"/>
            </a:pPr>
            <a:r>
              <a:rPr lang="en-CA"/>
              <a:t>Set a deadline, if appropriate</a:t>
            </a:r>
            <a:endParaRPr/>
          </a:p>
          <a:p>
            <a:pPr indent="-153797" lvl="0" marL="274320" rtl="0" algn="l">
              <a:spcBef>
                <a:spcPts val="600"/>
              </a:spcBef>
              <a:spcAft>
                <a:spcPts val="0"/>
              </a:spcAft>
              <a:buSzPts val="1898"/>
              <a:buNone/>
            </a:pPr>
            <a:r>
              <a:t/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1898"/>
              <a:buChar char="⦿"/>
            </a:pPr>
            <a:r>
              <a:rPr lang="en-CA"/>
              <a:t>Express thanks or appreciation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9"/>
          <p:cNvSpPr txBox="1"/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3800"/>
              <a:buFont typeface="Trebuchet MS"/>
              <a:buNone/>
            </a:pPr>
            <a:r>
              <a:rPr lang="en-CA"/>
              <a:t>THE CLOSING</a:t>
            </a:r>
            <a:endParaRPr/>
          </a:p>
        </p:txBody>
      </p:sp>
      <p:sp>
        <p:nvSpPr>
          <p:cNvPr id="145" name="Google Shape;145;p9"/>
          <p:cNvSpPr txBox="1"/>
          <p:nvPr>
            <p:ph idx="1" type="body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ts val="1898"/>
              <a:buChar char="⦿"/>
            </a:pPr>
            <a:r>
              <a:rPr lang="en-CA"/>
              <a:t>Example 1:</a:t>
            </a:r>
            <a:endParaRPr/>
          </a:p>
          <a:p>
            <a:pPr indent="-228600" lvl="1" marL="521208" rtl="0" algn="l">
              <a:spcBef>
                <a:spcPts val="500"/>
              </a:spcBef>
              <a:spcAft>
                <a:spcPts val="0"/>
              </a:spcAft>
              <a:buSzPts val="1840"/>
              <a:buChar char="◼"/>
            </a:pPr>
            <a:r>
              <a:rPr lang="en-CA">
                <a:solidFill>
                  <a:srgbClr val="581F4D"/>
                </a:solidFill>
              </a:rPr>
              <a:t>I would appreciate a response by December 1st as our planning committee will meet in mid-December to finalize details.</a:t>
            </a:r>
            <a:endParaRPr/>
          </a:p>
          <a:p>
            <a:pPr indent="-111759" lvl="1" marL="521208" rtl="0" algn="l">
              <a:spcBef>
                <a:spcPts val="500"/>
              </a:spcBef>
              <a:spcAft>
                <a:spcPts val="0"/>
              </a:spcAft>
              <a:buSzPts val="1840"/>
              <a:buNone/>
            </a:pPr>
            <a:r>
              <a:t/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1898"/>
              <a:buChar char="⦿"/>
            </a:pPr>
            <a:r>
              <a:rPr lang="en-CA"/>
              <a:t>Example 2:</a:t>
            </a:r>
            <a:endParaRPr/>
          </a:p>
          <a:p>
            <a:pPr indent="-228600" lvl="1" marL="521208" rtl="0" algn="l">
              <a:spcBef>
                <a:spcPts val="500"/>
              </a:spcBef>
              <a:spcAft>
                <a:spcPts val="0"/>
              </a:spcAft>
              <a:buSzPts val="1840"/>
              <a:buChar char="◼"/>
            </a:pPr>
            <a:r>
              <a:rPr lang="en-CA">
                <a:solidFill>
                  <a:srgbClr val="581F4D"/>
                </a:solidFill>
              </a:rPr>
              <a:t>Your prompt response would be very much appreciated.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2"/>
          <p:cNvSpPr txBox="1"/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3800"/>
              <a:buFont typeface="Trebuchet MS"/>
              <a:buNone/>
            </a:pPr>
            <a:r>
              <a:t/>
            </a:r>
            <a:endParaRPr/>
          </a:p>
        </p:txBody>
      </p:sp>
      <p:sp>
        <p:nvSpPr>
          <p:cNvPr id="151" name="Google Shape;151;p12"/>
          <p:cNvSpPr txBox="1"/>
          <p:nvPr>
            <p:ph idx="1" type="body"/>
          </p:nvPr>
        </p:nvSpPr>
        <p:spPr>
          <a:xfrm>
            <a:off x="457200" y="4725144"/>
            <a:ext cx="7239000" cy="17305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1898"/>
              <a:buNone/>
            </a:pPr>
            <a:r>
              <a:rPr lang="en-CA"/>
              <a:t>End of Part 1</a:t>
            </a:r>
            <a:endParaRPr/>
          </a:p>
        </p:txBody>
      </p:sp>
      <p:pic>
        <p:nvPicPr>
          <p:cNvPr descr="http://img.ehowcdn.com/article-new/ehow/images/a07/ol/tt/write-friendly-letters-kids-800x800.jpg" id="152" name="Google Shape;152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35696" y="1700808"/>
            <a:ext cx="4422963" cy="29523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3"/>
          <p:cNvSpPr txBox="1"/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3800"/>
              <a:buFont typeface="Trebuchet MS"/>
              <a:buNone/>
            </a:pPr>
            <a:r>
              <a:rPr lang="en-CA"/>
              <a:t>REQUEST LETTERS</a:t>
            </a:r>
            <a:endParaRPr/>
          </a:p>
        </p:txBody>
      </p:sp>
      <p:sp>
        <p:nvSpPr>
          <p:cNvPr id="158" name="Google Shape;158;p13"/>
          <p:cNvSpPr txBox="1"/>
          <p:nvPr>
            <p:ph idx="1" type="body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53797" lvl="0" marL="274320" rtl="0" algn="l">
              <a:spcBef>
                <a:spcPts val="0"/>
              </a:spcBef>
              <a:spcAft>
                <a:spcPts val="0"/>
              </a:spcAft>
              <a:buSzPts val="1898"/>
              <a:buNone/>
            </a:pPr>
            <a:r>
              <a:t/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1898"/>
              <a:buChar char="⦿"/>
            </a:pPr>
            <a:r>
              <a:rPr lang="en-CA"/>
              <a:t>A request letter…</a:t>
            </a:r>
            <a:endParaRPr/>
          </a:p>
          <a:p>
            <a:pPr indent="-228600" lvl="1" marL="521208" rtl="0" algn="l">
              <a:spcBef>
                <a:spcPts val="500"/>
              </a:spcBef>
              <a:spcAft>
                <a:spcPts val="0"/>
              </a:spcAft>
              <a:buSzPts val="1840"/>
              <a:buChar char="◼"/>
            </a:pPr>
            <a:r>
              <a:rPr lang="en-CA">
                <a:solidFill>
                  <a:srgbClr val="581F4D"/>
                </a:solidFill>
              </a:rPr>
              <a:t>Asks for information, or</a:t>
            </a:r>
            <a:endParaRPr/>
          </a:p>
          <a:p>
            <a:pPr indent="-228600" lvl="1" marL="521208" rtl="0" algn="l">
              <a:spcBef>
                <a:spcPts val="500"/>
              </a:spcBef>
              <a:spcAft>
                <a:spcPts val="0"/>
              </a:spcAft>
              <a:buSzPts val="1840"/>
              <a:buChar char="◼"/>
            </a:pPr>
            <a:r>
              <a:rPr lang="en-CA">
                <a:solidFill>
                  <a:srgbClr val="581F4D"/>
                </a:solidFill>
              </a:rPr>
              <a:t>Asks for something to be done (action)</a:t>
            </a:r>
            <a:endParaRPr/>
          </a:p>
          <a:p>
            <a:pPr indent="-228600" lvl="1" marL="521208" rtl="0" algn="l">
              <a:spcBef>
                <a:spcPts val="500"/>
              </a:spcBef>
              <a:spcAft>
                <a:spcPts val="0"/>
              </a:spcAft>
              <a:buSzPts val="1840"/>
              <a:buChar char="◼"/>
            </a:pPr>
            <a:r>
              <a:rPr lang="en-CA">
                <a:solidFill>
                  <a:srgbClr val="581F4D"/>
                </a:solidFill>
              </a:rPr>
              <a:t>Is generally positive, even in a negative situation</a:t>
            </a:r>
            <a:endParaRPr/>
          </a:p>
          <a:p>
            <a:pPr indent="-228600" lvl="1" marL="521208" rtl="0" algn="l">
              <a:spcBef>
                <a:spcPts val="500"/>
              </a:spcBef>
              <a:spcAft>
                <a:spcPts val="0"/>
              </a:spcAft>
              <a:buSzPts val="1840"/>
              <a:buChar char="◼"/>
            </a:pPr>
            <a:r>
              <a:rPr lang="en-CA">
                <a:solidFill>
                  <a:srgbClr val="581F4D"/>
                </a:solidFill>
              </a:rPr>
              <a:t>Is concise</a:t>
            </a:r>
            <a:endParaRPr/>
          </a:p>
          <a:p>
            <a:pPr indent="-228600" lvl="1" marL="521208" rtl="0" algn="l">
              <a:spcBef>
                <a:spcPts val="500"/>
              </a:spcBef>
              <a:spcAft>
                <a:spcPts val="0"/>
              </a:spcAft>
              <a:buSzPts val="1840"/>
              <a:buChar char="◼"/>
            </a:pPr>
            <a:r>
              <a:rPr lang="en-CA">
                <a:solidFill>
                  <a:srgbClr val="581F4D"/>
                </a:solidFill>
              </a:rPr>
              <a:t>Is worded as you would </a:t>
            </a:r>
            <a:r>
              <a:rPr lang="en-CA" u="sng">
                <a:solidFill>
                  <a:srgbClr val="581F4D"/>
                </a:solidFill>
              </a:rPr>
              <a:t>say</a:t>
            </a:r>
            <a:r>
              <a:rPr lang="en-CA">
                <a:solidFill>
                  <a:srgbClr val="581F4D"/>
                </a:solidFill>
              </a:rPr>
              <a:t> it</a:t>
            </a:r>
            <a:endParaRPr/>
          </a:p>
          <a:p>
            <a:pPr indent="-153797" lvl="0" marL="274320" rtl="0" algn="l">
              <a:spcBef>
                <a:spcPts val="600"/>
              </a:spcBef>
              <a:spcAft>
                <a:spcPts val="0"/>
              </a:spcAft>
              <a:buSzPts val="1898"/>
              <a:buNone/>
            </a:pPr>
            <a:r>
              <a:t/>
            </a:r>
            <a:endParaRPr/>
          </a:p>
          <a:p>
            <a:pPr indent="-153797" lvl="0" marL="274320" rtl="0" algn="l">
              <a:spcBef>
                <a:spcPts val="600"/>
              </a:spcBef>
              <a:spcAft>
                <a:spcPts val="0"/>
              </a:spcAft>
              <a:buSzPts val="1898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4"/>
          <p:cNvSpPr txBox="1"/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3800"/>
              <a:buFont typeface="Trebuchet MS"/>
              <a:buNone/>
            </a:pPr>
            <a:r>
              <a:rPr lang="en-CA"/>
              <a:t>REQUEST LETTERS</a:t>
            </a:r>
            <a:endParaRPr/>
          </a:p>
        </p:txBody>
      </p:sp>
      <p:sp>
        <p:nvSpPr>
          <p:cNvPr id="164" name="Google Shape;164;p14"/>
          <p:cNvSpPr txBox="1"/>
          <p:nvPr>
            <p:ph idx="1" type="body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53797" lvl="0" marL="274320" rtl="0" algn="l">
              <a:spcBef>
                <a:spcPts val="0"/>
              </a:spcBef>
              <a:spcAft>
                <a:spcPts val="0"/>
              </a:spcAft>
              <a:buSzPts val="1898"/>
              <a:buNone/>
            </a:pPr>
            <a:r>
              <a:t/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1898"/>
              <a:buChar char="⦿"/>
            </a:pPr>
            <a:r>
              <a:rPr lang="en-CA"/>
              <a:t>¶ 1:  Ask the most important question first or express a polite command (request)</a:t>
            </a:r>
            <a:endParaRPr/>
          </a:p>
          <a:p>
            <a:pPr indent="-153797" lvl="0" marL="274320" rtl="0" algn="l">
              <a:spcBef>
                <a:spcPts val="600"/>
              </a:spcBef>
              <a:spcAft>
                <a:spcPts val="0"/>
              </a:spcAft>
              <a:buSzPts val="1898"/>
              <a:buNone/>
            </a:pPr>
            <a:r>
              <a:t/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1898"/>
              <a:buChar char="⦿"/>
            </a:pPr>
            <a:r>
              <a:rPr lang="en-CA"/>
              <a:t>¶ 2:  Explain further; include all necessary details; be logical and thorough; be concise</a:t>
            </a:r>
            <a:endParaRPr/>
          </a:p>
          <a:p>
            <a:pPr indent="-153797" lvl="0" marL="274320" rtl="0" algn="l">
              <a:spcBef>
                <a:spcPts val="600"/>
              </a:spcBef>
              <a:spcAft>
                <a:spcPts val="0"/>
              </a:spcAft>
              <a:buSzPts val="1898"/>
              <a:buNone/>
            </a:pPr>
            <a:r>
              <a:t/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1898"/>
              <a:buChar char="⦿"/>
            </a:pPr>
            <a:r>
              <a:rPr lang="en-CA"/>
              <a:t>¶ 3:  Request a specific action; state a deadline date; show appreciation</a:t>
            </a:r>
            <a:endParaRPr/>
          </a:p>
          <a:p>
            <a:pPr indent="-153797" lvl="0" marL="274320" rtl="0" algn="l">
              <a:spcBef>
                <a:spcPts val="600"/>
              </a:spcBef>
              <a:spcAft>
                <a:spcPts val="0"/>
              </a:spcAft>
              <a:buSzPts val="1898"/>
              <a:buNone/>
            </a:pPr>
            <a:r>
              <a:t/>
            </a:r>
            <a:endParaRPr/>
          </a:p>
          <a:p>
            <a:pPr indent="-153797" lvl="0" marL="274320" rtl="0" algn="l">
              <a:spcBef>
                <a:spcPts val="600"/>
              </a:spcBef>
              <a:spcAft>
                <a:spcPts val="0"/>
              </a:spcAft>
              <a:buSzPts val="1898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119811cd14f_0_6"/>
          <p:cNvSpPr txBox="1"/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ct val="100000"/>
              <a:buFont typeface="Trebuchet MS"/>
              <a:buNone/>
            </a:pPr>
            <a:r>
              <a:rPr lang="en-CA"/>
              <a:t>REPLYING TO </a:t>
            </a:r>
            <a:r>
              <a:rPr lang="en-CA"/>
              <a:t>REQUEST LETTERS</a:t>
            </a:r>
            <a:endParaRPr/>
          </a:p>
        </p:txBody>
      </p:sp>
      <p:sp>
        <p:nvSpPr>
          <p:cNvPr id="170" name="Google Shape;170;g119811cd14f_0_6"/>
          <p:cNvSpPr txBox="1"/>
          <p:nvPr>
            <p:ph idx="1" type="body"/>
          </p:nvPr>
        </p:nvSpPr>
        <p:spPr>
          <a:xfrm>
            <a:off x="457200" y="1609416"/>
            <a:ext cx="7239000" cy="48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53797" lvl="0" marL="274320" rtl="0" algn="l">
              <a:spcBef>
                <a:spcPts val="0"/>
              </a:spcBef>
              <a:spcAft>
                <a:spcPts val="0"/>
              </a:spcAft>
              <a:buSzPts val="1898"/>
              <a:buNone/>
            </a:pPr>
            <a:r>
              <a:t/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1898"/>
              <a:buChar char="⦿"/>
            </a:pPr>
            <a:r>
              <a:rPr lang="en-CA"/>
              <a:t>Responding to a request letter…</a:t>
            </a:r>
            <a:endParaRPr/>
          </a:p>
          <a:p>
            <a:pPr indent="-228600" lvl="1" marL="521208" rtl="0" algn="l">
              <a:spcBef>
                <a:spcPts val="500"/>
              </a:spcBef>
              <a:spcAft>
                <a:spcPts val="0"/>
              </a:spcAft>
              <a:buSzPts val="1840"/>
              <a:buChar char="◼"/>
            </a:pPr>
            <a:r>
              <a:rPr lang="en-CA">
                <a:solidFill>
                  <a:srgbClr val="581F4D"/>
                </a:solidFill>
              </a:rPr>
              <a:t>Check facts and figures carefully</a:t>
            </a:r>
            <a:endParaRPr/>
          </a:p>
          <a:p>
            <a:pPr indent="-228600" lvl="1" marL="521208" rtl="0" algn="l">
              <a:spcBef>
                <a:spcPts val="500"/>
              </a:spcBef>
              <a:spcAft>
                <a:spcPts val="0"/>
              </a:spcAft>
              <a:buSzPts val="1840"/>
              <a:buChar char="◼"/>
            </a:pPr>
            <a:r>
              <a:rPr lang="en-CA">
                <a:solidFill>
                  <a:srgbClr val="581F4D"/>
                </a:solidFill>
              </a:rPr>
              <a:t>Any letter written on company stationery is considered a legally binding contract</a:t>
            </a:r>
            <a:endParaRPr/>
          </a:p>
          <a:p>
            <a:pPr indent="-228600" lvl="1" marL="521208" rtl="0" algn="l">
              <a:spcBef>
                <a:spcPts val="500"/>
              </a:spcBef>
              <a:spcAft>
                <a:spcPts val="0"/>
              </a:spcAft>
              <a:buSzPts val="1840"/>
              <a:buChar char="◼"/>
            </a:pPr>
            <a:r>
              <a:rPr lang="en-CA">
                <a:solidFill>
                  <a:srgbClr val="581F4D"/>
                </a:solidFill>
              </a:rPr>
              <a:t>If something needs approval seek approval first before writing the letter</a:t>
            </a:r>
            <a:endParaRPr/>
          </a:p>
          <a:p>
            <a:pPr indent="-153797" lvl="0" marL="274320" rtl="0" algn="l">
              <a:spcBef>
                <a:spcPts val="600"/>
              </a:spcBef>
              <a:spcAft>
                <a:spcPts val="0"/>
              </a:spcAft>
              <a:buSzPts val="1898"/>
              <a:buNone/>
            </a:pPr>
            <a:r>
              <a:t/>
            </a:r>
            <a:endParaRPr/>
          </a:p>
          <a:p>
            <a:pPr indent="-153797" lvl="0" marL="274320" rtl="0" algn="l">
              <a:spcBef>
                <a:spcPts val="600"/>
              </a:spcBef>
              <a:spcAft>
                <a:spcPts val="0"/>
              </a:spcAft>
              <a:buSzPts val="1898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119811cd14f_0_11"/>
          <p:cNvSpPr txBox="1"/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ct val="100000"/>
              <a:buFont typeface="Trebuchet MS"/>
              <a:buNone/>
            </a:pPr>
            <a:r>
              <a:rPr lang="en-CA"/>
              <a:t>REPLYING TO </a:t>
            </a:r>
            <a:r>
              <a:rPr lang="en-CA"/>
              <a:t>REQUEST LETTERS</a:t>
            </a:r>
            <a:endParaRPr/>
          </a:p>
        </p:txBody>
      </p:sp>
      <p:sp>
        <p:nvSpPr>
          <p:cNvPr id="176" name="Google Shape;176;g119811cd14f_0_11"/>
          <p:cNvSpPr txBox="1"/>
          <p:nvPr>
            <p:ph idx="1" type="body"/>
          </p:nvPr>
        </p:nvSpPr>
        <p:spPr>
          <a:xfrm>
            <a:off x="457200" y="1609426"/>
            <a:ext cx="7592100" cy="52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-153797" lvl="0" marL="274320" rtl="0" algn="l">
              <a:spcBef>
                <a:spcPts val="0"/>
              </a:spcBef>
              <a:spcAft>
                <a:spcPts val="0"/>
              </a:spcAft>
              <a:buSzPts val="1898"/>
              <a:buNone/>
            </a:pPr>
            <a:r>
              <a:t/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1898"/>
              <a:buChar char="⦿"/>
            </a:pPr>
            <a:r>
              <a:rPr lang="en-CA"/>
              <a:t>¶ Subject Line:  </a:t>
            </a:r>
            <a:r>
              <a:rPr lang="en-CA"/>
              <a:t>Identify</a:t>
            </a:r>
            <a:r>
              <a:rPr lang="en-CA"/>
              <a:t> previous </a:t>
            </a:r>
            <a:r>
              <a:rPr lang="en-CA"/>
              <a:t>correspondence</a:t>
            </a:r>
            <a:endParaRPr/>
          </a:p>
          <a:p>
            <a:pPr indent="-153797" lvl="0" marL="274320" rtl="0" algn="l">
              <a:spcBef>
                <a:spcPts val="600"/>
              </a:spcBef>
              <a:spcAft>
                <a:spcPts val="0"/>
              </a:spcAft>
              <a:buSzPts val="1898"/>
              <a:buNone/>
            </a:pPr>
            <a:r>
              <a:t/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1898"/>
              <a:buChar char="⦿"/>
            </a:pPr>
            <a:r>
              <a:rPr lang="en-CA"/>
              <a:t>¶ Opening:  Deliver the most important information first</a:t>
            </a:r>
            <a:endParaRPr/>
          </a:p>
          <a:p>
            <a:pPr indent="0" lvl="0" marL="27432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1898"/>
              <a:buChar char="⦿"/>
            </a:pPr>
            <a:r>
              <a:rPr lang="en-CA"/>
              <a:t>Body: Arrange information logically and answer each inquiry fully</a:t>
            </a:r>
            <a:endParaRPr/>
          </a:p>
          <a:p>
            <a:pPr indent="-153797" lvl="0" marL="274320" rtl="0" algn="l">
              <a:spcBef>
                <a:spcPts val="600"/>
              </a:spcBef>
              <a:spcAft>
                <a:spcPts val="0"/>
              </a:spcAft>
              <a:buSzPts val="1898"/>
              <a:buNone/>
            </a:pPr>
            <a:r>
              <a:t/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1898"/>
              <a:buChar char="⦿"/>
            </a:pPr>
            <a:r>
              <a:rPr lang="en-CA"/>
              <a:t>¶ Closing:  Include a </a:t>
            </a:r>
            <a:r>
              <a:rPr lang="en-CA"/>
              <a:t>pleasant</a:t>
            </a:r>
            <a:r>
              <a:rPr lang="en-CA"/>
              <a:t> closing remark that shows willingness to help the reader</a:t>
            </a:r>
            <a:endParaRPr/>
          </a:p>
          <a:p>
            <a:pPr indent="-153797" lvl="0" marL="274320" rtl="0" algn="l">
              <a:spcBef>
                <a:spcPts val="600"/>
              </a:spcBef>
              <a:spcAft>
                <a:spcPts val="0"/>
              </a:spcAft>
              <a:buSzPts val="1898"/>
              <a:buNone/>
            </a:pPr>
            <a:r>
              <a:t/>
            </a:r>
            <a:endParaRPr/>
          </a:p>
          <a:p>
            <a:pPr indent="-153797" lvl="0" marL="274320" rtl="0" algn="l">
              <a:spcBef>
                <a:spcPts val="600"/>
              </a:spcBef>
              <a:spcAft>
                <a:spcPts val="0"/>
              </a:spcAft>
              <a:buSzPts val="1898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5"/>
          <p:cNvSpPr txBox="1"/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3800"/>
              <a:buFont typeface="Trebuchet MS"/>
              <a:buNone/>
            </a:pPr>
            <a:r>
              <a:rPr lang="en-CA"/>
              <a:t>YOUR ASSIGNMENT… PART 1</a:t>
            </a:r>
            <a:r>
              <a:rPr lang="en-CA" sz="2200"/>
              <a:t>OF </a:t>
            </a:r>
            <a:r>
              <a:rPr lang="en-CA"/>
              <a:t>4</a:t>
            </a:r>
            <a:endParaRPr/>
          </a:p>
        </p:txBody>
      </p:sp>
      <p:sp>
        <p:nvSpPr>
          <p:cNvPr id="182" name="Google Shape;182;p15"/>
          <p:cNvSpPr txBox="1"/>
          <p:nvPr>
            <p:ph idx="1" type="body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53797" lvl="0" marL="274320" rtl="0" algn="l">
              <a:spcBef>
                <a:spcPts val="0"/>
              </a:spcBef>
              <a:spcAft>
                <a:spcPts val="0"/>
              </a:spcAft>
              <a:buSzPts val="1898"/>
              <a:buNone/>
            </a:pPr>
            <a:r>
              <a:t/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1898"/>
              <a:buChar char="⦿"/>
            </a:pPr>
            <a:r>
              <a:rPr lang="en-CA"/>
              <a:t>Page 138</a:t>
            </a:r>
            <a:endParaRPr/>
          </a:p>
          <a:p>
            <a:pPr indent="-153797" lvl="0" marL="274320" rtl="0" algn="l">
              <a:spcBef>
                <a:spcPts val="600"/>
              </a:spcBef>
              <a:spcAft>
                <a:spcPts val="0"/>
              </a:spcAft>
              <a:buSzPts val="1898"/>
              <a:buNone/>
            </a:pPr>
            <a:r>
              <a:t/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1898"/>
              <a:buChar char="⦿"/>
            </a:pPr>
            <a:r>
              <a:rPr lang="en-CA"/>
              <a:t>5.7 Information Request: Backpacking Cuisine</a:t>
            </a:r>
            <a:endParaRPr/>
          </a:p>
          <a:p>
            <a:pPr indent="-228600" lvl="1" marL="521208" rtl="0" algn="l">
              <a:spcBef>
                <a:spcPts val="500"/>
              </a:spcBef>
              <a:spcAft>
                <a:spcPts val="0"/>
              </a:spcAft>
              <a:buSzPts val="1840"/>
              <a:buChar char="◼"/>
            </a:pPr>
            <a:r>
              <a:rPr lang="en-CA">
                <a:solidFill>
                  <a:srgbClr val="581F4D"/>
                </a:solidFill>
              </a:rPr>
              <a:t>Write this letter requesting information about freeze-dried food. </a:t>
            </a:r>
            <a:endParaRPr/>
          </a:p>
          <a:p>
            <a:pPr indent="-111759" lvl="1" marL="521208" rtl="0" algn="l">
              <a:spcBef>
                <a:spcPts val="500"/>
              </a:spcBef>
              <a:spcAft>
                <a:spcPts val="0"/>
              </a:spcAft>
              <a:buSzPts val="1840"/>
              <a:buNone/>
            </a:pPr>
            <a:r>
              <a:t/>
            </a:r>
            <a:endParaRPr/>
          </a:p>
          <a:p>
            <a:pPr indent="-111759" lvl="1" marL="521208" rtl="0" algn="l">
              <a:spcBef>
                <a:spcPts val="500"/>
              </a:spcBef>
              <a:spcAft>
                <a:spcPts val="0"/>
              </a:spcAft>
              <a:buSzPts val="184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d1fbcdbfa6_0_5"/>
          <p:cNvSpPr txBox="1"/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ct val="100000"/>
              <a:buFont typeface="Trebuchet MS"/>
              <a:buNone/>
            </a:pPr>
            <a:r>
              <a:rPr lang="en-CA"/>
              <a:t>YOUR ASSIGNMENT… PART 2 </a:t>
            </a:r>
            <a:r>
              <a:rPr lang="en-CA" sz="2200"/>
              <a:t>OF </a:t>
            </a:r>
            <a:r>
              <a:rPr lang="en-CA"/>
              <a:t>4</a:t>
            </a:r>
            <a:endParaRPr/>
          </a:p>
        </p:txBody>
      </p:sp>
      <p:sp>
        <p:nvSpPr>
          <p:cNvPr id="188" name="Google Shape;188;gd1fbcdbfa6_0_5"/>
          <p:cNvSpPr txBox="1"/>
          <p:nvPr>
            <p:ph idx="1" type="body"/>
          </p:nvPr>
        </p:nvSpPr>
        <p:spPr>
          <a:xfrm>
            <a:off x="457200" y="1609416"/>
            <a:ext cx="7239000" cy="48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153797" lvl="0" marL="274320" rtl="0" algn="l">
              <a:spcBef>
                <a:spcPts val="0"/>
              </a:spcBef>
              <a:spcAft>
                <a:spcPts val="0"/>
              </a:spcAft>
              <a:buSzPts val="1898"/>
              <a:buNone/>
            </a:pPr>
            <a:r>
              <a:t/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1898"/>
              <a:buChar char="⦿"/>
            </a:pPr>
            <a:r>
              <a:rPr lang="en-CA"/>
              <a:t>Page 140 </a:t>
            </a:r>
            <a:endParaRPr/>
          </a:p>
          <a:p>
            <a:pPr indent="-153797" lvl="0" marL="274320" rtl="0" algn="l">
              <a:spcBef>
                <a:spcPts val="600"/>
              </a:spcBef>
              <a:spcAft>
                <a:spcPts val="0"/>
              </a:spcAft>
              <a:buSzPts val="1898"/>
              <a:buNone/>
            </a:pPr>
            <a:r>
              <a:t/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1898"/>
              <a:buChar char="⦿"/>
            </a:pPr>
            <a:r>
              <a:rPr lang="en-CA"/>
              <a:t>5.14 Information Response: </a:t>
            </a:r>
            <a:r>
              <a:rPr lang="en-CA"/>
              <a:t>Backpacking Cuisine</a:t>
            </a:r>
            <a:endParaRPr/>
          </a:p>
          <a:p>
            <a:pPr indent="-228600" lvl="1" marL="521208" rtl="0" algn="l">
              <a:spcBef>
                <a:spcPts val="500"/>
              </a:spcBef>
              <a:spcAft>
                <a:spcPts val="0"/>
              </a:spcAft>
              <a:buSzPts val="1840"/>
              <a:buChar char="◼"/>
            </a:pPr>
            <a:r>
              <a:rPr lang="en-CA">
                <a:solidFill>
                  <a:srgbClr val="581F4D"/>
                </a:solidFill>
              </a:rPr>
              <a:t>Read the situation carefully</a:t>
            </a:r>
            <a:endParaRPr/>
          </a:p>
          <a:p>
            <a:pPr indent="-228600" lvl="1" marL="521208" rtl="0" algn="l">
              <a:spcBef>
                <a:spcPts val="500"/>
              </a:spcBef>
              <a:spcAft>
                <a:spcPts val="0"/>
              </a:spcAft>
              <a:buSzPts val="1840"/>
              <a:buChar char="◼"/>
            </a:pPr>
            <a:r>
              <a:rPr lang="en-CA">
                <a:solidFill>
                  <a:srgbClr val="581F4D"/>
                </a:solidFill>
              </a:rPr>
              <a:t>Write the claim response in a polite, positive tone</a:t>
            </a:r>
            <a:endParaRPr/>
          </a:p>
          <a:p>
            <a:pPr indent="-228600" lvl="1" marL="521208" rtl="0" algn="l">
              <a:spcBef>
                <a:spcPts val="500"/>
              </a:spcBef>
              <a:spcAft>
                <a:spcPts val="0"/>
              </a:spcAft>
              <a:buSzPts val="1840"/>
              <a:buChar char="◼"/>
            </a:pPr>
            <a:r>
              <a:rPr lang="en-CA">
                <a:solidFill>
                  <a:srgbClr val="581F4D"/>
                </a:solidFill>
              </a:rPr>
              <a:t>Inform him where his products are available and that if a large order he can place through you. As well as that you will offer a 5% discount on direct orders with yourself.</a:t>
            </a:r>
            <a:endParaRPr>
              <a:solidFill>
                <a:srgbClr val="581F4D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7"/>
          <p:cNvSpPr txBox="1"/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3800"/>
              <a:buFont typeface="Trebuchet MS"/>
              <a:buNone/>
            </a:pPr>
            <a:r>
              <a:t/>
            </a:r>
            <a:endParaRPr/>
          </a:p>
        </p:txBody>
      </p:sp>
      <p:sp>
        <p:nvSpPr>
          <p:cNvPr id="194" name="Google Shape;194;p17"/>
          <p:cNvSpPr txBox="1"/>
          <p:nvPr>
            <p:ph idx="1" type="body"/>
          </p:nvPr>
        </p:nvSpPr>
        <p:spPr>
          <a:xfrm>
            <a:off x="457200" y="4797152"/>
            <a:ext cx="7239000" cy="16585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1898"/>
              <a:buNone/>
            </a:pPr>
            <a:r>
              <a:rPr lang="en-CA"/>
              <a:t>End of Part 2</a:t>
            </a:r>
            <a:endParaRPr/>
          </a:p>
        </p:txBody>
      </p:sp>
      <p:pic>
        <p:nvPicPr>
          <p:cNvPr descr="http://www.impowerable.com/wp-content/uploads/2012/06/writing_a_letter.jpg" id="195" name="Google Shape;195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31640" y="1012945"/>
            <a:ext cx="5472608" cy="36431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8"/>
          <p:cNvSpPr txBox="1"/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3800"/>
              <a:buFont typeface="Trebuchet MS"/>
              <a:buNone/>
            </a:pPr>
            <a:r>
              <a:rPr lang="en-CA"/>
              <a:t>CLAIM LETTERS</a:t>
            </a:r>
            <a:endParaRPr/>
          </a:p>
        </p:txBody>
      </p:sp>
      <p:sp>
        <p:nvSpPr>
          <p:cNvPr id="201" name="Google Shape;201;p18"/>
          <p:cNvSpPr txBox="1"/>
          <p:nvPr>
            <p:ph idx="1" type="body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153797" lvl="0" marL="274320" rtl="0" algn="l">
              <a:spcBef>
                <a:spcPts val="0"/>
              </a:spcBef>
              <a:spcAft>
                <a:spcPts val="0"/>
              </a:spcAft>
              <a:buSzPts val="1898"/>
              <a:buNone/>
            </a:pPr>
            <a:r>
              <a:t/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1898"/>
              <a:buChar char="⦿"/>
            </a:pPr>
            <a:r>
              <a:rPr lang="en-CA"/>
              <a:t>A claim letter…</a:t>
            </a:r>
            <a:endParaRPr/>
          </a:p>
          <a:p>
            <a:pPr indent="-228600" lvl="1" marL="521208" rtl="0" algn="l">
              <a:spcBef>
                <a:spcPts val="500"/>
              </a:spcBef>
              <a:spcAft>
                <a:spcPts val="0"/>
              </a:spcAft>
              <a:buSzPts val="1840"/>
              <a:buChar char="◼"/>
            </a:pPr>
            <a:r>
              <a:rPr lang="en-CA">
                <a:solidFill>
                  <a:srgbClr val="581F4D"/>
                </a:solidFill>
              </a:rPr>
              <a:t>Identifies a problem, giving full details</a:t>
            </a:r>
            <a:endParaRPr/>
          </a:p>
          <a:p>
            <a:pPr indent="-228600" lvl="1" marL="521208" rtl="0" algn="l">
              <a:spcBef>
                <a:spcPts val="500"/>
              </a:spcBef>
              <a:spcAft>
                <a:spcPts val="0"/>
              </a:spcAft>
              <a:buSzPts val="1840"/>
              <a:buChar char="◼"/>
            </a:pPr>
            <a:r>
              <a:rPr lang="en-CA">
                <a:solidFill>
                  <a:srgbClr val="581F4D"/>
                </a:solidFill>
              </a:rPr>
              <a:t>Includes reference to pertinent documents, such as invoices, receipts, contracts, etc.</a:t>
            </a:r>
            <a:endParaRPr/>
          </a:p>
          <a:p>
            <a:pPr indent="-228600" lvl="1" marL="521208" rtl="0" algn="l">
              <a:spcBef>
                <a:spcPts val="500"/>
              </a:spcBef>
              <a:spcAft>
                <a:spcPts val="0"/>
              </a:spcAft>
              <a:buSzPts val="1840"/>
              <a:buChar char="◼"/>
            </a:pPr>
            <a:r>
              <a:rPr lang="en-CA">
                <a:solidFill>
                  <a:srgbClr val="581F4D"/>
                </a:solidFill>
              </a:rPr>
              <a:t>Requests a reasonable solution</a:t>
            </a:r>
            <a:endParaRPr/>
          </a:p>
          <a:p>
            <a:pPr indent="-228600" lvl="1" marL="521208" rtl="0" algn="l">
              <a:spcBef>
                <a:spcPts val="500"/>
              </a:spcBef>
              <a:spcAft>
                <a:spcPts val="0"/>
              </a:spcAft>
              <a:buSzPts val="1840"/>
              <a:buChar char="◼"/>
            </a:pPr>
            <a:r>
              <a:rPr lang="en-CA">
                <a:solidFill>
                  <a:srgbClr val="581F4D"/>
                </a:solidFill>
              </a:rPr>
              <a:t>Expresses appreciation for consideration</a:t>
            </a:r>
            <a:endParaRPr/>
          </a:p>
          <a:p>
            <a:pPr indent="-111759" lvl="1" marL="521208" rtl="0" algn="l">
              <a:spcBef>
                <a:spcPts val="500"/>
              </a:spcBef>
              <a:spcAft>
                <a:spcPts val="0"/>
              </a:spcAft>
              <a:buSzPts val="1840"/>
              <a:buNone/>
            </a:pPr>
            <a:r>
              <a:t/>
            </a:r>
            <a:endParaRPr>
              <a:solidFill>
                <a:srgbClr val="581F4D"/>
              </a:solidFill>
            </a:endParaRPr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1898"/>
              <a:buChar char="⦿"/>
            </a:pPr>
            <a:r>
              <a:rPr lang="en-CA"/>
              <a:t>A claim letter does </a:t>
            </a:r>
            <a:r>
              <a:rPr lang="en-CA" u="sng"/>
              <a:t>not</a:t>
            </a:r>
            <a:r>
              <a:rPr lang="en-CA"/>
              <a:t>…</a:t>
            </a:r>
            <a:endParaRPr/>
          </a:p>
          <a:p>
            <a:pPr indent="-228600" lvl="1" marL="521208" rtl="0" algn="l">
              <a:spcBef>
                <a:spcPts val="500"/>
              </a:spcBef>
              <a:spcAft>
                <a:spcPts val="0"/>
              </a:spcAft>
              <a:buSzPts val="1840"/>
              <a:buChar char="◼"/>
            </a:pPr>
            <a:r>
              <a:rPr lang="en-CA">
                <a:solidFill>
                  <a:srgbClr val="581F4D"/>
                </a:solidFill>
              </a:rPr>
              <a:t>Show anger</a:t>
            </a:r>
            <a:endParaRPr/>
          </a:p>
          <a:p>
            <a:pPr indent="-228600" lvl="1" marL="521208" rtl="0" algn="l">
              <a:spcBef>
                <a:spcPts val="500"/>
              </a:spcBef>
              <a:spcAft>
                <a:spcPts val="0"/>
              </a:spcAft>
              <a:buSzPts val="1840"/>
              <a:buChar char="◼"/>
            </a:pPr>
            <a:r>
              <a:rPr lang="en-CA">
                <a:solidFill>
                  <a:srgbClr val="581F4D"/>
                </a:solidFill>
              </a:rPr>
              <a:t>Jump to conclusions</a:t>
            </a:r>
            <a:endParaRPr/>
          </a:p>
          <a:p>
            <a:pPr indent="-228600" lvl="1" marL="521208" rtl="0" algn="l">
              <a:spcBef>
                <a:spcPts val="500"/>
              </a:spcBef>
              <a:spcAft>
                <a:spcPts val="0"/>
              </a:spcAft>
              <a:buSzPts val="1840"/>
              <a:buChar char="◼"/>
            </a:pPr>
            <a:r>
              <a:rPr lang="en-CA">
                <a:solidFill>
                  <a:srgbClr val="581F4D"/>
                </a:solidFill>
              </a:rPr>
              <a:t>Fail to suggest a reasonable solution</a:t>
            </a:r>
            <a:endParaRPr/>
          </a:p>
          <a:p>
            <a:pPr indent="-111759" lvl="1" marL="521208" rtl="0" algn="l">
              <a:spcBef>
                <a:spcPts val="500"/>
              </a:spcBef>
              <a:spcAft>
                <a:spcPts val="0"/>
              </a:spcAft>
              <a:buSzPts val="1840"/>
              <a:buNone/>
            </a:pPr>
            <a:r>
              <a:t/>
            </a:r>
            <a:endParaRPr>
              <a:solidFill>
                <a:srgbClr val="581F4D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9"/>
          <p:cNvSpPr txBox="1"/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3800"/>
              <a:buFont typeface="Trebuchet MS"/>
              <a:buNone/>
            </a:pPr>
            <a:r>
              <a:rPr lang="en-CA"/>
              <a:t>CLAIM LETTERS</a:t>
            </a:r>
            <a:endParaRPr/>
          </a:p>
        </p:txBody>
      </p:sp>
      <p:sp>
        <p:nvSpPr>
          <p:cNvPr id="207" name="Google Shape;207;p19"/>
          <p:cNvSpPr txBox="1"/>
          <p:nvPr>
            <p:ph idx="1" type="body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53797" lvl="0" marL="274320" rtl="0" algn="l">
              <a:spcBef>
                <a:spcPts val="0"/>
              </a:spcBef>
              <a:spcAft>
                <a:spcPts val="0"/>
              </a:spcAft>
              <a:buSzPts val="1898"/>
              <a:buNone/>
            </a:pPr>
            <a:r>
              <a:t/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1898"/>
              <a:buChar char="⦿"/>
            </a:pPr>
            <a:r>
              <a:rPr lang="en-CA"/>
              <a:t>¶ 1:  Describe clearly what you want them to do to resolve the problem</a:t>
            </a:r>
            <a:endParaRPr/>
          </a:p>
          <a:p>
            <a:pPr indent="-153797" lvl="0" marL="274320" rtl="0" algn="l">
              <a:spcBef>
                <a:spcPts val="600"/>
              </a:spcBef>
              <a:spcAft>
                <a:spcPts val="0"/>
              </a:spcAft>
              <a:buSzPts val="1898"/>
              <a:buNone/>
            </a:pPr>
            <a:r>
              <a:t/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1898"/>
              <a:buChar char="⦿"/>
            </a:pPr>
            <a:r>
              <a:rPr lang="en-CA"/>
              <a:t>¶ 2:  Give all supporting detail for the claim; explain how the claim is justified</a:t>
            </a:r>
            <a:endParaRPr/>
          </a:p>
          <a:p>
            <a:pPr indent="-153797" lvl="0" marL="274320" rtl="0" algn="l">
              <a:spcBef>
                <a:spcPts val="600"/>
              </a:spcBef>
              <a:spcAft>
                <a:spcPts val="0"/>
              </a:spcAft>
              <a:buSzPts val="1898"/>
              <a:buNone/>
            </a:pPr>
            <a:r>
              <a:t/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1898"/>
              <a:buChar char="⦿"/>
            </a:pPr>
            <a:r>
              <a:rPr lang="en-CA"/>
              <a:t>¶ 3:  End pleasantly with a goodwill statement and set a deadline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0"/>
          <p:cNvSpPr txBox="1"/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3800"/>
              <a:buFont typeface="Trebuchet MS"/>
              <a:buNone/>
            </a:pPr>
            <a:r>
              <a:rPr lang="en-CA"/>
              <a:t>CLAIM LETTERS</a:t>
            </a:r>
            <a:endParaRPr/>
          </a:p>
        </p:txBody>
      </p:sp>
      <p:sp>
        <p:nvSpPr>
          <p:cNvPr id="213" name="Google Shape;213;p20"/>
          <p:cNvSpPr txBox="1"/>
          <p:nvPr>
            <p:ph idx="1" type="body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53797" lvl="0" marL="274320" rtl="0" algn="l">
              <a:spcBef>
                <a:spcPts val="0"/>
              </a:spcBef>
              <a:spcAft>
                <a:spcPts val="0"/>
              </a:spcAft>
              <a:buSzPts val="1898"/>
              <a:buNone/>
            </a:pPr>
            <a:r>
              <a:t/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1898"/>
              <a:buChar char="⦿"/>
            </a:pPr>
            <a:r>
              <a:rPr lang="en-CA"/>
              <a:t>Example:  </a:t>
            </a:r>
            <a:endParaRPr/>
          </a:p>
          <a:p>
            <a:pPr indent="-153797" lvl="0" marL="274320" rtl="0" algn="l">
              <a:spcBef>
                <a:spcPts val="600"/>
              </a:spcBef>
              <a:spcAft>
                <a:spcPts val="0"/>
              </a:spcAft>
              <a:buSzPts val="1898"/>
              <a:buNone/>
            </a:pPr>
            <a:r>
              <a:t/>
            </a:r>
            <a:endParaRPr/>
          </a:p>
          <a:p>
            <a:pPr indent="-228600" lvl="1" marL="521208" rtl="0" algn="l">
              <a:spcBef>
                <a:spcPts val="500"/>
              </a:spcBef>
              <a:spcAft>
                <a:spcPts val="0"/>
              </a:spcAft>
              <a:buSzPts val="1840"/>
              <a:buChar char="◼"/>
            </a:pPr>
            <a:r>
              <a:rPr lang="en-CA">
                <a:solidFill>
                  <a:srgbClr val="581F4D"/>
                </a:solidFill>
              </a:rPr>
              <a:t>Page 123:  Read the sample letter at the top of the page.  </a:t>
            </a:r>
            <a:endParaRPr/>
          </a:p>
          <a:p>
            <a:pPr indent="-228599" lvl="3" marL="1005839" rtl="0" algn="l">
              <a:spcBef>
                <a:spcPts val="480"/>
              </a:spcBef>
              <a:spcAft>
                <a:spcPts val="0"/>
              </a:spcAft>
              <a:buSzPts val="1920"/>
              <a:buChar char="⚫"/>
            </a:pPr>
            <a:r>
              <a:rPr lang="en-CA" sz="2400">
                <a:solidFill>
                  <a:srgbClr val="581F4D"/>
                </a:solidFill>
              </a:rPr>
              <a:t>What is </a:t>
            </a:r>
            <a:r>
              <a:rPr b="1" lang="en-CA" sz="2400">
                <a:solidFill>
                  <a:srgbClr val="581F4D"/>
                </a:solidFill>
              </a:rPr>
              <a:t>wrong</a:t>
            </a:r>
            <a:r>
              <a:rPr lang="en-CA" sz="2400">
                <a:solidFill>
                  <a:srgbClr val="581F4D"/>
                </a:solidFill>
              </a:rPr>
              <a:t> with this letter?</a:t>
            </a:r>
            <a:endParaRPr/>
          </a:p>
          <a:p>
            <a:pPr indent="-228599" lvl="3" marL="1005839" rtl="0" algn="l">
              <a:spcBef>
                <a:spcPts val="480"/>
              </a:spcBef>
              <a:spcAft>
                <a:spcPts val="0"/>
              </a:spcAft>
              <a:buSzPts val="1920"/>
              <a:buChar char="⚫"/>
            </a:pPr>
            <a:r>
              <a:rPr lang="en-CA" sz="2400">
                <a:solidFill>
                  <a:srgbClr val="581F4D"/>
                </a:solidFill>
              </a:rPr>
              <a:t>If you received this letter, what would your reaction be?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119811cd14f_0_16"/>
          <p:cNvSpPr txBox="1"/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3800"/>
              <a:buFont typeface="Trebuchet MS"/>
              <a:buNone/>
            </a:pPr>
            <a:r>
              <a:rPr lang="en-CA"/>
              <a:t>REPLYING TO CLAIM ETTERS</a:t>
            </a:r>
            <a:endParaRPr/>
          </a:p>
        </p:txBody>
      </p:sp>
      <p:sp>
        <p:nvSpPr>
          <p:cNvPr id="219" name="Google Shape;219;g119811cd14f_0_16"/>
          <p:cNvSpPr txBox="1"/>
          <p:nvPr>
            <p:ph idx="1" type="body"/>
          </p:nvPr>
        </p:nvSpPr>
        <p:spPr>
          <a:xfrm>
            <a:off x="457200" y="1609416"/>
            <a:ext cx="7239000" cy="48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53797" lvl="0" marL="274320" rtl="0" algn="l">
              <a:spcBef>
                <a:spcPts val="0"/>
              </a:spcBef>
              <a:spcAft>
                <a:spcPts val="0"/>
              </a:spcAft>
              <a:buSzPts val="1898"/>
              <a:buNone/>
            </a:pPr>
            <a:r>
              <a:t/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1898"/>
              <a:buChar char="⦿"/>
            </a:pPr>
            <a:r>
              <a:rPr lang="en-CA"/>
              <a:t>Responding to a claim letter…</a:t>
            </a:r>
            <a:endParaRPr/>
          </a:p>
          <a:p>
            <a:pPr indent="-228600" lvl="1" marL="521208" rtl="0" algn="l">
              <a:spcBef>
                <a:spcPts val="500"/>
              </a:spcBef>
              <a:spcAft>
                <a:spcPts val="0"/>
              </a:spcAft>
              <a:buSzPts val="1840"/>
              <a:buChar char="◼"/>
            </a:pPr>
            <a:r>
              <a:rPr lang="en-CA">
                <a:solidFill>
                  <a:srgbClr val="581F4D"/>
                </a:solidFill>
              </a:rPr>
              <a:t>Rectify the wrong, if one exists</a:t>
            </a:r>
            <a:endParaRPr/>
          </a:p>
          <a:p>
            <a:pPr indent="-228600" lvl="1" marL="521208" rtl="0" algn="l">
              <a:spcBef>
                <a:spcPts val="500"/>
              </a:spcBef>
              <a:spcAft>
                <a:spcPts val="0"/>
              </a:spcAft>
              <a:buSzPts val="1840"/>
              <a:buChar char="◼"/>
            </a:pPr>
            <a:r>
              <a:rPr lang="en-CA">
                <a:solidFill>
                  <a:srgbClr val="581F4D"/>
                </a:solidFill>
              </a:rPr>
              <a:t>Regain confidence of the customer</a:t>
            </a:r>
            <a:endParaRPr>
              <a:solidFill>
                <a:srgbClr val="581F4D"/>
              </a:solidFill>
            </a:endParaRPr>
          </a:p>
          <a:p>
            <a:pPr indent="-228600" lvl="1" marL="521208" rtl="0" algn="l">
              <a:spcBef>
                <a:spcPts val="500"/>
              </a:spcBef>
              <a:spcAft>
                <a:spcPts val="0"/>
              </a:spcAft>
              <a:buSzPts val="1840"/>
              <a:buChar char="◼"/>
            </a:pPr>
            <a:r>
              <a:rPr lang="en-CA">
                <a:solidFill>
                  <a:srgbClr val="581F4D"/>
                </a:solidFill>
              </a:rPr>
              <a:t>Promote future business and goodwill</a:t>
            </a:r>
            <a:endParaRPr>
              <a:solidFill>
                <a:srgbClr val="581F4D"/>
              </a:solidFill>
            </a:endParaRPr>
          </a:p>
          <a:p>
            <a:pPr indent="-153797" lvl="0" marL="274320" rtl="0" algn="l">
              <a:spcBef>
                <a:spcPts val="600"/>
              </a:spcBef>
              <a:spcAft>
                <a:spcPts val="0"/>
              </a:spcAft>
              <a:buSzPts val="1898"/>
              <a:buNone/>
            </a:pPr>
            <a:r>
              <a:t/>
            </a:r>
            <a:endParaRPr/>
          </a:p>
          <a:p>
            <a:pPr indent="-153797" lvl="0" marL="274320" rtl="0" algn="l">
              <a:spcBef>
                <a:spcPts val="600"/>
              </a:spcBef>
              <a:spcAft>
                <a:spcPts val="0"/>
              </a:spcAft>
              <a:buSzPts val="1898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119811cd14f_0_21"/>
          <p:cNvSpPr txBox="1"/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3800"/>
              <a:buFont typeface="Trebuchet MS"/>
              <a:buNone/>
            </a:pPr>
            <a:r>
              <a:rPr lang="en-CA"/>
              <a:t>REPLYING TO CLAIM LETTERS</a:t>
            </a:r>
            <a:endParaRPr/>
          </a:p>
        </p:txBody>
      </p:sp>
      <p:sp>
        <p:nvSpPr>
          <p:cNvPr id="225" name="Google Shape;225;g119811cd14f_0_21"/>
          <p:cNvSpPr txBox="1"/>
          <p:nvPr>
            <p:ph idx="1" type="body"/>
          </p:nvPr>
        </p:nvSpPr>
        <p:spPr>
          <a:xfrm>
            <a:off x="457200" y="1609426"/>
            <a:ext cx="7592100" cy="52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-153797" lvl="0" marL="274320" rtl="0" algn="l">
              <a:spcBef>
                <a:spcPts val="0"/>
              </a:spcBef>
              <a:spcAft>
                <a:spcPts val="0"/>
              </a:spcAft>
              <a:buSzPct val="72999"/>
              <a:buNone/>
            </a:pPr>
            <a:r>
              <a:t/>
            </a:r>
            <a:endParaRPr/>
          </a:p>
          <a:p>
            <a:pPr indent="-265280" lvl="0" marL="274320" rtl="0" algn="l">
              <a:spcBef>
                <a:spcPts val="600"/>
              </a:spcBef>
              <a:spcAft>
                <a:spcPts val="0"/>
              </a:spcAft>
              <a:buSzPct val="72999"/>
              <a:buChar char="⦿"/>
            </a:pPr>
            <a:r>
              <a:rPr lang="en-CA"/>
              <a:t>Subject Line (optional):  Identify previous correspondence</a:t>
            </a:r>
            <a:endParaRPr/>
          </a:p>
          <a:p>
            <a:pPr indent="-153797" lvl="0" marL="274320" rtl="0" algn="l">
              <a:spcBef>
                <a:spcPts val="600"/>
              </a:spcBef>
              <a:spcAft>
                <a:spcPts val="0"/>
              </a:spcAft>
              <a:buSzPct val="72999"/>
              <a:buNone/>
            </a:pPr>
            <a:r>
              <a:t/>
            </a:r>
            <a:endParaRPr/>
          </a:p>
          <a:p>
            <a:pPr indent="-265280" lvl="0" marL="274320" rtl="0" algn="l">
              <a:spcBef>
                <a:spcPts val="600"/>
              </a:spcBef>
              <a:spcAft>
                <a:spcPts val="0"/>
              </a:spcAft>
              <a:buSzPct val="72999"/>
              <a:buChar char="⦿"/>
            </a:pPr>
            <a:r>
              <a:rPr lang="en-CA"/>
              <a:t>Opening:  Grant request or announce the adjustment immediately. Include resale or sales promotion if appropriate</a:t>
            </a:r>
            <a:endParaRPr/>
          </a:p>
          <a:p>
            <a:pPr indent="0" lvl="0" marL="27432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65280" lvl="0" marL="274320" rtl="0" algn="l">
              <a:spcBef>
                <a:spcPts val="600"/>
              </a:spcBef>
              <a:spcAft>
                <a:spcPts val="0"/>
              </a:spcAft>
              <a:buSzPct val="72999"/>
              <a:buChar char="⦿"/>
            </a:pPr>
            <a:r>
              <a:rPr lang="en-CA"/>
              <a:t>Body: Provide details about how you are complying with the request. Try to regain the customers confidence.</a:t>
            </a:r>
            <a:endParaRPr/>
          </a:p>
          <a:p>
            <a:pPr indent="-153797" lvl="0" marL="274320" rtl="0" algn="l">
              <a:spcBef>
                <a:spcPts val="600"/>
              </a:spcBef>
              <a:spcAft>
                <a:spcPts val="0"/>
              </a:spcAft>
              <a:buSzPct val="72999"/>
              <a:buNone/>
            </a:pPr>
            <a:r>
              <a:t/>
            </a:r>
            <a:endParaRPr/>
          </a:p>
          <a:p>
            <a:pPr indent="-265280" lvl="0" marL="274320" rtl="0" algn="l">
              <a:spcBef>
                <a:spcPts val="600"/>
              </a:spcBef>
              <a:spcAft>
                <a:spcPts val="0"/>
              </a:spcAft>
              <a:buSzPct val="72999"/>
              <a:buChar char="⦿"/>
            </a:pPr>
            <a:r>
              <a:rPr lang="en-CA"/>
              <a:t>Closing:  End positively with a forward-looking thought, express confidence in future business relations, and avoid referring to unpleasantness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1"/>
          <p:cNvSpPr txBox="1"/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ct val="100000"/>
              <a:buFont typeface="Trebuchet MS"/>
              <a:buNone/>
            </a:pPr>
            <a:r>
              <a:rPr lang="en-CA"/>
              <a:t>YOUR ASSIGNMENT… PART 3 </a:t>
            </a:r>
            <a:r>
              <a:rPr lang="en-CA" sz="2200"/>
              <a:t>OF </a:t>
            </a:r>
            <a:r>
              <a:rPr lang="en-CA"/>
              <a:t>4</a:t>
            </a:r>
            <a:endParaRPr/>
          </a:p>
        </p:txBody>
      </p:sp>
      <p:sp>
        <p:nvSpPr>
          <p:cNvPr id="231" name="Google Shape;231;p21"/>
          <p:cNvSpPr txBox="1"/>
          <p:nvPr>
            <p:ph idx="1" type="body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53797" lvl="0" marL="274320" rtl="0" algn="l">
              <a:spcBef>
                <a:spcPts val="0"/>
              </a:spcBef>
              <a:spcAft>
                <a:spcPts val="0"/>
              </a:spcAft>
              <a:buSzPts val="1898"/>
              <a:buNone/>
            </a:pPr>
            <a:r>
              <a:t/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1898"/>
              <a:buChar char="⦿"/>
            </a:pPr>
            <a:r>
              <a:rPr lang="en-CA"/>
              <a:t>Page 139 </a:t>
            </a:r>
            <a:endParaRPr/>
          </a:p>
          <a:p>
            <a:pPr indent="-153797" lvl="0" marL="274320" rtl="0" algn="l">
              <a:spcBef>
                <a:spcPts val="600"/>
              </a:spcBef>
              <a:spcAft>
                <a:spcPts val="0"/>
              </a:spcAft>
              <a:buSzPts val="1898"/>
              <a:buNone/>
            </a:pPr>
            <a:r>
              <a:t/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1898"/>
              <a:buChar char="⦿"/>
            </a:pPr>
            <a:r>
              <a:rPr lang="en-CA"/>
              <a:t>5.11 Claim Letter: Deep Desk Disappointment</a:t>
            </a:r>
            <a:endParaRPr/>
          </a:p>
          <a:p>
            <a:pPr indent="-228600" lvl="1" marL="521208" rtl="0" algn="l">
              <a:spcBef>
                <a:spcPts val="500"/>
              </a:spcBef>
              <a:spcAft>
                <a:spcPts val="0"/>
              </a:spcAft>
              <a:buSzPts val="1840"/>
              <a:buChar char="◼"/>
            </a:pPr>
            <a:r>
              <a:rPr lang="en-CA">
                <a:solidFill>
                  <a:srgbClr val="581F4D"/>
                </a:solidFill>
              </a:rPr>
              <a:t>Read the situation carefully</a:t>
            </a:r>
            <a:endParaRPr/>
          </a:p>
          <a:p>
            <a:pPr indent="-228600" lvl="1" marL="521208" rtl="0" algn="l">
              <a:spcBef>
                <a:spcPts val="500"/>
              </a:spcBef>
              <a:spcAft>
                <a:spcPts val="0"/>
              </a:spcAft>
              <a:buSzPts val="1840"/>
              <a:buChar char="◼"/>
            </a:pPr>
            <a:r>
              <a:rPr lang="en-CA">
                <a:solidFill>
                  <a:srgbClr val="581F4D"/>
                </a:solidFill>
              </a:rPr>
              <a:t>Write the claim letter in a polite, positive tone</a:t>
            </a:r>
            <a:endParaRPr/>
          </a:p>
          <a:p>
            <a:pPr indent="-228600" lvl="1" marL="521208" rtl="0" algn="l">
              <a:spcBef>
                <a:spcPts val="500"/>
              </a:spcBef>
              <a:spcAft>
                <a:spcPts val="0"/>
              </a:spcAft>
              <a:buSzPts val="1840"/>
              <a:buChar char="◼"/>
            </a:pPr>
            <a:r>
              <a:rPr lang="en-CA">
                <a:solidFill>
                  <a:srgbClr val="581F4D"/>
                </a:solidFill>
              </a:rPr>
              <a:t>Add any details that would be helpful to this claim</a:t>
            </a:r>
            <a:endParaRPr>
              <a:solidFill>
                <a:srgbClr val="581F4D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d1fbcdbfa6_0_0"/>
          <p:cNvSpPr txBox="1"/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ct val="100000"/>
              <a:buFont typeface="Trebuchet MS"/>
              <a:buNone/>
            </a:pPr>
            <a:r>
              <a:rPr lang="en-CA"/>
              <a:t>YOUR ASSIGNMENT… </a:t>
            </a:r>
            <a:r>
              <a:rPr lang="en-CA"/>
              <a:t>PART 4 </a:t>
            </a:r>
            <a:r>
              <a:rPr lang="en-CA" sz="2200"/>
              <a:t>OF </a:t>
            </a:r>
            <a:r>
              <a:rPr lang="en-CA"/>
              <a:t>4</a:t>
            </a:r>
            <a:endParaRPr/>
          </a:p>
        </p:txBody>
      </p:sp>
      <p:sp>
        <p:nvSpPr>
          <p:cNvPr id="237" name="Google Shape;237;gd1fbcdbfa6_0_0"/>
          <p:cNvSpPr txBox="1"/>
          <p:nvPr>
            <p:ph idx="1" type="body"/>
          </p:nvPr>
        </p:nvSpPr>
        <p:spPr>
          <a:xfrm>
            <a:off x="457200" y="1609416"/>
            <a:ext cx="7239000" cy="48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53797" lvl="0" marL="274320" rtl="0" algn="l">
              <a:spcBef>
                <a:spcPts val="0"/>
              </a:spcBef>
              <a:spcAft>
                <a:spcPts val="0"/>
              </a:spcAft>
              <a:buSzPts val="1898"/>
              <a:buNone/>
            </a:pPr>
            <a:r>
              <a:t/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1898"/>
              <a:buChar char="⦿"/>
            </a:pPr>
            <a:r>
              <a:rPr lang="en-CA"/>
              <a:t>Page 141 </a:t>
            </a:r>
            <a:endParaRPr/>
          </a:p>
          <a:p>
            <a:pPr indent="-153797" lvl="0" marL="274320" rtl="0" algn="l">
              <a:spcBef>
                <a:spcPts val="600"/>
              </a:spcBef>
              <a:spcAft>
                <a:spcPts val="0"/>
              </a:spcAft>
              <a:buSzPts val="1898"/>
              <a:buNone/>
            </a:pPr>
            <a:r>
              <a:t/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1898"/>
              <a:buChar char="⦿"/>
            </a:pPr>
            <a:r>
              <a:rPr lang="en-CA"/>
              <a:t>5.18 Claim Response: Deep Desk Disappointment</a:t>
            </a:r>
            <a:endParaRPr/>
          </a:p>
          <a:p>
            <a:pPr indent="-228600" lvl="1" marL="521208" rtl="0" algn="l">
              <a:spcBef>
                <a:spcPts val="500"/>
              </a:spcBef>
              <a:spcAft>
                <a:spcPts val="0"/>
              </a:spcAft>
              <a:buSzPts val="1840"/>
              <a:buChar char="◼"/>
            </a:pPr>
            <a:r>
              <a:rPr lang="en-CA">
                <a:solidFill>
                  <a:srgbClr val="581F4D"/>
                </a:solidFill>
              </a:rPr>
              <a:t>Read the situation carefully</a:t>
            </a:r>
            <a:endParaRPr/>
          </a:p>
          <a:p>
            <a:pPr indent="-228600" lvl="1" marL="521208" rtl="0" algn="l">
              <a:spcBef>
                <a:spcPts val="500"/>
              </a:spcBef>
              <a:spcAft>
                <a:spcPts val="0"/>
              </a:spcAft>
              <a:buSzPts val="1840"/>
              <a:buChar char="◼"/>
            </a:pPr>
            <a:r>
              <a:rPr lang="en-CA">
                <a:solidFill>
                  <a:srgbClr val="581F4D"/>
                </a:solidFill>
              </a:rPr>
              <a:t>Write the claim response in a polite, positive tone</a:t>
            </a:r>
            <a:endParaRPr/>
          </a:p>
          <a:p>
            <a:pPr indent="-228600" lvl="1" marL="521208" rtl="0" algn="l">
              <a:spcBef>
                <a:spcPts val="500"/>
              </a:spcBef>
              <a:spcAft>
                <a:spcPts val="0"/>
              </a:spcAft>
              <a:buSzPts val="1840"/>
              <a:buChar char="◼"/>
            </a:pPr>
            <a:r>
              <a:rPr lang="en-CA">
                <a:solidFill>
                  <a:srgbClr val="581F4D"/>
                </a:solidFill>
              </a:rPr>
              <a:t>Add any details that would be helpful to this response</a:t>
            </a:r>
            <a:endParaRPr>
              <a:solidFill>
                <a:srgbClr val="581F4D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2"/>
          <p:cNvSpPr txBox="1"/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3800"/>
              <a:buFont typeface="Trebuchet MS"/>
              <a:buNone/>
            </a:pPr>
            <a:r>
              <a:t/>
            </a:r>
            <a:endParaRPr/>
          </a:p>
        </p:txBody>
      </p:sp>
      <p:sp>
        <p:nvSpPr>
          <p:cNvPr id="243" name="Google Shape;243;p22"/>
          <p:cNvSpPr txBox="1"/>
          <p:nvPr>
            <p:ph idx="1" type="body"/>
          </p:nvPr>
        </p:nvSpPr>
        <p:spPr>
          <a:xfrm>
            <a:off x="457200" y="5229200"/>
            <a:ext cx="7239000" cy="12265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1898"/>
              <a:buNone/>
            </a:pPr>
            <a:r>
              <a:rPr lang="en-CA"/>
              <a:t>End</a:t>
            </a:r>
            <a:endParaRPr/>
          </a:p>
        </p:txBody>
      </p:sp>
      <p:pic>
        <p:nvPicPr>
          <p:cNvPr descr="http://www.pentel.com/files/catalogs/letter_writi_24714_md_thumb_1.gif" id="244" name="Google Shape;244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23728" y="908720"/>
            <a:ext cx="3816424" cy="38164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pulent">
  <a:themeElements>
    <a:clrScheme name="Opulent">
      <a:dk1>
        <a:srgbClr val="000000"/>
      </a:dk1>
      <a:lt1>
        <a:srgbClr val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2012-11-13T22:28:48Z</dcterms:created>
  <dc:creator>Brooke B</dc:creator>
</cp:coreProperties>
</file>