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20" roundtripDataSignature="AMtx7miSp/qkjzVppQvoTw1mqSZcZjToU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Written messages fall into two categories, Paper based and electronic. Knowing what channel to use and how to prepare an effective message can save you time, reduce stress, and make you look professional.</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The two main ones we will look at are E-mails and memos.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E-mails: can send messages to one recipient or multiple recipients. Recipients can read, print, reply, forward, store or delete these messages. Emails should be used to write short messages for requests or responses.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Memos: Paper based used to convey confidential information emphasize ideas, deliver lengthy documents, or lend important to messages.  Thery are especially useful fo organizational procedures and policies.</a:t>
            </a:r>
            <a:endParaRPr/>
          </a:p>
        </p:txBody>
      </p:sp>
      <p:sp>
        <p:nvSpPr>
          <p:cNvPr id="166" name="Google Shape;166;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Opening: Busy readers want to know immediately why they are reading the message. </a:t>
            </a:r>
            <a:endParaRPr/>
          </a:p>
        </p:txBody>
      </p:sp>
      <p:sp>
        <p:nvSpPr>
          <p:cNvPr id="190" name="Google Shape;190;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Your body should have high skim value. People should be able to skim through it and understand what is being asked.Also in your body try to limit the amount of topics you are talking about. If you are talking about a computer and then ask about attending a conference </a:t>
            </a:r>
            <a:r>
              <a:rPr lang="en-CA"/>
              <a:t>there's a</a:t>
            </a:r>
            <a:r>
              <a:rPr lang="en-CA"/>
              <a:t> 50% chance of failure. The </a:t>
            </a:r>
            <a:r>
              <a:rPr lang="en-CA"/>
              <a:t>person may only respond to the computer problem and not the conference due to forgetting about it.</a:t>
            </a:r>
            <a:endParaRPr/>
          </a:p>
        </p:txBody>
      </p:sp>
      <p:sp>
        <p:nvSpPr>
          <p:cNvPr id="196" name="Google Shape;196;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The closing is generally where readers will look for deadlines and action language. If no request or action a closing summary isnt </a:t>
            </a:r>
            <a:r>
              <a:rPr lang="en-CA"/>
              <a:t>necessary</a:t>
            </a:r>
            <a:r>
              <a:rPr lang="en-CA"/>
              <a:t> and you could just end with i am glad to </a:t>
            </a:r>
            <a:r>
              <a:rPr lang="en-CA"/>
              <a:t>answer your questions or please let mek now if you have any questions.</a:t>
            </a:r>
            <a:endParaRPr/>
          </a:p>
        </p:txBody>
      </p:sp>
      <p:sp>
        <p:nvSpPr>
          <p:cNvPr id="202" name="Google Shape;202;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480"/>
              </a:spcBef>
              <a:spcAft>
                <a:spcPts val="0"/>
              </a:spcAft>
              <a:buNone/>
            </a:pPr>
            <a:r>
              <a:rPr lang="en-CA" sz="2400">
                <a:solidFill>
                  <a:schemeClr val="dk1"/>
                </a:solidFill>
              </a:rPr>
              <a:t>Be concise, not long-winded: Don't burden readers with unnecessary information.</a:t>
            </a:r>
            <a:endParaRPr sz="2400">
              <a:solidFill>
                <a:schemeClr val="dk1"/>
              </a:solidFill>
            </a:endParaRPr>
          </a:p>
          <a:p>
            <a:pPr indent="0" lvl="0" marL="0" rtl="0" algn="l">
              <a:spcBef>
                <a:spcPts val="480"/>
              </a:spcBef>
              <a:spcAft>
                <a:spcPts val="0"/>
              </a:spcAft>
              <a:buNone/>
            </a:pPr>
            <a:r>
              <a:rPr lang="en-CA" sz="2400">
                <a:solidFill>
                  <a:schemeClr val="dk1"/>
                </a:solidFill>
              </a:rPr>
              <a:t>Send only appropriate information. The business email account is for business use only; not for jokes, gossip, sharing the latest YouTube video</a:t>
            </a:r>
            <a:endParaRPr sz="2400">
              <a:solidFill>
                <a:schemeClr val="dk1"/>
              </a:solidFill>
            </a:endParaRPr>
          </a:p>
          <a:p>
            <a:pPr indent="0" lvl="0" marL="0" rtl="0" algn="l">
              <a:spcBef>
                <a:spcPts val="480"/>
              </a:spcBef>
              <a:spcAft>
                <a:spcPts val="0"/>
              </a:spcAft>
              <a:buNone/>
            </a:pPr>
            <a:r>
              <a:t/>
            </a:r>
            <a:endParaRPr sz="2400">
              <a:solidFill>
                <a:schemeClr val="dk1"/>
              </a:solidFill>
            </a:endParaRPr>
          </a:p>
          <a:p>
            <a:pPr indent="0" lvl="0" marL="0" rtl="0" algn="l">
              <a:spcBef>
                <a:spcPts val="480"/>
              </a:spcBef>
              <a:spcAft>
                <a:spcPts val="0"/>
              </a:spcAft>
              <a:buNone/>
            </a:pPr>
            <a:r>
              <a:rPr lang="en-CA" sz="2400">
                <a:solidFill>
                  <a:schemeClr val="dk1"/>
                </a:solidFill>
              </a:rPr>
              <a:t>Don’t send email to avoid face-to-face contact</a:t>
            </a:r>
            <a:endParaRPr sz="1400"/>
          </a:p>
          <a:p>
            <a:pPr indent="0" lvl="0" marL="0" rtl="0" algn="l">
              <a:spcBef>
                <a:spcPts val="480"/>
              </a:spcBef>
              <a:spcAft>
                <a:spcPts val="0"/>
              </a:spcAft>
              <a:buNone/>
            </a:pPr>
            <a:r>
              <a:rPr lang="en-CA" sz="2400">
                <a:solidFill>
                  <a:schemeClr val="dk1"/>
                </a:solidFill>
              </a:rPr>
              <a:t>Never reply when you are angry</a:t>
            </a:r>
            <a:endParaRPr sz="1400"/>
          </a:p>
          <a:p>
            <a:pPr indent="0" lvl="0" marL="0" rtl="0" algn="l">
              <a:spcBef>
                <a:spcPts val="480"/>
              </a:spcBef>
              <a:spcAft>
                <a:spcPts val="0"/>
              </a:spcAft>
              <a:buNone/>
            </a:pPr>
            <a:r>
              <a:rPr lang="en-CA" sz="2400">
                <a:solidFill>
                  <a:schemeClr val="dk1"/>
                </a:solidFill>
              </a:rPr>
              <a:t>Care about correctness:  format, spelling, grammar</a:t>
            </a:r>
            <a:endParaRPr sz="1400"/>
          </a:p>
          <a:p>
            <a:pPr indent="0" lvl="0" marL="0" rtl="0" algn="l">
              <a:spcBef>
                <a:spcPts val="480"/>
              </a:spcBef>
              <a:spcAft>
                <a:spcPts val="0"/>
              </a:spcAft>
              <a:buNone/>
            </a:pPr>
            <a:r>
              <a:rPr lang="en-CA" sz="2400">
                <a:solidFill>
                  <a:schemeClr val="dk1"/>
                </a:solidFill>
              </a:rPr>
              <a:t>Don’t use emoticons and LOL and resist humor and personal jokes</a:t>
            </a:r>
            <a:endParaRPr sz="2400">
              <a:solidFill>
                <a:schemeClr val="dk1"/>
              </a:solidFill>
            </a:endParaRPr>
          </a:p>
          <a:p>
            <a:pPr indent="0" lvl="0" marL="0" rtl="0" algn="l">
              <a:spcBef>
                <a:spcPts val="480"/>
              </a:spcBef>
              <a:spcAft>
                <a:spcPts val="0"/>
              </a:spcAft>
              <a:buNone/>
            </a:pPr>
            <a:r>
              <a:t/>
            </a:r>
            <a:endParaRPr sz="2400">
              <a:solidFill>
                <a:schemeClr val="dk1"/>
              </a:solidFill>
            </a:endParaRPr>
          </a:p>
          <a:p>
            <a:pPr indent="-144780" lvl="0" marL="274320" rtl="0" algn="l">
              <a:spcBef>
                <a:spcPts val="480"/>
              </a:spcBef>
              <a:spcAft>
                <a:spcPts val="0"/>
              </a:spcAft>
              <a:buClr>
                <a:srgbClr val="000000"/>
              </a:buClr>
              <a:buSzPts val="2040"/>
              <a:buFont typeface="Arial"/>
              <a:buNone/>
            </a:pPr>
            <a:r>
              <a:t/>
            </a:r>
            <a:endParaRPr sz="2400">
              <a:latin typeface="Calibri"/>
              <a:ea typeface="Calibri"/>
              <a:cs typeface="Calibri"/>
              <a:sym typeface="Calibri"/>
            </a:endParaRPr>
          </a:p>
          <a:p>
            <a:pPr indent="-123190" lvl="0" marL="274320" rtl="0" algn="l">
              <a:spcBef>
                <a:spcPts val="560"/>
              </a:spcBef>
              <a:spcAft>
                <a:spcPts val="0"/>
              </a:spcAft>
              <a:buClr>
                <a:srgbClr val="000000"/>
              </a:buClr>
              <a:buSzPts val="2380"/>
              <a:buFont typeface="Arial"/>
              <a:buNone/>
            </a:pPr>
            <a:r>
              <a:t/>
            </a:r>
            <a:endParaRPr sz="2800"/>
          </a:p>
          <a:p>
            <a:pPr indent="-123190" lvl="0" marL="274320" rtl="0" algn="l">
              <a:spcBef>
                <a:spcPts val="560"/>
              </a:spcBef>
              <a:spcAft>
                <a:spcPts val="0"/>
              </a:spcAft>
              <a:buClr>
                <a:srgbClr val="000000"/>
              </a:buClr>
              <a:buSzPts val="2380"/>
              <a:buFont typeface="Arial"/>
              <a:buNone/>
            </a:pPr>
            <a:r>
              <a:t/>
            </a:r>
            <a:endParaRPr sz="2800"/>
          </a:p>
          <a:p>
            <a:pPr indent="0" lvl="0" marL="0" rtl="0" algn="l">
              <a:spcBef>
                <a:spcPts val="0"/>
              </a:spcBef>
              <a:spcAft>
                <a:spcPts val="0"/>
              </a:spcAft>
              <a:buNone/>
            </a:pPr>
            <a:r>
              <a:t/>
            </a:r>
            <a:endParaRPr/>
          </a:p>
        </p:txBody>
      </p:sp>
      <p:sp>
        <p:nvSpPr>
          <p:cNvPr id="232" name="Google Shape;232;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bg>
      <p:bgPr>
        <a:solidFill>
          <a:schemeClr val="lt2"/>
        </a:solidFill>
      </p:bgPr>
    </p:bg>
    <p:spTree>
      <p:nvGrpSpPr>
        <p:cNvPr id="20" name="Shape 20"/>
        <p:cNvGrpSpPr/>
        <p:nvPr/>
      </p:nvGrpSpPr>
      <p:grpSpPr>
        <a:xfrm>
          <a:off x="0" y="0"/>
          <a:ext cx="0" cy="0"/>
          <a:chOff x="0" y="0"/>
          <a:chExt cx="0" cy="0"/>
        </a:xfrm>
      </p:grpSpPr>
      <p:sp>
        <p:nvSpPr>
          <p:cNvPr id="21" name="Google Shape;21;p16"/>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22" name="Google Shape;22;p16"/>
          <p:cNvSpPr/>
          <p:nvPr/>
        </p:nvSpPr>
        <p:spPr>
          <a:xfrm>
            <a:off x="8991600" y="3048"/>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23" name="Google Shape;23;p16"/>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24" name="Google Shape;24;p16"/>
          <p:cNvSpPr/>
          <p:nvPr/>
        </p:nvSpPr>
        <p:spPr>
          <a:xfrm>
            <a:off x="0" y="0"/>
            <a:ext cx="9144000" cy="25146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25" name="Google Shape;25;p16"/>
          <p:cNvSpPr/>
          <p:nvPr/>
        </p:nvSpPr>
        <p:spPr>
          <a:xfrm>
            <a:off x="146304" y="6391656"/>
            <a:ext cx="8833104"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26" name="Google Shape;26;p16"/>
          <p:cNvSpPr txBox="1"/>
          <p:nvPr>
            <p:ph idx="1" type="subTitle"/>
          </p:nvPr>
        </p:nvSpPr>
        <p:spPr>
          <a:xfrm>
            <a:off x="1371600" y="2819400"/>
            <a:ext cx="6400800" cy="1752600"/>
          </a:xfrm>
          <a:prstGeom prst="rect">
            <a:avLst/>
          </a:prstGeom>
          <a:noFill/>
          <a:ln>
            <a:noFill/>
          </a:ln>
        </p:spPr>
        <p:txBody>
          <a:bodyPr anchorCtr="0" anchor="t" bIns="45700" lIns="91425" spcFirstLastPara="1" rIns="91425" wrap="square" tIns="45700">
            <a:normAutofit/>
          </a:bodyPr>
          <a:lstStyle>
            <a:lvl1pPr lvl="0" algn="ctr">
              <a:spcBef>
                <a:spcPts val="320"/>
              </a:spcBef>
              <a:spcAft>
                <a:spcPts val="0"/>
              </a:spcAft>
              <a:buSzPts val="1360"/>
              <a:buNone/>
              <a:defRPr b="1" sz="1600" cap="none">
                <a:solidFill>
                  <a:schemeClr val="dk2"/>
                </a:solidFill>
              </a:defRPr>
            </a:lvl1pPr>
            <a:lvl2pPr lvl="1" algn="ctr">
              <a:spcBef>
                <a:spcPts val="360"/>
              </a:spcBef>
              <a:spcAft>
                <a:spcPts val="0"/>
              </a:spcAft>
              <a:buSzPts val="1260"/>
              <a:buNone/>
              <a:defRPr/>
            </a:lvl2pPr>
            <a:lvl3pPr lvl="2" algn="ctr">
              <a:spcBef>
                <a:spcPts val="360"/>
              </a:spcBef>
              <a:spcAft>
                <a:spcPts val="0"/>
              </a:spcAft>
              <a:buSzPts val="1350"/>
              <a:buNone/>
              <a:defRPr/>
            </a:lvl3pPr>
            <a:lvl4pPr lvl="3" algn="ctr">
              <a:spcBef>
                <a:spcPts val="360"/>
              </a:spcBef>
              <a:spcAft>
                <a:spcPts val="0"/>
              </a:spcAft>
              <a:buSzPts val="1260"/>
              <a:buNone/>
              <a:defRPr/>
            </a:lvl4pPr>
            <a:lvl5pPr lvl="4" algn="ctr">
              <a:spcBef>
                <a:spcPts val="360"/>
              </a:spcBef>
              <a:spcAft>
                <a:spcPts val="0"/>
              </a:spcAft>
              <a:buSzPts val="1800"/>
              <a:buNone/>
              <a:defRPr/>
            </a:lvl5pPr>
            <a:lvl6pPr lvl="5" algn="ctr">
              <a:spcBef>
                <a:spcPts val="360"/>
              </a:spcBef>
              <a:spcAft>
                <a:spcPts val="0"/>
              </a:spcAft>
              <a:buSzPts val="1440"/>
              <a:buNone/>
              <a:defRPr/>
            </a:lvl6pPr>
            <a:lvl7pPr lvl="6" algn="ctr">
              <a:spcBef>
                <a:spcPts val="360"/>
              </a:spcBef>
              <a:spcAft>
                <a:spcPts val="0"/>
              </a:spcAft>
              <a:buSzPts val="1620"/>
              <a:buNone/>
              <a:defRPr/>
            </a:lvl7pPr>
            <a:lvl8pPr lvl="7" algn="ctr">
              <a:spcBef>
                <a:spcPts val="360"/>
              </a:spcBef>
              <a:spcAft>
                <a:spcPts val="0"/>
              </a:spcAft>
              <a:buSzPts val="1800"/>
              <a:buNone/>
              <a:defRPr/>
            </a:lvl8pPr>
            <a:lvl9pPr lvl="8" algn="ctr">
              <a:spcBef>
                <a:spcPts val="360"/>
              </a:spcBef>
              <a:spcAft>
                <a:spcPts val="0"/>
              </a:spcAft>
              <a:buSzPts val="1620"/>
              <a:buNone/>
              <a:defRPr/>
            </a:lvl9pPr>
          </a:lstStyle>
          <a:p/>
        </p:txBody>
      </p:sp>
      <p:sp>
        <p:nvSpPr>
          <p:cNvPr id="27" name="Google Shape;27;p16"/>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16"/>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cxnSp>
        <p:nvCxnSpPr>
          <p:cNvPr id="29" name="Google Shape;29;p16"/>
          <p:cNvCxnSpPr/>
          <p:nvPr/>
        </p:nvCxnSpPr>
        <p:spPr>
          <a:xfrm>
            <a:off x="155448" y="2420112"/>
            <a:ext cx="8833104" cy="0"/>
          </a:xfrm>
          <a:prstGeom prst="straightConnector1">
            <a:avLst/>
          </a:prstGeom>
          <a:noFill/>
          <a:ln cap="flat" cmpd="sng" w="11425">
            <a:solidFill>
              <a:srgbClr val="7A9798"/>
            </a:solidFill>
            <a:prstDash val="dash"/>
            <a:round/>
            <a:headEnd len="sm" w="sm" type="none"/>
            <a:tailEnd len="sm" w="sm" type="none"/>
          </a:ln>
        </p:spPr>
      </p:cxnSp>
      <p:sp>
        <p:nvSpPr>
          <p:cNvPr id="30" name="Google Shape;30;p16"/>
          <p:cNvSpPr/>
          <p:nvPr/>
        </p:nvSpPr>
        <p:spPr>
          <a:xfrm>
            <a:off x="152400" y="152400"/>
            <a:ext cx="8833104" cy="6547104"/>
          </a:xfrm>
          <a:prstGeom prst="rect">
            <a:avLst/>
          </a:prstGeom>
          <a:noFill/>
          <a:ln cap="flat" cmpd="sng" w="9525">
            <a:solidFill>
              <a:srgbClr val="7A979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31" name="Google Shape;31;p16"/>
          <p:cNvSpPr/>
          <p:nvPr/>
        </p:nvSpPr>
        <p:spPr>
          <a:xfrm>
            <a:off x="4267200" y="2115312"/>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32" name="Google Shape;32;p16"/>
          <p:cNvSpPr/>
          <p:nvPr/>
        </p:nvSpPr>
        <p:spPr>
          <a:xfrm>
            <a:off x="4361688" y="2209800"/>
            <a:ext cx="420624" cy="420624"/>
          </a:xfrm>
          <a:prstGeom prst="ellipse">
            <a:avLst/>
          </a:prstGeom>
          <a:solidFill>
            <a:srgbClr val="FFFFFF"/>
          </a:solidFill>
          <a:ln cap="rnd" cmpd="dbl" w="50800">
            <a:solidFill>
              <a:srgbClr val="7A979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33" name="Google Shape;33;p16"/>
          <p:cNvSpPr txBox="1"/>
          <p:nvPr>
            <p:ph idx="12" type="sldNum"/>
          </p:nvPr>
        </p:nvSpPr>
        <p:spPr>
          <a:xfrm>
            <a:off x="4343400" y="2199450"/>
            <a:ext cx="457200" cy="441325"/>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sz="1600">
                <a:solidFill>
                  <a:srgbClr val="7A9798"/>
                </a:solidFill>
                <a:latin typeface="Georgia"/>
                <a:ea typeface="Georgia"/>
                <a:cs typeface="Georgia"/>
                <a:sym typeface="Georgia"/>
              </a:defRPr>
            </a:lvl1pPr>
            <a:lvl2pPr indent="0" lvl="1" marL="0" algn="ctr">
              <a:spcBef>
                <a:spcPts val="0"/>
              </a:spcBef>
              <a:buNone/>
              <a:defRPr sz="1600">
                <a:solidFill>
                  <a:srgbClr val="7A9798"/>
                </a:solidFill>
                <a:latin typeface="Georgia"/>
                <a:ea typeface="Georgia"/>
                <a:cs typeface="Georgia"/>
                <a:sym typeface="Georgia"/>
              </a:defRPr>
            </a:lvl2pPr>
            <a:lvl3pPr indent="0" lvl="2" marL="0" algn="ctr">
              <a:spcBef>
                <a:spcPts val="0"/>
              </a:spcBef>
              <a:buNone/>
              <a:defRPr sz="1600">
                <a:solidFill>
                  <a:srgbClr val="7A9798"/>
                </a:solidFill>
                <a:latin typeface="Georgia"/>
                <a:ea typeface="Georgia"/>
                <a:cs typeface="Georgia"/>
                <a:sym typeface="Georgia"/>
              </a:defRPr>
            </a:lvl3pPr>
            <a:lvl4pPr indent="0" lvl="3" marL="0" algn="ctr">
              <a:spcBef>
                <a:spcPts val="0"/>
              </a:spcBef>
              <a:buNone/>
              <a:defRPr sz="1600">
                <a:solidFill>
                  <a:srgbClr val="7A9798"/>
                </a:solidFill>
                <a:latin typeface="Georgia"/>
                <a:ea typeface="Georgia"/>
                <a:cs typeface="Georgia"/>
                <a:sym typeface="Georgia"/>
              </a:defRPr>
            </a:lvl4pPr>
            <a:lvl5pPr indent="0" lvl="4" marL="0" algn="ctr">
              <a:spcBef>
                <a:spcPts val="0"/>
              </a:spcBef>
              <a:buNone/>
              <a:defRPr sz="1600">
                <a:solidFill>
                  <a:srgbClr val="7A9798"/>
                </a:solidFill>
                <a:latin typeface="Georgia"/>
                <a:ea typeface="Georgia"/>
                <a:cs typeface="Georgia"/>
                <a:sym typeface="Georgia"/>
              </a:defRPr>
            </a:lvl5pPr>
            <a:lvl6pPr indent="0" lvl="5" marL="0" algn="ctr">
              <a:spcBef>
                <a:spcPts val="0"/>
              </a:spcBef>
              <a:buNone/>
              <a:defRPr sz="1600">
                <a:solidFill>
                  <a:srgbClr val="7A9798"/>
                </a:solidFill>
                <a:latin typeface="Georgia"/>
                <a:ea typeface="Georgia"/>
                <a:cs typeface="Georgia"/>
                <a:sym typeface="Georgia"/>
              </a:defRPr>
            </a:lvl6pPr>
            <a:lvl7pPr indent="0" lvl="6" marL="0" algn="ctr">
              <a:spcBef>
                <a:spcPts val="0"/>
              </a:spcBef>
              <a:buNone/>
              <a:defRPr sz="1600">
                <a:solidFill>
                  <a:srgbClr val="7A9798"/>
                </a:solidFill>
                <a:latin typeface="Georgia"/>
                <a:ea typeface="Georgia"/>
                <a:cs typeface="Georgia"/>
                <a:sym typeface="Georgia"/>
              </a:defRPr>
            </a:lvl7pPr>
            <a:lvl8pPr indent="0" lvl="7" marL="0" algn="ctr">
              <a:spcBef>
                <a:spcPts val="0"/>
              </a:spcBef>
              <a:buNone/>
              <a:defRPr sz="1600">
                <a:solidFill>
                  <a:srgbClr val="7A9798"/>
                </a:solidFill>
                <a:latin typeface="Georgia"/>
                <a:ea typeface="Georgia"/>
                <a:cs typeface="Georgia"/>
                <a:sym typeface="Georgia"/>
              </a:defRPr>
            </a:lvl8pPr>
            <a:lvl9pPr indent="0" lvl="8" marL="0" algn="ctr">
              <a:spcBef>
                <a:spcPts val="0"/>
              </a:spcBef>
              <a:buNone/>
              <a:defRPr sz="1600">
                <a:solidFill>
                  <a:srgbClr val="7A9798"/>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
        <p:nvSpPr>
          <p:cNvPr id="34" name="Google Shape;34;p16"/>
          <p:cNvSpPr txBox="1"/>
          <p:nvPr>
            <p:ph type="ctrTitle"/>
          </p:nvPr>
        </p:nvSpPr>
        <p:spPr>
          <a:xfrm>
            <a:off x="685800" y="381000"/>
            <a:ext cx="7772400" cy="1752600"/>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chemeClr val="accent1"/>
              </a:buClr>
              <a:buSzPts val="4200"/>
              <a:buFont typeface="Georgia"/>
              <a:buNone/>
              <a:defRPr sz="42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bg>
      <p:bgPr>
        <a:solidFill>
          <a:schemeClr val="lt2"/>
        </a:solidFill>
      </p:bgPr>
    </p:bg>
    <p:spTree>
      <p:nvGrpSpPr>
        <p:cNvPr id="35" name="Shape 35"/>
        <p:cNvGrpSpPr/>
        <p:nvPr/>
      </p:nvGrpSpPr>
      <p:grpSpPr>
        <a:xfrm>
          <a:off x="0" y="0"/>
          <a:ext cx="0" cy="0"/>
          <a:chOff x="0" y="0"/>
          <a:chExt cx="0" cy="0"/>
        </a:xfrm>
      </p:grpSpPr>
      <p:sp>
        <p:nvSpPr>
          <p:cNvPr id="36" name="Google Shape;36;p17"/>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rgbClr val="7A9798"/>
              </a:buClr>
              <a:buSzPts val="3300"/>
              <a:buFont typeface="Georgia"/>
              <a:buNone/>
              <a:defRPr>
                <a:solidFill>
                  <a:srgbClr val="7A979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17"/>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7"/>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7"/>
          <p:cNvSpPr txBox="1"/>
          <p:nvPr>
            <p:ph idx="12" type="sldNum"/>
          </p:nvPr>
        </p:nvSpPr>
        <p:spPr>
          <a:xfrm>
            <a:off x="4361688" y="1026372"/>
            <a:ext cx="457200" cy="441325"/>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
        <p:nvSpPr>
          <p:cNvPr id="40" name="Google Shape;40;p17"/>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
              <a:defRPr/>
            </a:lvl1pPr>
            <a:lvl2pPr indent="-308610" lvl="1" marL="914400" algn="l">
              <a:spcBef>
                <a:spcPts val="360"/>
              </a:spcBef>
              <a:spcAft>
                <a:spcPts val="0"/>
              </a:spcAft>
              <a:buSzPts val="1260"/>
              <a:buChar char="⚪"/>
              <a:defRPr/>
            </a:lvl2pPr>
            <a:lvl3pPr indent="-314325" lvl="2" marL="1371600" algn="l">
              <a:spcBef>
                <a:spcPts val="360"/>
              </a:spcBef>
              <a:spcAft>
                <a:spcPts val="0"/>
              </a:spcAft>
              <a:buSzPts val="135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41" name="Shape 41"/>
        <p:cNvGrpSpPr/>
        <p:nvPr/>
      </p:nvGrpSpPr>
      <p:grpSpPr>
        <a:xfrm>
          <a:off x="0" y="0"/>
          <a:ext cx="0" cy="0"/>
          <a:chOff x="0" y="0"/>
          <a:chExt cx="0" cy="0"/>
        </a:xfrm>
      </p:grpSpPr>
      <p:sp>
        <p:nvSpPr>
          <p:cNvPr id="42" name="Google Shape;42;p18"/>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43" name="Google Shape;43;p18"/>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44" name="Google Shape;44;p18"/>
          <p:cNvSpPr/>
          <p:nvPr/>
        </p:nvSpPr>
        <p:spPr>
          <a:xfrm>
            <a:off x="0" y="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45" name="Google Shape;45;p18"/>
          <p:cNvSpPr/>
          <p:nvPr/>
        </p:nvSpPr>
        <p:spPr>
          <a:xfrm>
            <a:off x="8991600" y="1905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46" name="Google Shape;46;p18"/>
          <p:cNvSpPr/>
          <p:nvPr/>
        </p:nvSpPr>
        <p:spPr>
          <a:xfrm>
            <a:off x="152400" y="2286000"/>
            <a:ext cx="8833104" cy="3048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47" name="Google Shape;47;p18"/>
          <p:cNvSpPr/>
          <p:nvPr/>
        </p:nvSpPr>
        <p:spPr>
          <a:xfrm>
            <a:off x="155448" y="142352"/>
            <a:ext cx="8833104" cy="2139696"/>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48" name="Google Shape;48;p18"/>
          <p:cNvSpPr txBox="1"/>
          <p:nvPr>
            <p:ph idx="1" type="body"/>
          </p:nvPr>
        </p:nvSpPr>
        <p:spPr>
          <a:xfrm>
            <a:off x="1368426" y="2743200"/>
            <a:ext cx="6480174" cy="1673225"/>
          </a:xfrm>
          <a:prstGeom prst="rect">
            <a:avLst/>
          </a:prstGeom>
          <a:noFill/>
          <a:ln>
            <a:noFill/>
          </a:ln>
        </p:spPr>
        <p:txBody>
          <a:bodyPr anchorCtr="0" anchor="t" bIns="45700" lIns="91425" spcFirstLastPara="1" rIns="91425" wrap="square" tIns="45700">
            <a:normAutofit/>
          </a:bodyPr>
          <a:lstStyle>
            <a:lvl1pPr indent="-228600" lvl="0" marL="457200" algn="ctr">
              <a:spcBef>
                <a:spcPts val="320"/>
              </a:spcBef>
              <a:spcAft>
                <a:spcPts val="0"/>
              </a:spcAft>
              <a:buSzPts val="1360"/>
              <a:buNone/>
              <a:defRPr b="1" sz="1600" cap="none">
                <a:solidFill>
                  <a:schemeClr val="dk2"/>
                </a:solidFill>
              </a:defRPr>
            </a:lvl1pPr>
            <a:lvl2pPr indent="-228600" lvl="1" marL="914400" algn="l">
              <a:spcBef>
                <a:spcPts val="360"/>
              </a:spcBef>
              <a:spcAft>
                <a:spcPts val="0"/>
              </a:spcAft>
              <a:buSzPts val="1260"/>
              <a:buNone/>
              <a:defRPr sz="1800">
                <a:solidFill>
                  <a:srgbClr val="888888"/>
                </a:solidFill>
              </a:defRPr>
            </a:lvl2pPr>
            <a:lvl3pPr indent="-228600" lvl="2" marL="1371600" algn="l">
              <a:spcBef>
                <a:spcPts val="320"/>
              </a:spcBef>
              <a:spcAft>
                <a:spcPts val="0"/>
              </a:spcAft>
              <a:buSzPts val="1200"/>
              <a:buNone/>
              <a:defRPr sz="1600">
                <a:solidFill>
                  <a:srgbClr val="888888"/>
                </a:solidFill>
              </a:defRPr>
            </a:lvl3pPr>
            <a:lvl4pPr indent="-228600" lvl="3" marL="1828800" algn="l">
              <a:spcBef>
                <a:spcPts val="280"/>
              </a:spcBef>
              <a:spcAft>
                <a:spcPts val="0"/>
              </a:spcAft>
              <a:buSzPts val="980"/>
              <a:buNone/>
              <a:defRPr sz="1400">
                <a:solidFill>
                  <a:srgbClr val="888888"/>
                </a:solidFill>
              </a:defRPr>
            </a:lvl4pPr>
            <a:lvl5pPr indent="-228600" lvl="4" marL="2286000" algn="l">
              <a:spcBef>
                <a:spcPts val="280"/>
              </a:spcBef>
              <a:spcAft>
                <a:spcPts val="0"/>
              </a:spcAft>
              <a:buSzPts val="1400"/>
              <a:buFont typeface="Georgia"/>
              <a:buNone/>
              <a:defRPr sz="1400">
                <a:solidFill>
                  <a:srgbClr val="888888"/>
                </a:solidFill>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49" name="Google Shape;49;p18"/>
          <p:cNvSpPr/>
          <p:nvPr/>
        </p:nvSpPr>
        <p:spPr>
          <a:xfrm>
            <a:off x="146304" y="6391656"/>
            <a:ext cx="8833104"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50" name="Google Shape;50;p18"/>
          <p:cNvSpPr/>
          <p:nvPr/>
        </p:nvSpPr>
        <p:spPr>
          <a:xfrm>
            <a:off x="152400" y="152400"/>
            <a:ext cx="8833104" cy="6547104"/>
          </a:xfrm>
          <a:prstGeom prst="rect">
            <a:avLst/>
          </a:prstGeom>
          <a:noFill/>
          <a:ln cap="flat" cmpd="sng" w="9525">
            <a:solidFill>
              <a:srgbClr val="7A979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51" name="Google Shape;51;p18"/>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8"/>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cxnSp>
        <p:nvCxnSpPr>
          <p:cNvPr id="53" name="Google Shape;53;p18"/>
          <p:cNvCxnSpPr/>
          <p:nvPr/>
        </p:nvCxnSpPr>
        <p:spPr>
          <a:xfrm>
            <a:off x="152400" y="2438400"/>
            <a:ext cx="8833104" cy="0"/>
          </a:xfrm>
          <a:prstGeom prst="straightConnector1">
            <a:avLst/>
          </a:prstGeom>
          <a:noFill/>
          <a:ln cap="flat" cmpd="sng" w="11425">
            <a:solidFill>
              <a:srgbClr val="7A9798"/>
            </a:solidFill>
            <a:prstDash val="dash"/>
            <a:round/>
            <a:headEnd len="sm" w="sm" type="none"/>
            <a:tailEnd len="sm" w="sm" type="none"/>
          </a:ln>
        </p:spPr>
      </p:cxnSp>
      <p:sp>
        <p:nvSpPr>
          <p:cNvPr id="54" name="Google Shape;54;p18"/>
          <p:cNvSpPr/>
          <p:nvPr/>
        </p:nvSpPr>
        <p:spPr>
          <a:xfrm>
            <a:off x="4267200" y="2115312"/>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55" name="Google Shape;55;p18"/>
          <p:cNvSpPr/>
          <p:nvPr/>
        </p:nvSpPr>
        <p:spPr>
          <a:xfrm>
            <a:off x="4361688" y="2209800"/>
            <a:ext cx="420624" cy="420624"/>
          </a:xfrm>
          <a:prstGeom prst="ellipse">
            <a:avLst/>
          </a:prstGeom>
          <a:solidFill>
            <a:srgbClr val="FFFFFF"/>
          </a:solidFill>
          <a:ln cap="rnd" cmpd="dbl" w="50800">
            <a:solidFill>
              <a:srgbClr val="7A979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56" name="Google Shape;56;p18"/>
          <p:cNvSpPr txBox="1"/>
          <p:nvPr>
            <p:ph idx="12" type="sldNum"/>
          </p:nvPr>
        </p:nvSpPr>
        <p:spPr>
          <a:xfrm>
            <a:off x="4343400" y="2199450"/>
            <a:ext cx="457200" cy="441325"/>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sz="1600">
                <a:solidFill>
                  <a:srgbClr val="7A9798"/>
                </a:solidFill>
                <a:latin typeface="Georgia"/>
                <a:ea typeface="Georgia"/>
                <a:cs typeface="Georgia"/>
                <a:sym typeface="Georgia"/>
              </a:defRPr>
            </a:lvl1pPr>
            <a:lvl2pPr indent="0" lvl="1" marL="0" algn="ctr">
              <a:spcBef>
                <a:spcPts val="0"/>
              </a:spcBef>
              <a:buNone/>
              <a:defRPr sz="1600">
                <a:solidFill>
                  <a:srgbClr val="7A9798"/>
                </a:solidFill>
                <a:latin typeface="Georgia"/>
                <a:ea typeface="Georgia"/>
                <a:cs typeface="Georgia"/>
                <a:sym typeface="Georgia"/>
              </a:defRPr>
            </a:lvl2pPr>
            <a:lvl3pPr indent="0" lvl="2" marL="0" algn="ctr">
              <a:spcBef>
                <a:spcPts val="0"/>
              </a:spcBef>
              <a:buNone/>
              <a:defRPr sz="1600">
                <a:solidFill>
                  <a:srgbClr val="7A9798"/>
                </a:solidFill>
                <a:latin typeface="Georgia"/>
                <a:ea typeface="Georgia"/>
                <a:cs typeface="Georgia"/>
                <a:sym typeface="Georgia"/>
              </a:defRPr>
            </a:lvl3pPr>
            <a:lvl4pPr indent="0" lvl="3" marL="0" algn="ctr">
              <a:spcBef>
                <a:spcPts val="0"/>
              </a:spcBef>
              <a:buNone/>
              <a:defRPr sz="1600">
                <a:solidFill>
                  <a:srgbClr val="7A9798"/>
                </a:solidFill>
                <a:latin typeface="Georgia"/>
                <a:ea typeface="Georgia"/>
                <a:cs typeface="Georgia"/>
                <a:sym typeface="Georgia"/>
              </a:defRPr>
            </a:lvl4pPr>
            <a:lvl5pPr indent="0" lvl="4" marL="0" algn="ctr">
              <a:spcBef>
                <a:spcPts val="0"/>
              </a:spcBef>
              <a:buNone/>
              <a:defRPr sz="1600">
                <a:solidFill>
                  <a:srgbClr val="7A9798"/>
                </a:solidFill>
                <a:latin typeface="Georgia"/>
                <a:ea typeface="Georgia"/>
                <a:cs typeface="Georgia"/>
                <a:sym typeface="Georgia"/>
              </a:defRPr>
            </a:lvl5pPr>
            <a:lvl6pPr indent="0" lvl="5" marL="0" algn="ctr">
              <a:spcBef>
                <a:spcPts val="0"/>
              </a:spcBef>
              <a:buNone/>
              <a:defRPr sz="1600">
                <a:solidFill>
                  <a:srgbClr val="7A9798"/>
                </a:solidFill>
                <a:latin typeface="Georgia"/>
                <a:ea typeface="Georgia"/>
                <a:cs typeface="Georgia"/>
                <a:sym typeface="Georgia"/>
              </a:defRPr>
            </a:lvl6pPr>
            <a:lvl7pPr indent="0" lvl="6" marL="0" algn="ctr">
              <a:spcBef>
                <a:spcPts val="0"/>
              </a:spcBef>
              <a:buNone/>
              <a:defRPr sz="1600">
                <a:solidFill>
                  <a:srgbClr val="7A9798"/>
                </a:solidFill>
                <a:latin typeface="Georgia"/>
                <a:ea typeface="Georgia"/>
                <a:cs typeface="Georgia"/>
                <a:sym typeface="Georgia"/>
              </a:defRPr>
            </a:lvl7pPr>
            <a:lvl8pPr indent="0" lvl="7" marL="0" algn="ctr">
              <a:spcBef>
                <a:spcPts val="0"/>
              </a:spcBef>
              <a:buNone/>
              <a:defRPr sz="1600">
                <a:solidFill>
                  <a:srgbClr val="7A9798"/>
                </a:solidFill>
                <a:latin typeface="Georgia"/>
                <a:ea typeface="Georgia"/>
                <a:cs typeface="Georgia"/>
                <a:sym typeface="Georgia"/>
              </a:defRPr>
            </a:lvl8pPr>
            <a:lvl9pPr indent="0" lvl="8" marL="0" algn="ctr">
              <a:spcBef>
                <a:spcPts val="0"/>
              </a:spcBef>
              <a:buNone/>
              <a:defRPr sz="1600">
                <a:solidFill>
                  <a:srgbClr val="7A9798"/>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
        <p:nvSpPr>
          <p:cNvPr id="57" name="Google Shape;57;p18"/>
          <p:cNvSpPr txBox="1"/>
          <p:nvPr>
            <p:ph type="title"/>
          </p:nvPr>
        </p:nvSpPr>
        <p:spPr>
          <a:xfrm>
            <a:off x="722313" y="533400"/>
            <a:ext cx="7772400" cy="1524000"/>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rgbClr val="FFFFFF"/>
              </a:buClr>
              <a:buSzPts val="4200"/>
              <a:buFont typeface="Georgia"/>
              <a:buNone/>
              <a:defRPr b="0" sz="4200" cap="none">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bg>
      <p:bgPr>
        <a:solidFill>
          <a:schemeClr val="lt2"/>
        </a:solidFill>
      </p:bgPr>
    </p:bg>
    <p:spTree>
      <p:nvGrpSpPr>
        <p:cNvPr id="58" name="Shape 58"/>
        <p:cNvGrpSpPr/>
        <p:nvPr/>
      </p:nvGrpSpPr>
      <p:grpSpPr>
        <a:xfrm>
          <a:off x="0" y="0"/>
          <a:ext cx="0" cy="0"/>
          <a:chOff x="0" y="0"/>
          <a:chExt cx="0" cy="0"/>
        </a:xfrm>
      </p:grpSpPr>
      <p:sp>
        <p:nvSpPr>
          <p:cNvPr id="59" name="Google Shape;59;p19"/>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rgbClr val="7A979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19"/>
          <p:cNvSpPr txBox="1"/>
          <p:nvPr>
            <p:ph idx="10" type="dt"/>
          </p:nvPr>
        </p:nvSpPr>
        <p:spPr>
          <a:xfrm>
            <a:off x="5791200" y="6409944"/>
            <a:ext cx="3044952"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9"/>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19"/>
          <p:cNvSpPr txBox="1"/>
          <p:nvPr>
            <p:ph idx="12" type="sldNum"/>
          </p:nvPr>
        </p:nvSpPr>
        <p:spPr>
          <a:xfrm>
            <a:off x="4343400" y="1040174"/>
            <a:ext cx="457200" cy="441325"/>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cxnSp>
        <p:nvCxnSpPr>
          <p:cNvPr id="63" name="Google Shape;63;p19"/>
          <p:cNvCxnSpPr/>
          <p:nvPr/>
        </p:nvCxnSpPr>
        <p:spPr>
          <a:xfrm flipH="1" rot="10800000">
            <a:off x="4563080" y="1575652"/>
            <a:ext cx="8921" cy="4819557"/>
          </a:xfrm>
          <a:prstGeom prst="straightConnector1">
            <a:avLst/>
          </a:prstGeom>
          <a:noFill/>
          <a:ln cap="flat" cmpd="sng" w="9525">
            <a:solidFill>
              <a:schemeClr val="dk2"/>
            </a:solidFill>
            <a:prstDash val="dash"/>
            <a:round/>
            <a:headEnd len="sm" w="sm" type="none"/>
            <a:tailEnd len="sm" w="sm" type="none"/>
          </a:ln>
        </p:spPr>
      </p:cxnSp>
      <p:sp>
        <p:nvSpPr>
          <p:cNvPr id="64" name="Google Shape;64;p19"/>
          <p:cNvSpPr txBox="1"/>
          <p:nvPr>
            <p:ph idx="1" type="body"/>
          </p:nvPr>
        </p:nvSpPr>
        <p:spPr>
          <a:xfrm>
            <a:off x="301752" y="1371600"/>
            <a:ext cx="4038600" cy="4681728"/>
          </a:xfrm>
          <a:prstGeom prst="rect">
            <a:avLst/>
          </a:prstGeom>
          <a:noFill/>
          <a:ln>
            <a:noFill/>
          </a:ln>
        </p:spPr>
        <p:txBody>
          <a:bodyPr anchorCtr="0" anchor="t" bIns="45700" lIns="91425" spcFirstLastPara="1" rIns="91425" wrap="square" tIns="45700">
            <a:normAutofit/>
          </a:bodyPr>
          <a:lstStyle>
            <a:lvl1pPr indent="-363537" lvl="0" marL="457200" algn="l">
              <a:spcBef>
                <a:spcPts val="500"/>
              </a:spcBef>
              <a:spcAft>
                <a:spcPts val="0"/>
              </a:spcAft>
              <a:buSzPts val="2125"/>
              <a:buChar char="⚫"/>
              <a:defRPr sz="2500"/>
            </a:lvl1pPr>
            <a:lvl2pPr indent="-308610" lvl="1" marL="914400" algn="l">
              <a:spcBef>
                <a:spcPts val="360"/>
              </a:spcBef>
              <a:spcAft>
                <a:spcPts val="0"/>
              </a:spcAft>
              <a:buSzPts val="1260"/>
              <a:buChar char="⚪"/>
              <a:defRPr/>
            </a:lvl2pPr>
            <a:lvl3pPr indent="-314325" lvl="2" marL="1371600" algn="l">
              <a:spcBef>
                <a:spcPts val="360"/>
              </a:spcBef>
              <a:spcAft>
                <a:spcPts val="0"/>
              </a:spcAft>
              <a:buSzPts val="135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65" name="Google Shape;65;p19"/>
          <p:cNvSpPr txBox="1"/>
          <p:nvPr>
            <p:ph idx="2" type="body"/>
          </p:nvPr>
        </p:nvSpPr>
        <p:spPr>
          <a:xfrm>
            <a:off x="4800600" y="1371600"/>
            <a:ext cx="4038600" cy="4681728"/>
          </a:xfrm>
          <a:prstGeom prst="rect">
            <a:avLst/>
          </a:prstGeom>
          <a:noFill/>
          <a:ln>
            <a:noFill/>
          </a:ln>
        </p:spPr>
        <p:txBody>
          <a:bodyPr anchorCtr="0" anchor="t" bIns="45700" lIns="91425" spcFirstLastPara="1" rIns="91425" wrap="square" tIns="45700">
            <a:normAutofit/>
          </a:bodyPr>
          <a:lstStyle>
            <a:lvl1pPr indent="-363537" lvl="0" marL="457200" algn="l">
              <a:spcBef>
                <a:spcPts val="500"/>
              </a:spcBef>
              <a:spcAft>
                <a:spcPts val="0"/>
              </a:spcAft>
              <a:buSzPts val="2125"/>
              <a:buChar char="⚫"/>
              <a:defRPr sz="2500"/>
            </a:lvl1pPr>
            <a:lvl2pPr indent="-308610" lvl="1" marL="914400" algn="l">
              <a:spcBef>
                <a:spcPts val="360"/>
              </a:spcBef>
              <a:spcAft>
                <a:spcPts val="0"/>
              </a:spcAft>
              <a:buSzPts val="1260"/>
              <a:buChar char="⚪"/>
              <a:defRPr/>
            </a:lvl2pPr>
            <a:lvl3pPr indent="-314325" lvl="2" marL="1371600" algn="l">
              <a:spcBef>
                <a:spcPts val="360"/>
              </a:spcBef>
              <a:spcAft>
                <a:spcPts val="0"/>
              </a:spcAft>
              <a:buSzPts val="135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type="twoTxTwoObj">
  <p:cSld name="TWO_OBJECTS_WITH_TEXT">
    <p:bg>
      <p:bgPr>
        <a:solidFill>
          <a:schemeClr val="lt2"/>
        </a:solidFill>
      </p:bgPr>
    </p:bg>
    <p:spTree>
      <p:nvGrpSpPr>
        <p:cNvPr id="66" name="Shape 66"/>
        <p:cNvGrpSpPr/>
        <p:nvPr/>
      </p:nvGrpSpPr>
      <p:grpSpPr>
        <a:xfrm>
          <a:off x="0" y="0"/>
          <a:ext cx="0" cy="0"/>
          <a:chOff x="0" y="0"/>
          <a:chExt cx="0" cy="0"/>
        </a:xfrm>
      </p:grpSpPr>
      <p:cxnSp>
        <p:nvCxnSpPr>
          <p:cNvPr id="67" name="Google Shape;67;p20"/>
          <p:cNvCxnSpPr/>
          <p:nvPr/>
        </p:nvCxnSpPr>
        <p:spPr>
          <a:xfrm rot="10800000">
            <a:off x="4572000" y="2200275"/>
            <a:ext cx="0" cy="4187952"/>
          </a:xfrm>
          <a:prstGeom prst="straightConnector1">
            <a:avLst/>
          </a:prstGeom>
          <a:noFill/>
          <a:ln cap="flat" cmpd="sng" w="9525">
            <a:solidFill>
              <a:schemeClr val="dk2"/>
            </a:solidFill>
            <a:prstDash val="dash"/>
            <a:round/>
            <a:headEnd len="sm" w="sm" type="none"/>
            <a:tailEnd len="sm" w="sm" type="none"/>
          </a:ln>
        </p:spPr>
      </p:cxnSp>
      <p:sp>
        <p:nvSpPr>
          <p:cNvPr id="68" name="Google Shape;68;p20"/>
          <p:cNvSpPr/>
          <p:nvPr/>
        </p:nvSpPr>
        <p:spPr>
          <a:xfrm>
            <a:off x="0" y="0"/>
            <a:ext cx="9144000" cy="14478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69" name="Google Shape;69;p20"/>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70" name="Google Shape;70;p20"/>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71" name="Google Shape;71;p20"/>
          <p:cNvSpPr/>
          <p:nvPr/>
        </p:nvSpPr>
        <p:spPr>
          <a:xfrm>
            <a:off x="899160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72" name="Google Shape;72;p20"/>
          <p:cNvSpPr/>
          <p:nvPr/>
        </p:nvSpPr>
        <p:spPr>
          <a:xfrm>
            <a:off x="152400" y="1371600"/>
            <a:ext cx="8833104" cy="914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73" name="Google Shape;73;p20"/>
          <p:cNvSpPr/>
          <p:nvPr/>
        </p:nvSpPr>
        <p:spPr>
          <a:xfrm>
            <a:off x="145923" y="6391656"/>
            <a:ext cx="8833104" cy="310896"/>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74" name="Google Shape;74;p20"/>
          <p:cNvSpPr txBox="1"/>
          <p:nvPr>
            <p:ph idx="1" type="body"/>
          </p:nvPr>
        </p:nvSpPr>
        <p:spPr>
          <a:xfrm>
            <a:off x="301752" y="1524000"/>
            <a:ext cx="4040188" cy="732974"/>
          </a:xfrm>
          <a:prstGeom prst="rect">
            <a:avLst/>
          </a:prstGeom>
          <a:noFill/>
          <a:ln>
            <a:noFill/>
          </a:ln>
          <a:effectLst>
            <a:outerShdw blurRad="50800" rotWithShape="0" dir="5400000" dist="25400">
              <a:srgbClr val="000000">
                <a:alpha val="34901"/>
              </a:srgbClr>
            </a:outerShdw>
          </a:effectLst>
        </p:spPr>
        <p:txBody>
          <a:bodyPr anchorCtr="0" anchor="ctr" bIns="45700" lIns="91425" spcFirstLastPara="1" rIns="91425" wrap="square" tIns="45700">
            <a:noAutofit/>
          </a:bodyPr>
          <a:lstStyle>
            <a:lvl1pPr indent="-228600" lvl="0" marL="457200" algn="l">
              <a:spcBef>
                <a:spcPts val="440"/>
              </a:spcBef>
              <a:spcAft>
                <a:spcPts val="0"/>
              </a:spcAft>
              <a:buSzPts val="1870"/>
              <a:buNone/>
              <a:defRPr b="1" sz="2200">
                <a:solidFill>
                  <a:srgbClr val="FFFFFF"/>
                </a:solidFill>
                <a:latin typeface="Georgia"/>
                <a:ea typeface="Georgia"/>
                <a:cs typeface="Georgia"/>
                <a:sym typeface="Georgia"/>
              </a:defRPr>
            </a:lvl1pPr>
            <a:lvl2pPr indent="-228600" lvl="1" marL="914400" algn="l">
              <a:spcBef>
                <a:spcPts val="400"/>
              </a:spcBef>
              <a:spcAft>
                <a:spcPts val="0"/>
              </a:spcAft>
              <a:buSzPts val="1400"/>
              <a:buNone/>
              <a:defRPr b="1" sz="2000">
                <a:solidFill>
                  <a:schemeClr val="lt1"/>
                </a:solidFill>
                <a:latin typeface="Georgia"/>
                <a:ea typeface="Georgia"/>
                <a:cs typeface="Georgia"/>
                <a:sym typeface="Georgia"/>
              </a:defRPr>
            </a:lvl2pPr>
            <a:lvl3pPr indent="-228600" lvl="2" marL="1371600" algn="l">
              <a:spcBef>
                <a:spcPts val="360"/>
              </a:spcBef>
              <a:spcAft>
                <a:spcPts val="0"/>
              </a:spcAft>
              <a:buSzPts val="1350"/>
              <a:buNone/>
              <a:defRPr b="1" sz="1800">
                <a:solidFill>
                  <a:schemeClr val="lt1"/>
                </a:solidFill>
                <a:latin typeface="Georgia"/>
                <a:ea typeface="Georgia"/>
                <a:cs typeface="Georgia"/>
                <a:sym typeface="Georgia"/>
              </a:defRPr>
            </a:lvl3pPr>
            <a:lvl4pPr indent="-228600" lvl="3" marL="1828800" algn="l">
              <a:spcBef>
                <a:spcPts val="320"/>
              </a:spcBef>
              <a:spcAft>
                <a:spcPts val="0"/>
              </a:spcAft>
              <a:buSzPts val="1120"/>
              <a:buNone/>
              <a:defRPr b="1" sz="1600">
                <a:solidFill>
                  <a:schemeClr val="lt1"/>
                </a:solidFill>
                <a:latin typeface="Georgia"/>
                <a:ea typeface="Georgia"/>
                <a:cs typeface="Georgia"/>
                <a:sym typeface="Georgia"/>
              </a:defRPr>
            </a:lvl4pPr>
            <a:lvl5pPr indent="-228600" lvl="4" marL="2286000" algn="l">
              <a:spcBef>
                <a:spcPts val="320"/>
              </a:spcBef>
              <a:spcAft>
                <a:spcPts val="0"/>
              </a:spcAft>
              <a:buSzPts val="1600"/>
              <a:buFont typeface="Georgia"/>
              <a:buNone/>
              <a:defRPr b="1" sz="1600">
                <a:solidFill>
                  <a:schemeClr val="lt1"/>
                </a:solidFill>
                <a:latin typeface="Georgia"/>
                <a:ea typeface="Georgia"/>
                <a:cs typeface="Georgia"/>
                <a:sym typeface="Georgia"/>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75" name="Google Shape;75;p20"/>
          <p:cNvSpPr txBox="1"/>
          <p:nvPr>
            <p:ph idx="2" type="body"/>
          </p:nvPr>
        </p:nvSpPr>
        <p:spPr>
          <a:xfrm>
            <a:off x="4791330" y="1524000"/>
            <a:ext cx="4041775" cy="731520"/>
          </a:xfrm>
          <a:prstGeom prst="rect">
            <a:avLst/>
          </a:prstGeom>
          <a:noFill/>
          <a:ln>
            <a:noFill/>
          </a:ln>
          <a:effectLst>
            <a:outerShdw blurRad="50800" rotWithShape="0" dir="5400000" dist="25400">
              <a:srgbClr val="000000">
                <a:alpha val="34901"/>
              </a:srgbClr>
            </a:outerShdw>
          </a:effectLst>
        </p:spPr>
        <p:txBody>
          <a:bodyPr anchorCtr="0" anchor="ctr" bIns="45700" lIns="91425" spcFirstLastPara="1" rIns="91425" wrap="square" tIns="45700">
            <a:noAutofit/>
          </a:bodyPr>
          <a:lstStyle>
            <a:lvl1pPr indent="-228600" lvl="0" marL="457200" algn="l">
              <a:spcBef>
                <a:spcPts val="440"/>
              </a:spcBef>
              <a:spcAft>
                <a:spcPts val="0"/>
              </a:spcAft>
              <a:buSzPts val="1870"/>
              <a:buNone/>
              <a:defRPr b="1" sz="2200">
                <a:solidFill>
                  <a:schemeClr val="lt1"/>
                </a:solidFill>
                <a:latin typeface="Georgia"/>
                <a:ea typeface="Georgia"/>
                <a:cs typeface="Georgia"/>
                <a:sym typeface="Georgia"/>
              </a:defRPr>
            </a:lvl1pPr>
            <a:lvl2pPr indent="-228600" lvl="1" marL="914400" algn="l">
              <a:spcBef>
                <a:spcPts val="400"/>
              </a:spcBef>
              <a:spcAft>
                <a:spcPts val="0"/>
              </a:spcAft>
              <a:buSzPts val="1400"/>
              <a:buNone/>
              <a:defRPr b="1" sz="2000">
                <a:solidFill>
                  <a:schemeClr val="lt1"/>
                </a:solidFill>
                <a:latin typeface="Georgia"/>
                <a:ea typeface="Georgia"/>
                <a:cs typeface="Georgia"/>
                <a:sym typeface="Georgia"/>
              </a:defRPr>
            </a:lvl2pPr>
            <a:lvl3pPr indent="-228600" lvl="2" marL="1371600" algn="l">
              <a:spcBef>
                <a:spcPts val="360"/>
              </a:spcBef>
              <a:spcAft>
                <a:spcPts val="0"/>
              </a:spcAft>
              <a:buSzPts val="1350"/>
              <a:buNone/>
              <a:defRPr b="1" sz="1800">
                <a:solidFill>
                  <a:schemeClr val="lt1"/>
                </a:solidFill>
                <a:latin typeface="Georgia"/>
                <a:ea typeface="Georgia"/>
                <a:cs typeface="Georgia"/>
                <a:sym typeface="Georgia"/>
              </a:defRPr>
            </a:lvl3pPr>
            <a:lvl4pPr indent="-228600" lvl="3" marL="1828800" algn="l">
              <a:spcBef>
                <a:spcPts val="320"/>
              </a:spcBef>
              <a:spcAft>
                <a:spcPts val="0"/>
              </a:spcAft>
              <a:buSzPts val="1120"/>
              <a:buNone/>
              <a:defRPr b="1" sz="1600">
                <a:solidFill>
                  <a:schemeClr val="lt1"/>
                </a:solidFill>
                <a:latin typeface="Georgia"/>
                <a:ea typeface="Georgia"/>
                <a:cs typeface="Georgia"/>
                <a:sym typeface="Georgia"/>
              </a:defRPr>
            </a:lvl4pPr>
            <a:lvl5pPr indent="-228600" lvl="4" marL="2286000" algn="l">
              <a:spcBef>
                <a:spcPts val="320"/>
              </a:spcBef>
              <a:spcAft>
                <a:spcPts val="0"/>
              </a:spcAft>
              <a:buSzPts val="1600"/>
              <a:buFont typeface="Georgia"/>
              <a:buNone/>
              <a:defRPr b="1" sz="1600">
                <a:solidFill>
                  <a:schemeClr val="lt1"/>
                </a:solidFill>
                <a:latin typeface="Georgia"/>
                <a:ea typeface="Georgia"/>
                <a:cs typeface="Georgia"/>
                <a:sym typeface="Georgia"/>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76" name="Google Shape;76;p20"/>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0"/>
          <p:cNvSpPr txBox="1"/>
          <p:nvPr>
            <p:ph idx="11" type="ftr"/>
          </p:nvPr>
        </p:nvSpPr>
        <p:spPr>
          <a:xfrm>
            <a:off x="304800" y="6409944"/>
            <a:ext cx="3581400"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cxnSp>
        <p:nvCxnSpPr>
          <p:cNvPr id="78" name="Google Shape;78;p20"/>
          <p:cNvCxnSpPr/>
          <p:nvPr/>
        </p:nvCxnSpPr>
        <p:spPr>
          <a:xfrm>
            <a:off x="152400" y="1280160"/>
            <a:ext cx="8833104" cy="0"/>
          </a:xfrm>
          <a:prstGeom prst="straightConnector1">
            <a:avLst/>
          </a:prstGeom>
          <a:noFill/>
          <a:ln cap="flat" cmpd="sng" w="11425">
            <a:solidFill>
              <a:srgbClr val="7A9798"/>
            </a:solidFill>
            <a:prstDash val="dash"/>
            <a:round/>
            <a:headEnd len="sm" w="sm" type="none"/>
            <a:tailEnd len="sm" w="sm" type="none"/>
          </a:ln>
        </p:spPr>
      </p:cxnSp>
      <p:sp>
        <p:nvSpPr>
          <p:cNvPr id="79" name="Google Shape;79;p20"/>
          <p:cNvSpPr/>
          <p:nvPr/>
        </p:nvSpPr>
        <p:spPr>
          <a:xfrm>
            <a:off x="152400" y="155448"/>
            <a:ext cx="8833104" cy="6547104"/>
          </a:xfrm>
          <a:prstGeom prst="rect">
            <a:avLst/>
          </a:prstGeom>
          <a:noFill/>
          <a:ln cap="flat" cmpd="sng" w="9525">
            <a:solidFill>
              <a:srgbClr val="7A979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80" name="Google Shape;80;p20"/>
          <p:cNvSpPr txBox="1"/>
          <p:nvPr>
            <p:ph idx="3" type="body"/>
          </p:nvPr>
        </p:nvSpPr>
        <p:spPr>
          <a:xfrm>
            <a:off x="301752" y="2471383"/>
            <a:ext cx="4041648" cy="3818404"/>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
              <a:defRPr/>
            </a:lvl1pPr>
            <a:lvl2pPr indent="-308610" lvl="1" marL="914400" algn="l">
              <a:spcBef>
                <a:spcPts val="360"/>
              </a:spcBef>
              <a:spcAft>
                <a:spcPts val="0"/>
              </a:spcAft>
              <a:buSzPts val="1260"/>
              <a:buChar char="⚪"/>
              <a:defRPr/>
            </a:lvl2pPr>
            <a:lvl3pPr indent="-314325" lvl="2" marL="1371600" algn="l">
              <a:spcBef>
                <a:spcPts val="360"/>
              </a:spcBef>
              <a:spcAft>
                <a:spcPts val="0"/>
              </a:spcAft>
              <a:buSzPts val="135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81" name="Google Shape;81;p20"/>
          <p:cNvSpPr txBox="1"/>
          <p:nvPr>
            <p:ph idx="4" type="body"/>
          </p:nvPr>
        </p:nvSpPr>
        <p:spPr>
          <a:xfrm>
            <a:off x="4800600" y="2471383"/>
            <a:ext cx="4038600" cy="3822192"/>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
              <a:defRPr/>
            </a:lvl1pPr>
            <a:lvl2pPr indent="-308610" lvl="1" marL="914400" algn="l">
              <a:spcBef>
                <a:spcPts val="360"/>
              </a:spcBef>
              <a:spcAft>
                <a:spcPts val="0"/>
              </a:spcAft>
              <a:buSzPts val="1260"/>
              <a:buChar char="⚪"/>
              <a:defRPr/>
            </a:lvl2pPr>
            <a:lvl3pPr indent="-314325" lvl="2" marL="1371600" algn="l">
              <a:spcBef>
                <a:spcPts val="360"/>
              </a:spcBef>
              <a:spcAft>
                <a:spcPts val="0"/>
              </a:spcAft>
              <a:buSzPts val="135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82" name="Google Shape;82;p20"/>
          <p:cNvSpPr/>
          <p:nvPr/>
        </p:nvSpPr>
        <p:spPr>
          <a:xfrm>
            <a:off x="4267200" y="956036"/>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83" name="Google Shape;83;p20"/>
          <p:cNvSpPr/>
          <p:nvPr/>
        </p:nvSpPr>
        <p:spPr>
          <a:xfrm>
            <a:off x="4361688" y="1050524"/>
            <a:ext cx="420624" cy="420624"/>
          </a:xfrm>
          <a:prstGeom prst="ellipse">
            <a:avLst/>
          </a:prstGeom>
          <a:solidFill>
            <a:srgbClr val="FFFFFF"/>
          </a:solidFill>
          <a:ln cap="rnd" cmpd="dbl" w="50800">
            <a:solidFill>
              <a:srgbClr val="7A979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84" name="Google Shape;84;p20"/>
          <p:cNvSpPr txBox="1"/>
          <p:nvPr>
            <p:ph idx="12" type="sldNum"/>
          </p:nvPr>
        </p:nvSpPr>
        <p:spPr>
          <a:xfrm>
            <a:off x="4343400" y="1042416"/>
            <a:ext cx="457200" cy="441325"/>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sz="1600">
                <a:solidFill>
                  <a:srgbClr val="7A9798"/>
                </a:solidFill>
                <a:latin typeface="Georgia"/>
                <a:ea typeface="Georgia"/>
                <a:cs typeface="Georgia"/>
                <a:sym typeface="Georgia"/>
              </a:defRPr>
            </a:lvl1pPr>
            <a:lvl2pPr indent="0" lvl="1" marL="0" algn="ctr">
              <a:spcBef>
                <a:spcPts val="0"/>
              </a:spcBef>
              <a:buNone/>
              <a:defRPr sz="1600">
                <a:solidFill>
                  <a:srgbClr val="7A9798"/>
                </a:solidFill>
                <a:latin typeface="Georgia"/>
                <a:ea typeface="Georgia"/>
                <a:cs typeface="Georgia"/>
                <a:sym typeface="Georgia"/>
              </a:defRPr>
            </a:lvl2pPr>
            <a:lvl3pPr indent="0" lvl="2" marL="0" algn="ctr">
              <a:spcBef>
                <a:spcPts val="0"/>
              </a:spcBef>
              <a:buNone/>
              <a:defRPr sz="1600">
                <a:solidFill>
                  <a:srgbClr val="7A9798"/>
                </a:solidFill>
                <a:latin typeface="Georgia"/>
                <a:ea typeface="Georgia"/>
                <a:cs typeface="Georgia"/>
                <a:sym typeface="Georgia"/>
              </a:defRPr>
            </a:lvl3pPr>
            <a:lvl4pPr indent="0" lvl="3" marL="0" algn="ctr">
              <a:spcBef>
                <a:spcPts val="0"/>
              </a:spcBef>
              <a:buNone/>
              <a:defRPr sz="1600">
                <a:solidFill>
                  <a:srgbClr val="7A9798"/>
                </a:solidFill>
                <a:latin typeface="Georgia"/>
                <a:ea typeface="Georgia"/>
                <a:cs typeface="Georgia"/>
                <a:sym typeface="Georgia"/>
              </a:defRPr>
            </a:lvl4pPr>
            <a:lvl5pPr indent="0" lvl="4" marL="0" algn="ctr">
              <a:spcBef>
                <a:spcPts val="0"/>
              </a:spcBef>
              <a:buNone/>
              <a:defRPr sz="1600">
                <a:solidFill>
                  <a:srgbClr val="7A9798"/>
                </a:solidFill>
                <a:latin typeface="Georgia"/>
                <a:ea typeface="Georgia"/>
                <a:cs typeface="Georgia"/>
                <a:sym typeface="Georgia"/>
              </a:defRPr>
            </a:lvl5pPr>
            <a:lvl6pPr indent="0" lvl="5" marL="0" algn="ctr">
              <a:spcBef>
                <a:spcPts val="0"/>
              </a:spcBef>
              <a:buNone/>
              <a:defRPr sz="1600">
                <a:solidFill>
                  <a:srgbClr val="7A9798"/>
                </a:solidFill>
                <a:latin typeface="Georgia"/>
                <a:ea typeface="Georgia"/>
                <a:cs typeface="Georgia"/>
                <a:sym typeface="Georgia"/>
              </a:defRPr>
            </a:lvl6pPr>
            <a:lvl7pPr indent="0" lvl="6" marL="0" algn="ctr">
              <a:spcBef>
                <a:spcPts val="0"/>
              </a:spcBef>
              <a:buNone/>
              <a:defRPr sz="1600">
                <a:solidFill>
                  <a:srgbClr val="7A9798"/>
                </a:solidFill>
                <a:latin typeface="Georgia"/>
                <a:ea typeface="Georgia"/>
                <a:cs typeface="Georgia"/>
                <a:sym typeface="Georgia"/>
              </a:defRPr>
            </a:lvl7pPr>
            <a:lvl8pPr indent="0" lvl="7" marL="0" algn="ctr">
              <a:spcBef>
                <a:spcPts val="0"/>
              </a:spcBef>
              <a:buNone/>
              <a:defRPr sz="1600">
                <a:solidFill>
                  <a:srgbClr val="7A9798"/>
                </a:solidFill>
                <a:latin typeface="Georgia"/>
                <a:ea typeface="Georgia"/>
                <a:cs typeface="Georgia"/>
                <a:sym typeface="Georgia"/>
              </a:defRPr>
            </a:lvl8pPr>
            <a:lvl9pPr indent="0" lvl="8" marL="0" algn="ctr">
              <a:spcBef>
                <a:spcPts val="0"/>
              </a:spcBef>
              <a:buNone/>
              <a:defRPr sz="1600">
                <a:solidFill>
                  <a:srgbClr val="7A9798"/>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
        <p:nvSpPr>
          <p:cNvPr id="85" name="Google Shape;85;p20"/>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rgbClr val="7A979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6" name="Shape 86"/>
        <p:cNvGrpSpPr/>
        <p:nvPr/>
      </p:nvGrpSpPr>
      <p:grpSpPr>
        <a:xfrm>
          <a:off x="0" y="0"/>
          <a:ext cx="0" cy="0"/>
          <a:chOff x="0" y="0"/>
          <a:chExt cx="0" cy="0"/>
        </a:xfrm>
      </p:grpSpPr>
      <p:sp>
        <p:nvSpPr>
          <p:cNvPr id="87" name="Google Shape;87;p21"/>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rgbClr val="7A979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 name="Google Shape;88;p21"/>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21"/>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21"/>
          <p:cNvSpPr txBox="1"/>
          <p:nvPr>
            <p:ph idx="12" type="sldNum"/>
          </p:nvPr>
        </p:nvSpPr>
        <p:spPr>
          <a:xfrm>
            <a:off x="4343400" y="1036020"/>
            <a:ext cx="457200" cy="441325"/>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91" name="Shape 91"/>
        <p:cNvGrpSpPr/>
        <p:nvPr/>
      </p:nvGrpSpPr>
      <p:grpSpPr>
        <a:xfrm>
          <a:off x="0" y="0"/>
          <a:ext cx="0" cy="0"/>
          <a:chOff x="0" y="0"/>
          <a:chExt cx="0" cy="0"/>
        </a:xfrm>
      </p:grpSpPr>
      <p:sp>
        <p:nvSpPr>
          <p:cNvPr id="92" name="Google Shape;92;p22"/>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93" name="Google Shape;93;p22"/>
          <p:cNvSpPr/>
          <p:nvPr/>
        </p:nvSpPr>
        <p:spPr>
          <a:xfrm>
            <a:off x="0" y="0"/>
            <a:ext cx="9144000" cy="155448"/>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94" name="Google Shape;94;p22"/>
          <p:cNvSpPr/>
          <p:nvPr/>
        </p:nvSpPr>
        <p:spPr>
          <a:xfrm>
            <a:off x="899160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95" name="Google Shape;95;p22"/>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96" name="Google Shape;96;p22"/>
          <p:cNvSpPr/>
          <p:nvPr/>
        </p:nvSpPr>
        <p:spPr>
          <a:xfrm>
            <a:off x="146304" y="6391656"/>
            <a:ext cx="8833104"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97" name="Google Shape;97;p22"/>
          <p:cNvSpPr/>
          <p:nvPr/>
        </p:nvSpPr>
        <p:spPr>
          <a:xfrm>
            <a:off x="152400" y="158496"/>
            <a:ext cx="8833104" cy="6547104"/>
          </a:xfrm>
          <a:prstGeom prst="rect">
            <a:avLst/>
          </a:prstGeom>
          <a:noFill/>
          <a:ln cap="flat" cmpd="sng" w="9525">
            <a:solidFill>
              <a:srgbClr val="7A979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98" name="Google Shape;98;p22"/>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2"/>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2"/>
          <p:cNvSpPr txBox="1"/>
          <p:nvPr>
            <p:ph idx="12" type="sldNum"/>
          </p:nvPr>
        </p:nvSpPr>
        <p:spPr>
          <a:xfrm>
            <a:off x="4267200" y="6324600"/>
            <a:ext cx="609600" cy="441324"/>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sz="1600">
                <a:solidFill>
                  <a:srgbClr val="FFFFFF"/>
                </a:solidFill>
                <a:latin typeface="Georgia"/>
                <a:ea typeface="Georgia"/>
                <a:cs typeface="Georgia"/>
                <a:sym typeface="Georgia"/>
              </a:defRPr>
            </a:lvl1pPr>
            <a:lvl2pPr indent="0" lvl="1" marL="0" algn="ctr">
              <a:spcBef>
                <a:spcPts val="0"/>
              </a:spcBef>
              <a:buNone/>
              <a:defRPr sz="1600">
                <a:solidFill>
                  <a:srgbClr val="FFFFFF"/>
                </a:solidFill>
                <a:latin typeface="Georgia"/>
                <a:ea typeface="Georgia"/>
                <a:cs typeface="Georgia"/>
                <a:sym typeface="Georgia"/>
              </a:defRPr>
            </a:lvl2pPr>
            <a:lvl3pPr indent="0" lvl="2" marL="0" algn="ctr">
              <a:spcBef>
                <a:spcPts val="0"/>
              </a:spcBef>
              <a:buNone/>
              <a:defRPr sz="1600">
                <a:solidFill>
                  <a:srgbClr val="FFFFFF"/>
                </a:solidFill>
                <a:latin typeface="Georgia"/>
                <a:ea typeface="Georgia"/>
                <a:cs typeface="Georgia"/>
                <a:sym typeface="Georgia"/>
              </a:defRPr>
            </a:lvl3pPr>
            <a:lvl4pPr indent="0" lvl="3" marL="0" algn="ctr">
              <a:spcBef>
                <a:spcPts val="0"/>
              </a:spcBef>
              <a:buNone/>
              <a:defRPr sz="1600">
                <a:solidFill>
                  <a:srgbClr val="FFFFFF"/>
                </a:solidFill>
                <a:latin typeface="Georgia"/>
                <a:ea typeface="Georgia"/>
                <a:cs typeface="Georgia"/>
                <a:sym typeface="Georgia"/>
              </a:defRPr>
            </a:lvl4pPr>
            <a:lvl5pPr indent="0" lvl="4" marL="0" algn="ctr">
              <a:spcBef>
                <a:spcPts val="0"/>
              </a:spcBef>
              <a:buNone/>
              <a:defRPr sz="1600">
                <a:solidFill>
                  <a:srgbClr val="FFFFFF"/>
                </a:solidFill>
                <a:latin typeface="Georgia"/>
                <a:ea typeface="Georgia"/>
                <a:cs typeface="Georgia"/>
                <a:sym typeface="Georgia"/>
              </a:defRPr>
            </a:lvl5pPr>
            <a:lvl6pPr indent="0" lvl="5" marL="0" algn="ctr">
              <a:spcBef>
                <a:spcPts val="0"/>
              </a:spcBef>
              <a:buNone/>
              <a:defRPr sz="1600">
                <a:solidFill>
                  <a:srgbClr val="FFFFFF"/>
                </a:solidFill>
                <a:latin typeface="Georgia"/>
                <a:ea typeface="Georgia"/>
                <a:cs typeface="Georgia"/>
                <a:sym typeface="Georgia"/>
              </a:defRPr>
            </a:lvl6pPr>
            <a:lvl7pPr indent="0" lvl="6" marL="0" algn="ctr">
              <a:spcBef>
                <a:spcPts val="0"/>
              </a:spcBef>
              <a:buNone/>
              <a:defRPr sz="1600">
                <a:solidFill>
                  <a:srgbClr val="FFFFFF"/>
                </a:solidFill>
                <a:latin typeface="Georgia"/>
                <a:ea typeface="Georgia"/>
                <a:cs typeface="Georgia"/>
                <a:sym typeface="Georgia"/>
              </a:defRPr>
            </a:lvl7pPr>
            <a:lvl8pPr indent="0" lvl="7" marL="0" algn="ctr">
              <a:spcBef>
                <a:spcPts val="0"/>
              </a:spcBef>
              <a:buNone/>
              <a:defRPr sz="1600">
                <a:solidFill>
                  <a:srgbClr val="FFFFFF"/>
                </a:solidFill>
                <a:latin typeface="Georgia"/>
                <a:ea typeface="Georgia"/>
                <a:cs typeface="Georgia"/>
                <a:sym typeface="Georgia"/>
              </a:defRPr>
            </a:lvl8pPr>
            <a:lvl9pPr indent="0" lvl="8" marL="0" algn="ctr">
              <a:spcBef>
                <a:spcPts val="0"/>
              </a:spcBef>
              <a:buNone/>
              <a:defRPr sz="1600">
                <a:solidFill>
                  <a:srgbClr val="FFFFFF"/>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bg>
      <p:bgPr>
        <a:solidFill>
          <a:schemeClr val="lt1"/>
        </a:solidFill>
      </p:bgPr>
    </p:bg>
    <p:spTree>
      <p:nvGrpSpPr>
        <p:cNvPr id="101" name="Shape 101"/>
        <p:cNvGrpSpPr/>
        <p:nvPr/>
      </p:nvGrpSpPr>
      <p:grpSpPr>
        <a:xfrm>
          <a:off x="0" y="0"/>
          <a:ext cx="0" cy="0"/>
          <a:chOff x="0" y="0"/>
          <a:chExt cx="0" cy="0"/>
        </a:xfrm>
      </p:grpSpPr>
      <p:sp>
        <p:nvSpPr>
          <p:cNvPr id="102" name="Google Shape;102;p23"/>
          <p:cNvSpPr/>
          <p:nvPr/>
        </p:nvSpPr>
        <p:spPr>
          <a:xfrm>
            <a:off x="152400" y="152400"/>
            <a:ext cx="8833104" cy="3048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03" name="Google Shape;103;p23"/>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04" name="Google Shape;104;p23"/>
          <p:cNvSpPr/>
          <p:nvPr/>
        </p:nvSpPr>
        <p:spPr>
          <a:xfrm>
            <a:off x="899160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05" name="Google Shape;105;p23"/>
          <p:cNvSpPr/>
          <p:nvPr/>
        </p:nvSpPr>
        <p:spPr>
          <a:xfrm>
            <a:off x="0" y="0"/>
            <a:ext cx="9144000" cy="118872"/>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06" name="Google Shape;106;p23"/>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07" name="Google Shape;107;p23"/>
          <p:cNvSpPr/>
          <p:nvPr/>
        </p:nvSpPr>
        <p:spPr>
          <a:xfrm>
            <a:off x="152400" y="609600"/>
            <a:ext cx="2743200" cy="5867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108" name="Google Shape;108;p23"/>
          <p:cNvSpPr txBox="1"/>
          <p:nvPr>
            <p:ph type="title"/>
          </p:nvPr>
        </p:nvSpPr>
        <p:spPr>
          <a:xfrm>
            <a:off x="381000" y="914400"/>
            <a:ext cx="2362200" cy="990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rgbClr val="FFFFFF"/>
              </a:buClr>
              <a:buSzPts val="2200"/>
              <a:buFont typeface="Georgia"/>
              <a:buNone/>
              <a:defRPr b="1" sz="22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9" name="Google Shape;109;p23"/>
          <p:cNvSpPr txBox="1"/>
          <p:nvPr>
            <p:ph idx="1" type="body"/>
          </p:nvPr>
        </p:nvSpPr>
        <p:spPr>
          <a:xfrm>
            <a:off x="381000" y="1981200"/>
            <a:ext cx="2362200" cy="4144963"/>
          </a:xfrm>
          <a:prstGeom prst="rect">
            <a:avLst/>
          </a:prstGeom>
          <a:noFill/>
          <a:ln>
            <a:noFill/>
          </a:ln>
        </p:spPr>
        <p:txBody>
          <a:bodyPr anchorCtr="0" anchor="t" bIns="45700" lIns="91425" spcFirstLastPara="1" rIns="91425" wrap="square" tIns="45700">
            <a:normAutofit/>
          </a:bodyPr>
          <a:lstStyle>
            <a:lvl1pPr indent="-228600" lvl="0" marL="457200" algn="l">
              <a:spcBef>
                <a:spcPts val="320"/>
              </a:spcBef>
              <a:spcAft>
                <a:spcPts val="0"/>
              </a:spcAft>
              <a:buSzPts val="1360"/>
              <a:buNone/>
              <a:defRPr sz="1600">
                <a:solidFill>
                  <a:srgbClr val="FFFFFF"/>
                </a:solidFill>
              </a:defRPr>
            </a:lvl1pPr>
            <a:lvl2pPr indent="-228600" lvl="1" marL="914400" algn="l">
              <a:spcBef>
                <a:spcPts val="1000"/>
              </a:spcBef>
              <a:spcAft>
                <a:spcPts val="0"/>
              </a:spcAft>
              <a:buSzPts val="840"/>
              <a:buNone/>
              <a:defRPr sz="1200"/>
            </a:lvl2pPr>
            <a:lvl3pPr indent="-228600" lvl="2" marL="1371600" algn="l">
              <a:spcBef>
                <a:spcPts val="200"/>
              </a:spcBef>
              <a:spcAft>
                <a:spcPts val="0"/>
              </a:spcAft>
              <a:buSzPts val="750"/>
              <a:buNone/>
              <a:defRPr sz="1000"/>
            </a:lvl3pPr>
            <a:lvl4pPr indent="-228600" lvl="3" marL="1828800" algn="l">
              <a:spcBef>
                <a:spcPts val="180"/>
              </a:spcBef>
              <a:spcAft>
                <a:spcPts val="0"/>
              </a:spcAft>
              <a:buSzPts val="630"/>
              <a:buNone/>
              <a:defRPr sz="900"/>
            </a:lvl4pPr>
            <a:lvl5pPr indent="-228600" lvl="4" marL="2286000" algn="l">
              <a:spcBef>
                <a:spcPts val="180"/>
              </a:spcBef>
              <a:spcAft>
                <a:spcPts val="0"/>
              </a:spcAft>
              <a:buSzPts val="900"/>
              <a:buFont typeface="Georgia"/>
              <a:buNone/>
              <a:defRPr sz="900"/>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110" name="Google Shape;110;p23"/>
          <p:cNvSpPr/>
          <p:nvPr/>
        </p:nvSpPr>
        <p:spPr>
          <a:xfrm>
            <a:off x="152400" y="152400"/>
            <a:ext cx="8833104" cy="6547104"/>
          </a:xfrm>
          <a:prstGeom prst="rect">
            <a:avLst/>
          </a:prstGeom>
          <a:noFill/>
          <a:ln cap="flat" cmpd="sng" w="9525">
            <a:solidFill>
              <a:srgbClr val="7A979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cxnSp>
        <p:nvCxnSpPr>
          <p:cNvPr id="111" name="Google Shape;111;p23"/>
          <p:cNvCxnSpPr/>
          <p:nvPr/>
        </p:nvCxnSpPr>
        <p:spPr>
          <a:xfrm>
            <a:off x="152400" y="533400"/>
            <a:ext cx="8833104" cy="0"/>
          </a:xfrm>
          <a:prstGeom prst="straightConnector1">
            <a:avLst/>
          </a:prstGeom>
          <a:noFill/>
          <a:ln cap="flat" cmpd="sng" w="11425">
            <a:solidFill>
              <a:srgbClr val="7A9798"/>
            </a:solidFill>
            <a:prstDash val="dash"/>
            <a:round/>
            <a:headEnd len="sm" w="sm" type="none"/>
            <a:tailEnd len="sm" w="sm" type="none"/>
          </a:ln>
        </p:spPr>
      </p:cxnSp>
      <p:sp>
        <p:nvSpPr>
          <p:cNvPr id="112" name="Google Shape;112;p23"/>
          <p:cNvSpPr txBox="1"/>
          <p:nvPr>
            <p:ph idx="2" type="body"/>
          </p:nvPr>
        </p:nvSpPr>
        <p:spPr>
          <a:xfrm>
            <a:off x="3124200" y="685800"/>
            <a:ext cx="5638800" cy="5410200"/>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
              <a:defRPr/>
            </a:lvl1pPr>
            <a:lvl2pPr indent="-308610" lvl="1" marL="914400" algn="l">
              <a:spcBef>
                <a:spcPts val="360"/>
              </a:spcBef>
              <a:spcAft>
                <a:spcPts val="0"/>
              </a:spcAft>
              <a:buSzPts val="1260"/>
              <a:buChar char="⚪"/>
              <a:defRPr/>
            </a:lvl2pPr>
            <a:lvl3pPr indent="-314325" lvl="2" marL="1371600" algn="l">
              <a:spcBef>
                <a:spcPts val="360"/>
              </a:spcBef>
              <a:spcAft>
                <a:spcPts val="0"/>
              </a:spcAft>
              <a:buSzPts val="135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113" name="Google Shape;113;p23"/>
          <p:cNvSpPr/>
          <p:nvPr/>
        </p:nvSpPr>
        <p:spPr>
          <a:xfrm>
            <a:off x="1295400" y="228600"/>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114" name="Google Shape;114;p23"/>
          <p:cNvSpPr/>
          <p:nvPr/>
        </p:nvSpPr>
        <p:spPr>
          <a:xfrm>
            <a:off x="1389888" y="323088"/>
            <a:ext cx="420624" cy="420624"/>
          </a:xfrm>
          <a:prstGeom prst="ellipse">
            <a:avLst/>
          </a:prstGeom>
          <a:solidFill>
            <a:srgbClr val="FFFFFF"/>
          </a:solidFill>
          <a:ln cap="rnd" cmpd="dbl" w="50800">
            <a:solidFill>
              <a:srgbClr val="7A979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115" name="Google Shape;115;p23"/>
          <p:cNvSpPr txBox="1"/>
          <p:nvPr>
            <p:ph idx="12" type="sldNum"/>
          </p:nvPr>
        </p:nvSpPr>
        <p:spPr>
          <a:xfrm>
            <a:off x="1371600" y="312738"/>
            <a:ext cx="457200" cy="441325"/>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sz="1600">
                <a:solidFill>
                  <a:srgbClr val="7A9798"/>
                </a:solidFill>
                <a:latin typeface="Georgia"/>
                <a:ea typeface="Georgia"/>
                <a:cs typeface="Georgia"/>
                <a:sym typeface="Georgia"/>
              </a:defRPr>
            </a:lvl1pPr>
            <a:lvl2pPr indent="0" lvl="1" marL="0" algn="ctr">
              <a:spcBef>
                <a:spcPts val="0"/>
              </a:spcBef>
              <a:buNone/>
              <a:defRPr sz="1600">
                <a:solidFill>
                  <a:srgbClr val="7A9798"/>
                </a:solidFill>
                <a:latin typeface="Georgia"/>
                <a:ea typeface="Georgia"/>
                <a:cs typeface="Georgia"/>
                <a:sym typeface="Georgia"/>
              </a:defRPr>
            </a:lvl2pPr>
            <a:lvl3pPr indent="0" lvl="2" marL="0" algn="ctr">
              <a:spcBef>
                <a:spcPts val="0"/>
              </a:spcBef>
              <a:buNone/>
              <a:defRPr sz="1600">
                <a:solidFill>
                  <a:srgbClr val="7A9798"/>
                </a:solidFill>
                <a:latin typeface="Georgia"/>
                <a:ea typeface="Georgia"/>
                <a:cs typeface="Georgia"/>
                <a:sym typeface="Georgia"/>
              </a:defRPr>
            </a:lvl3pPr>
            <a:lvl4pPr indent="0" lvl="3" marL="0" algn="ctr">
              <a:spcBef>
                <a:spcPts val="0"/>
              </a:spcBef>
              <a:buNone/>
              <a:defRPr sz="1600">
                <a:solidFill>
                  <a:srgbClr val="7A9798"/>
                </a:solidFill>
                <a:latin typeface="Georgia"/>
                <a:ea typeface="Georgia"/>
                <a:cs typeface="Georgia"/>
                <a:sym typeface="Georgia"/>
              </a:defRPr>
            </a:lvl4pPr>
            <a:lvl5pPr indent="0" lvl="4" marL="0" algn="ctr">
              <a:spcBef>
                <a:spcPts val="0"/>
              </a:spcBef>
              <a:buNone/>
              <a:defRPr sz="1600">
                <a:solidFill>
                  <a:srgbClr val="7A9798"/>
                </a:solidFill>
                <a:latin typeface="Georgia"/>
                <a:ea typeface="Georgia"/>
                <a:cs typeface="Georgia"/>
                <a:sym typeface="Georgia"/>
              </a:defRPr>
            </a:lvl5pPr>
            <a:lvl6pPr indent="0" lvl="5" marL="0" algn="ctr">
              <a:spcBef>
                <a:spcPts val="0"/>
              </a:spcBef>
              <a:buNone/>
              <a:defRPr sz="1600">
                <a:solidFill>
                  <a:srgbClr val="7A9798"/>
                </a:solidFill>
                <a:latin typeface="Georgia"/>
                <a:ea typeface="Georgia"/>
                <a:cs typeface="Georgia"/>
                <a:sym typeface="Georgia"/>
              </a:defRPr>
            </a:lvl6pPr>
            <a:lvl7pPr indent="0" lvl="6" marL="0" algn="ctr">
              <a:spcBef>
                <a:spcPts val="0"/>
              </a:spcBef>
              <a:buNone/>
              <a:defRPr sz="1600">
                <a:solidFill>
                  <a:srgbClr val="7A9798"/>
                </a:solidFill>
                <a:latin typeface="Georgia"/>
                <a:ea typeface="Georgia"/>
                <a:cs typeface="Georgia"/>
                <a:sym typeface="Georgia"/>
              </a:defRPr>
            </a:lvl7pPr>
            <a:lvl8pPr indent="0" lvl="7" marL="0" algn="ctr">
              <a:spcBef>
                <a:spcPts val="0"/>
              </a:spcBef>
              <a:buNone/>
              <a:defRPr sz="1600">
                <a:solidFill>
                  <a:srgbClr val="7A9798"/>
                </a:solidFill>
                <a:latin typeface="Georgia"/>
                <a:ea typeface="Georgia"/>
                <a:cs typeface="Georgia"/>
                <a:sym typeface="Georgia"/>
              </a:defRPr>
            </a:lvl8pPr>
            <a:lvl9pPr indent="0" lvl="8" marL="0" algn="ctr">
              <a:spcBef>
                <a:spcPts val="0"/>
              </a:spcBef>
              <a:buNone/>
              <a:defRPr sz="1600">
                <a:solidFill>
                  <a:srgbClr val="7A9798"/>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
        <p:nvSpPr>
          <p:cNvPr id="116" name="Google Shape;116;p23"/>
          <p:cNvSpPr/>
          <p:nvPr/>
        </p:nvSpPr>
        <p:spPr>
          <a:xfrm>
            <a:off x="149352" y="6388385"/>
            <a:ext cx="8833104"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17" name="Google Shape;117;p23"/>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23"/>
          <p:cNvSpPr txBox="1"/>
          <p:nvPr>
            <p:ph idx="11" type="ftr"/>
          </p:nvPr>
        </p:nvSpPr>
        <p:spPr>
          <a:xfrm>
            <a:off x="301752" y="6410848"/>
            <a:ext cx="3383280"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19" name="Shape 119"/>
        <p:cNvGrpSpPr/>
        <p:nvPr/>
      </p:nvGrpSpPr>
      <p:grpSpPr>
        <a:xfrm>
          <a:off x="0" y="0"/>
          <a:ext cx="0" cy="0"/>
          <a:chOff x="0" y="0"/>
          <a:chExt cx="0" cy="0"/>
        </a:xfrm>
      </p:grpSpPr>
      <p:cxnSp>
        <p:nvCxnSpPr>
          <p:cNvPr id="120" name="Google Shape;120;p24"/>
          <p:cNvCxnSpPr/>
          <p:nvPr/>
        </p:nvCxnSpPr>
        <p:spPr>
          <a:xfrm>
            <a:off x="152400" y="533400"/>
            <a:ext cx="8833104" cy="0"/>
          </a:xfrm>
          <a:prstGeom prst="straightConnector1">
            <a:avLst/>
          </a:prstGeom>
          <a:noFill/>
          <a:ln cap="flat" cmpd="sng" w="11425">
            <a:solidFill>
              <a:srgbClr val="7A9798"/>
            </a:solidFill>
            <a:prstDash val="dash"/>
            <a:round/>
            <a:headEnd len="sm" w="sm" type="none"/>
            <a:tailEnd len="sm" w="sm" type="none"/>
          </a:ln>
        </p:spPr>
      </p:cxnSp>
      <p:sp>
        <p:nvSpPr>
          <p:cNvPr id="121" name="Google Shape;121;p24"/>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22" name="Google Shape;122;p24"/>
          <p:cNvSpPr/>
          <p:nvPr/>
        </p:nvSpPr>
        <p:spPr>
          <a:xfrm>
            <a:off x="899160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23" name="Google Shape;123;p24"/>
          <p:cNvSpPr/>
          <p:nvPr/>
        </p:nvSpPr>
        <p:spPr>
          <a:xfrm>
            <a:off x="0" y="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24" name="Google Shape;124;p24"/>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25" name="Google Shape;125;p24"/>
          <p:cNvSpPr/>
          <p:nvPr/>
        </p:nvSpPr>
        <p:spPr>
          <a:xfrm>
            <a:off x="152400" y="152400"/>
            <a:ext cx="8833104" cy="301752"/>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26" name="Google Shape;126;p24"/>
          <p:cNvSpPr/>
          <p:nvPr/>
        </p:nvSpPr>
        <p:spPr>
          <a:xfrm>
            <a:off x="152400" y="609600"/>
            <a:ext cx="2743200" cy="5867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127" name="Google Shape;127;p24"/>
          <p:cNvSpPr/>
          <p:nvPr/>
        </p:nvSpPr>
        <p:spPr>
          <a:xfrm>
            <a:off x="152400" y="155448"/>
            <a:ext cx="8833104" cy="6547104"/>
          </a:xfrm>
          <a:prstGeom prst="rect">
            <a:avLst/>
          </a:prstGeom>
          <a:noFill/>
          <a:ln cap="flat" cmpd="sng" w="9525">
            <a:solidFill>
              <a:srgbClr val="7A979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28" name="Google Shape;128;p24"/>
          <p:cNvSpPr/>
          <p:nvPr/>
        </p:nvSpPr>
        <p:spPr>
          <a:xfrm>
            <a:off x="1295400" y="228600"/>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129" name="Google Shape;129;p24"/>
          <p:cNvSpPr/>
          <p:nvPr/>
        </p:nvSpPr>
        <p:spPr>
          <a:xfrm>
            <a:off x="1389888" y="323088"/>
            <a:ext cx="420624" cy="420624"/>
          </a:xfrm>
          <a:prstGeom prst="ellipse">
            <a:avLst/>
          </a:prstGeom>
          <a:solidFill>
            <a:srgbClr val="FFFFFF"/>
          </a:solidFill>
          <a:ln cap="rnd" cmpd="dbl" w="50800">
            <a:solidFill>
              <a:srgbClr val="7A979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130" name="Google Shape;130;p24"/>
          <p:cNvSpPr txBox="1"/>
          <p:nvPr>
            <p:ph idx="12" type="sldNum"/>
          </p:nvPr>
        </p:nvSpPr>
        <p:spPr>
          <a:xfrm>
            <a:off x="1371600" y="312738"/>
            <a:ext cx="457200" cy="441325"/>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
        <p:nvSpPr>
          <p:cNvPr id="131" name="Google Shape;131;p24"/>
          <p:cNvSpPr txBox="1"/>
          <p:nvPr>
            <p:ph type="title"/>
          </p:nvPr>
        </p:nvSpPr>
        <p:spPr>
          <a:xfrm>
            <a:off x="3000375" y="5029200"/>
            <a:ext cx="5867400" cy="1219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dk2"/>
              </a:buClr>
              <a:buSzPts val="2400"/>
              <a:buFont typeface="Georgia"/>
              <a:buNone/>
              <a:defRPr b="1" sz="2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2" name="Google Shape;132;p24"/>
          <p:cNvSpPr/>
          <p:nvPr>
            <p:ph idx="2" type="pic"/>
          </p:nvPr>
        </p:nvSpPr>
        <p:spPr>
          <a:xfrm>
            <a:off x="3000375" y="609600"/>
            <a:ext cx="5867400" cy="4267200"/>
          </a:xfrm>
          <a:prstGeom prst="rect">
            <a:avLst/>
          </a:prstGeom>
          <a:noFill/>
          <a:ln>
            <a:noFill/>
          </a:ln>
        </p:spPr>
      </p:sp>
      <p:sp>
        <p:nvSpPr>
          <p:cNvPr id="133" name="Google Shape;133;p24"/>
          <p:cNvSpPr txBox="1"/>
          <p:nvPr>
            <p:ph idx="1" type="body"/>
          </p:nvPr>
        </p:nvSpPr>
        <p:spPr>
          <a:xfrm>
            <a:off x="381000" y="990600"/>
            <a:ext cx="2438400" cy="5257800"/>
          </a:xfrm>
          <a:prstGeom prst="rect">
            <a:avLst/>
          </a:prstGeom>
          <a:noFill/>
          <a:ln>
            <a:noFill/>
          </a:ln>
        </p:spPr>
        <p:txBody>
          <a:bodyPr anchorCtr="0" anchor="t" bIns="45700" lIns="91425" spcFirstLastPara="1" rIns="91425" wrap="square" tIns="45700">
            <a:normAutofit/>
          </a:bodyPr>
          <a:lstStyle>
            <a:lvl1pPr indent="-228600" lvl="0" marL="457200" algn="l">
              <a:spcBef>
                <a:spcPts val="320"/>
              </a:spcBef>
              <a:spcAft>
                <a:spcPts val="0"/>
              </a:spcAft>
              <a:buSzPts val="1360"/>
              <a:buFont typeface="Georgia"/>
              <a:buNone/>
              <a:defRPr sz="1600">
                <a:solidFill>
                  <a:srgbClr val="FFFFFF"/>
                </a:solidFill>
              </a:defRPr>
            </a:lvl1pPr>
            <a:lvl2pPr indent="-281940" lvl="1" marL="914400" algn="l">
              <a:spcBef>
                <a:spcPts val="1000"/>
              </a:spcBef>
              <a:spcAft>
                <a:spcPts val="0"/>
              </a:spcAft>
              <a:buSzPts val="840"/>
              <a:buChar char="⚪"/>
              <a:defRPr sz="1200"/>
            </a:lvl2pPr>
            <a:lvl3pPr indent="-276225" lvl="2" marL="1371600" algn="l">
              <a:spcBef>
                <a:spcPts val="200"/>
              </a:spcBef>
              <a:spcAft>
                <a:spcPts val="0"/>
              </a:spcAft>
              <a:buSzPts val="750"/>
              <a:buChar char="⯍"/>
              <a:defRPr sz="1000"/>
            </a:lvl3pPr>
            <a:lvl4pPr indent="-268605" lvl="3" marL="1828800" algn="l">
              <a:spcBef>
                <a:spcPts val="180"/>
              </a:spcBef>
              <a:spcAft>
                <a:spcPts val="0"/>
              </a:spcAft>
              <a:buSzPts val="630"/>
              <a:buChar char="🞆"/>
              <a:defRPr sz="900"/>
            </a:lvl4pPr>
            <a:lvl5pPr indent="-285750" lvl="4" marL="2286000" algn="l">
              <a:spcBef>
                <a:spcPts val="180"/>
              </a:spcBef>
              <a:spcAft>
                <a:spcPts val="0"/>
              </a:spcAft>
              <a:buSzPts val="900"/>
              <a:buFont typeface="Georgia"/>
              <a:buChar char="•"/>
              <a:defRPr sz="900"/>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134" name="Google Shape;134;p24"/>
          <p:cNvSpPr/>
          <p:nvPr/>
        </p:nvSpPr>
        <p:spPr>
          <a:xfrm>
            <a:off x="149352" y="6388385"/>
            <a:ext cx="8833104"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35" name="Google Shape;135;p24"/>
          <p:cNvSpPr txBox="1"/>
          <p:nvPr>
            <p:ph idx="10" type="dt"/>
          </p:nvPr>
        </p:nvSpPr>
        <p:spPr>
          <a:xfrm>
            <a:off x="5788152" y="6404984"/>
            <a:ext cx="3044952"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24"/>
          <p:cNvSpPr txBox="1"/>
          <p:nvPr>
            <p:ph idx="11" type="ftr"/>
          </p:nvPr>
        </p:nvSpPr>
        <p:spPr>
          <a:xfrm>
            <a:off x="301752" y="6410848"/>
            <a:ext cx="3584448"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bg>
      <p:bgPr>
        <a:solidFill>
          <a:schemeClr val="lt2"/>
        </a:solidFill>
      </p:bgPr>
    </p:bg>
    <p:spTree>
      <p:nvGrpSpPr>
        <p:cNvPr id="137" name="Shape 137"/>
        <p:cNvGrpSpPr/>
        <p:nvPr/>
      </p:nvGrpSpPr>
      <p:grpSpPr>
        <a:xfrm>
          <a:off x="0" y="0"/>
          <a:ext cx="0" cy="0"/>
          <a:chOff x="0" y="0"/>
          <a:chExt cx="0" cy="0"/>
        </a:xfrm>
      </p:grpSpPr>
      <p:sp>
        <p:nvSpPr>
          <p:cNvPr id="138" name="Google Shape;138;p25"/>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rgbClr val="7A979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9" name="Google Shape;139;p25"/>
          <p:cNvSpPr txBox="1"/>
          <p:nvPr>
            <p:ph idx="1" type="body"/>
          </p:nvPr>
        </p:nvSpPr>
        <p:spPr>
          <a:xfrm rot="5400000">
            <a:off x="2269236" y="-443484"/>
            <a:ext cx="4599432" cy="8534400"/>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
              <a:defRPr/>
            </a:lvl1pPr>
            <a:lvl2pPr indent="-308610" lvl="1" marL="914400" algn="l">
              <a:spcBef>
                <a:spcPts val="360"/>
              </a:spcBef>
              <a:spcAft>
                <a:spcPts val="0"/>
              </a:spcAft>
              <a:buSzPts val="1260"/>
              <a:buChar char="⚪"/>
              <a:defRPr/>
            </a:lvl2pPr>
            <a:lvl3pPr indent="-314325" lvl="2" marL="1371600" algn="l">
              <a:spcBef>
                <a:spcPts val="360"/>
              </a:spcBef>
              <a:spcAft>
                <a:spcPts val="0"/>
              </a:spcAft>
              <a:buSzPts val="135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140" name="Google Shape;140;p25"/>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25"/>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25"/>
          <p:cNvSpPr txBox="1"/>
          <p:nvPr>
            <p:ph idx="12" type="sldNum"/>
          </p:nvPr>
        </p:nvSpPr>
        <p:spPr>
          <a:xfrm>
            <a:off x="4343400" y="1040174"/>
            <a:ext cx="457200" cy="441325"/>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bg>
      <p:bgPr>
        <a:solidFill>
          <a:schemeClr val="lt2"/>
        </a:solidFill>
      </p:bgPr>
    </p:bg>
    <p:spTree>
      <p:nvGrpSpPr>
        <p:cNvPr id="143" name="Shape 143"/>
        <p:cNvGrpSpPr/>
        <p:nvPr/>
      </p:nvGrpSpPr>
      <p:grpSpPr>
        <a:xfrm>
          <a:off x="0" y="0"/>
          <a:ext cx="0" cy="0"/>
          <a:chOff x="0" y="0"/>
          <a:chExt cx="0" cy="0"/>
        </a:xfrm>
      </p:grpSpPr>
      <p:sp>
        <p:nvSpPr>
          <p:cNvPr id="144" name="Google Shape;144;p26"/>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45" name="Google Shape;145;p26"/>
          <p:cNvSpPr/>
          <p:nvPr/>
        </p:nvSpPr>
        <p:spPr>
          <a:xfrm>
            <a:off x="7010400" y="0"/>
            <a:ext cx="21336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46" name="Google Shape;146;p26"/>
          <p:cNvSpPr/>
          <p:nvPr/>
        </p:nvSpPr>
        <p:spPr>
          <a:xfrm>
            <a:off x="0" y="0"/>
            <a:ext cx="9144000" cy="155448"/>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47" name="Google Shape;147;p26"/>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48" name="Google Shape;148;p26"/>
          <p:cNvSpPr/>
          <p:nvPr/>
        </p:nvSpPr>
        <p:spPr>
          <a:xfrm>
            <a:off x="146304" y="6391656"/>
            <a:ext cx="8833104"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49" name="Google Shape;149;p26"/>
          <p:cNvSpPr/>
          <p:nvPr/>
        </p:nvSpPr>
        <p:spPr>
          <a:xfrm>
            <a:off x="152400" y="155448"/>
            <a:ext cx="8833104" cy="6547104"/>
          </a:xfrm>
          <a:prstGeom prst="rect">
            <a:avLst/>
          </a:prstGeom>
          <a:noFill/>
          <a:ln cap="flat" cmpd="sng" w="9525">
            <a:solidFill>
              <a:srgbClr val="7A979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cxnSp>
        <p:nvCxnSpPr>
          <p:cNvPr id="150" name="Google Shape;150;p26"/>
          <p:cNvCxnSpPr/>
          <p:nvPr/>
        </p:nvCxnSpPr>
        <p:spPr>
          <a:xfrm rot="5400000">
            <a:off x="4021836" y="3278124"/>
            <a:ext cx="6245352" cy="0"/>
          </a:xfrm>
          <a:prstGeom prst="straightConnector1">
            <a:avLst/>
          </a:prstGeom>
          <a:noFill/>
          <a:ln cap="flat" cmpd="sng" w="9525">
            <a:solidFill>
              <a:srgbClr val="7A9798"/>
            </a:solidFill>
            <a:prstDash val="dash"/>
            <a:round/>
            <a:headEnd len="sm" w="sm" type="none"/>
            <a:tailEnd len="sm" w="sm" type="none"/>
          </a:ln>
        </p:spPr>
      </p:cxnSp>
      <p:sp>
        <p:nvSpPr>
          <p:cNvPr id="151" name="Google Shape;151;p26"/>
          <p:cNvSpPr/>
          <p:nvPr/>
        </p:nvSpPr>
        <p:spPr>
          <a:xfrm>
            <a:off x="6839712" y="2925763"/>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152" name="Google Shape;152;p26"/>
          <p:cNvSpPr/>
          <p:nvPr/>
        </p:nvSpPr>
        <p:spPr>
          <a:xfrm>
            <a:off x="6934200" y="3020251"/>
            <a:ext cx="420624" cy="420624"/>
          </a:xfrm>
          <a:prstGeom prst="ellipse">
            <a:avLst/>
          </a:prstGeom>
          <a:solidFill>
            <a:srgbClr val="FFFFFF"/>
          </a:solidFill>
          <a:ln cap="rnd" cmpd="dbl" w="50800">
            <a:solidFill>
              <a:srgbClr val="7A979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153" name="Google Shape;153;p26"/>
          <p:cNvSpPr txBox="1"/>
          <p:nvPr>
            <p:ph idx="12" type="sldNum"/>
          </p:nvPr>
        </p:nvSpPr>
        <p:spPr>
          <a:xfrm>
            <a:off x="6915912" y="3009901"/>
            <a:ext cx="457200" cy="441325"/>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
        <p:nvSpPr>
          <p:cNvPr id="154" name="Google Shape;154;p26"/>
          <p:cNvSpPr txBox="1"/>
          <p:nvPr>
            <p:ph idx="1" type="body"/>
          </p:nvPr>
        </p:nvSpPr>
        <p:spPr>
          <a:xfrm rot="5400000">
            <a:off x="670717" y="-61117"/>
            <a:ext cx="5821366" cy="6553200"/>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
              <a:defRPr/>
            </a:lvl1pPr>
            <a:lvl2pPr indent="-308610" lvl="1" marL="914400" algn="l">
              <a:spcBef>
                <a:spcPts val="360"/>
              </a:spcBef>
              <a:spcAft>
                <a:spcPts val="0"/>
              </a:spcAft>
              <a:buSzPts val="1260"/>
              <a:buChar char="⚪"/>
              <a:defRPr/>
            </a:lvl2pPr>
            <a:lvl3pPr indent="-314325" lvl="2" marL="1371600" algn="l">
              <a:spcBef>
                <a:spcPts val="360"/>
              </a:spcBef>
              <a:spcAft>
                <a:spcPts val="0"/>
              </a:spcAft>
              <a:buSzPts val="135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155" name="Google Shape;155;p26"/>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 name="Google Shape;156;p26"/>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7" name="Google Shape;157;p26"/>
          <p:cNvSpPr txBox="1"/>
          <p:nvPr>
            <p:ph type="title"/>
          </p:nvPr>
        </p:nvSpPr>
        <p:spPr>
          <a:xfrm rot="5400000">
            <a:off x="5189537" y="2506664"/>
            <a:ext cx="5851525" cy="1447800"/>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rgbClr val="7A979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5"/>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7" name="Google Shape;7;p15"/>
          <p:cNvSpPr/>
          <p:nvPr/>
        </p:nvSpPr>
        <p:spPr>
          <a:xfrm>
            <a:off x="0" y="0"/>
            <a:ext cx="9144000" cy="1393371"/>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8" name="Google Shape;8;p15"/>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9" name="Google Shape;9;p15"/>
          <p:cNvSpPr/>
          <p:nvPr/>
        </p:nvSpPr>
        <p:spPr>
          <a:xfrm>
            <a:off x="899160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0" name="Google Shape;10;p15"/>
          <p:cNvSpPr/>
          <p:nvPr/>
        </p:nvSpPr>
        <p:spPr>
          <a:xfrm>
            <a:off x="149352" y="6388385"/>
            <a:ext cx="8833104"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1" name="Google Shape;11;p15"/>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sz="1400">
                <a:solidFill>
                  <a:srgbClr val="FFFFFF"/>
                </a:solidFill>
                <a:latin typeface="Georgia"/>
                <a:ea typeface="Georgia"/>
                <a:cs typeface="Georgia"/>
                <a:sym typeface="Georgia"/>
              </a:defRPr>
            </a:lvl1pPr>
            <a:lvl2pPr lvl="1"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2pPr>
            <a:lvl3pPr lvl="2"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3pPr>
            <a:lvl4pPr lvl="3"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4pPr>
            <a:lvl5pPr lvl="4"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5pPr>
            <a:lvl6pPr lvl="5"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6pPr>
            <a:lvl7pPr lvl="6"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7pPr>
            <a:lvl8pPr lvl="7"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8pPr>
            <a:lvl9pPr lvl="8"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9pPr>
          </a:lstStyle>
          <a:p/>
        </p:txBody>
      </p:sp>
      <p:sp>
        <p:nvSpPr>
          <p:cNvPr id="12" name="Google Shape;12;p15"/>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200">
                <a:solidFill>
                  <a:srgbClr val="FFFFFF"/>
                </a:solidFill>
                <a:latin typeface="Georgia"/>
                <a:ea typeface="Georgia"/>
                <a:cs typeface="Georgia"/>
                <a:sym typeface="Georgia"/>
              </a:defRPr>
            </a:lvl1pPr>
            <a:lvl2pPr lvl="1"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2pPr>
            <a:lvl3pPr lvl="2"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3pPr>
            <a:lvl4pPr lvl="3"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4pPr>
            <a:lvl5pPr lvl="4"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5pPr>
            <a:lvl6pPr lvl="5"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6pPr>
            <a:lvl7pPr lvl="6"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7pPr>
            <a:lvl8pPr lvl="7"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8pPr>
            <a:lvl9pPr lvl="8"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9pPr>
          </a:lstStyle>
          <a:p/>
        </p:txBody>
      </p:sp>
      <p:sp>
        <p:nvSpPr>
          <p:cNvPr id="13" name="Google Shape;13;p15"/>
          <p:cNvSpPr/>
          <p:nvPr/>
        </p:nvSpPr>
        <p:spPr>
          <a:xfrm>
            <a:off x="152400" y="155448"/>
            <a:ext cx="8833104" cy="6547104"/>
          </a:xfrm>
          <a:prstGeom prst="rect">
            <a:avLst/>
          </a:prstGeom>
          <a:noFill/>
          <a:ln cap="flat" cmpd="sng" w="9525">
            <a:solidFill>
              <a:srgbClr val="7A979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cxnSp>
        <p:nvCxnSpPr>
          <p:cNvPr id="14" name="Google Shape;14;p15"/>
          <p:cNvCxnSpPr/>
          <p:nvPr/>
        </p:nvCxnSpPr>
        <p:spPr>
          <a:xfrm>
            <a:off x="152400" y="1276743"/>
            <a:ext cx="8833104" cy="0"/>
          </a:xfrm>
          <a:prstGeom prst="straightConnector1">
            <a:avLst/>
          </a:prstGeom>
          <a:noFill/>
          <a:ln cap="flat" cmpd="sng" w="9525">
            <a:solidFill>
              <a:srgbClr val="7A9798"/>
            </a:solidFill>
            <a:prstDash val="dash"/>
            <a:round/>
            <a:headEnd len="sm" w="sm" type="none"/>
            <a:tailEnd len="sm" w="sm" type="none"/>
          </a:ln>
        </p:spPr>
      </p:cxnSp>
      <p:sp>
        <p:nvSpPr>
          <p:cNvPr id="15" name="Google Shape;15;p15"/>
          <p:cNvSpPr/>
          <p:nvPr/>
        </p:nvSpPr>
        <p:spPr>
          <a:xfrm>
            <a:off x="4267200" y="956036"/>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16" name="Google Shape;16;p15"/>
          <p:cNvSpPr/>
          <p:nvPr/>
        </p:nvSpPr>
        <p:spPr>
          <a:xfrm>
            <a:off x="4361688" y="1050524"/>
            <a:ext cx="420624" cy="420624"/>
          </a:xfrm>
          <a:prstGeom prst="ellipse">
            <a:avLst/>
          </a:prstGeom>
          <a:solidFill>
            <a:srgbClr val="FFFFFF"/>
          </a:solidFill>
          <a:ln cap="rnd" cmpd="dbl" w="50800">
            <a:solidFill>
              <a:srgbClr val="7A979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17" name="Google Shape;17;p15"/>
          <p:cNvSpPr txBox="1"/>
          <p:nvPr>
            <p:ph idx="12" type="sldNum"/>
          </p:nvPr>
        </p:nvSpPr>
        <p:spPr>
          <a:xfrm>
            <a:off x="4343400" y="1040174"/>
            <a:ext cx="457200" cy="441325"/>
          </a:xfrm>
          <a:prstGeom prst="rect">
            <a:avLst/>
          </a:prstGeom>
          <a:noFill/>
          <a:ln>
            <a:noFill/>
          </a:ln>
        </p:spPr>
        <p:txBody>
          <a:bodyPr anchorCtr="0" anchor="ctr" bIns="45700" lIns="45700" spcFirstLastPara="1" rIns="45700" wrap="square" tIns="45700">
            <a:normAutofit/>
          </a:bodyPr>
          <a:lstStyle>
            <a:lvl1pPr indent="0" lvl="0" marL="0" marR="0" rtl="0" algn="ctr">
              <a:spcBef>
                <a:spcPts val="0"/>
              </a:spcBef>
              <a:buNone/>
              <a:defRPr b="0" sz="1600" u="none">
                <a:solidFill>
                  <a:srgbClr val="7A9798"/>
                </a:solidFill>
                <a:latin typeface="Georgia"/>
                <a:ea typeface="Georgia"/>
                <a:cs typeface="Georgia"/>
                <a:sym typeface="Georgia"/>
              </a:defRPr>
            </a:lvl1pPr>
            <a:lvl2pPr indent="0" lvl="1" marL="0" marR="0" rtl="0" algn="ctr">
              <a:spcBef>
                <a:spcPts val="0"/>
              </a:spcBef>
              <a:buNone/>
              <a:defRPr b="0" sz="1600" u="none">
                <a:solidFill>
                  <a:srgbClr val="7A9798"/>
                </a:solidFill>
                <a:latin typeface="Georgia"/>
                <a:ea typeface="Georgia"/>
                <a:cs typeface="Georgia"/>
                <a:sym typeface="Georgia"/>
              </a:defRPr>
            </a:lvl2pPr>
            <a:lvl3pPr indent="0" lvl="2" marL="0" marR="0" rtl="0" algn="ctr">
              <a:spcBef>
                <a:spcPts val="0"/>
              </a:spcBef>
              <a:buNone/>
              <a:defRPr b="0" sz="1600" u="none">
                <a:solidFill>
                  <a:srgbClr val="7A9798"/>
                </a:solidFill>
                <a:latin typeface="Georgia"/>
                <a:ea typeface="Georgia"/>
                <a:cs typeface="Georgia"/>
                <a:sym typeface="Georgia"/>
              </a:defRPr>
            </a:lvl3pPr>
            <a:lvl4pPr indent="0" lvl="3" marL="0" marR="0" rtl="0" algn="ctr">
              <a:spcBef>
                <a:spcPts val="0"/>
              </a:spcBef>
              <a:buNone/>
              <a:defRPr b="0" sz="1600" u="none">
                <a:solidFill>
                  <a:srgbClr val="7A9798"/>
                </a:solidFill>
                <a:latin typeface="Georgia"/>
                <a:ea typeface="Georgia"/>
                <a:cs typeface="Georgia"/>
                <a:sym typeface="Georgia"/>
              </a:defRPr>
            </a:lvl4pPr>
            <a:lvl5pPr indent="0" lvl="4" marL="0" marR="0" rtl="0" algn="ctr">
              <a:spcBef>
                <a:spcPts val="0"/>
              </a:spcBef>
              <a:buNone/>
              <a:defRPr b="0" sz="1600" u="none">
                <a:solidFill>
                  <a:srgbClr val="7A9798"/>
                </a:solidFill>
                <a:latin typeface="Georgia"/>
                <a:ea typeface="Georgia"/>
                <a:cs typeface="Georgia"/>
                <a:sym typeface="Georgia"/>
              </a:defRPr>
            </a:lvl5pPr>
            <a:lvl6pPr indent="0" lvl="5" marL="0" marR="0" rtl="0" algn="ctr">
              <a:spcBef>
                <a:spcPts val="0"/>
              </a:spcBef>
              <a:buNone/>
              <a:defRPr b="0" sz="1600" u="none">
                <a:solidFill>
                  <a:srgbClr val="7A9798"/>
                </a:solidFill>
                <a:latin typeface="Georgia"/>
                <a:ea typeface="Georgia"/>
                <a:cs typeface="Georgia"/>
                <a:sym typeface="Georgia"/>
              </a:defRPr>
            </a:lvl6pPr>
            <a:lvl7pPr indent="0" lvl="6" marL="0" marR="0" rtl="0" algn="ctr">
              <a:spcBef>
                <a:spcPts val="0"/>
              </a:spcBef>
              <a:buNone/>
              <a:defRPr b="0" sz="1600" u="none">
                <a:solidFill>
                  <a:srgbClr val="7A9798"/>
                </a:solidFill>
                <a:latin typeface="Georgia"/>
                <a:ea typeface="Georgia"/>
                <a:cs typeface="Georgia"/>
                <a:sym typeface="Georgia"/>
              </a:defRPr>
            </a:lvl7pPr>
            <a:lvl8pPr indent="0" lvl="7" marL="0" marR="0" rtl="0" algn="ctr">
              <a:spcBef>
                <a:spcPts val="0"/>
              </a:spcBef>
              <a:buNone/>
              <a:defRPr b="0" sz="1600" u="none">
                <a:solidFill>
                  <a:srgbClr val="7A9798"/>
                </a:solidFill>
                <a:latin typeface="Georgia"/>
                <a:ea typeface="Georgia"/>
                <a:cs typeface="Georgia"/>
                <a:sym typeface="Georgia"/>
              </a:defRPr>
            </a:lvl8pPr>
            <a:lvl9pPr indent="0" lvl="8" marL="0" marR="0" rtl="0" algn="ctr">
              <a:spcBef>
                <a:spcPts val="0"/>
              </a:spcBef>
              <a:buNone/>
              <a:defRPr b="0" sz="1600" u="none">
                <a:solidFill>
                  <a:srgbClr val="7A9798"/>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
        <p:nvSpPr>
          <p:cNvPr id="18" name="Google Shape;18;p15"/>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lvl1pPr lvl="0" marR="0" rtl="0" algn="ctr">
              <a:spcBef>
                <a:spcPts val="0"/>
              </a:spcBef>
              <a:spcAft>
                <a:spcPts val="0"/>
              </a:spcAft>
              <a:buClr>
                <a:srgbClr val="7A9798"/>
              </a:buClr>
              <a:buSzPts val="3300"/>
              <a:buFont typeface="Georgia"/>
              <a:buNone/>
              <a:defRPr b="0" i="0" sz="3300" u="none" cap="none" strike="noStrike">
                <a:solidFill>
                  <a:srgbClr val="7A9798"/>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 name="Google Shape;19;p15"/>
          <p:cNvSpPr txBox="1"/>
          <p:nvPr>
            <p:ph idx="1" type="body"/>
          </p:nvPr>
        </p:nvSpPr>
        <p:spPr>
          <a:xfrm>
            <a:off x="301752" y="1524000"/>
            <a:ext cx="8534400" cy="4599432"/>
          </a:xfrm>
          <a:prstGeom prst="rect">
            <a:avLst/>
          </a:prstGeom>
          <a:noFill/>
          <a:ln>
            <a:noFill/>
          </a:ln>
        </p:spPr>
        <p:txBody>
          <a:bodyPr anchorCtr="0" anchor="t" bIns="45700" lIns="91425" spcFirstLastPara="1" rIns="91425" wrap="square" tIns="45700">
            <a:normAutofit/>
          </a:bodyPr>
          <a:lstStyle>
            <a:lvl1pPr indent="-374332" lvl="0" marL="457200" marR="0" rtl="0" algn="l">
              <a:spcBef>
                <a:spcPts val="540"/>
              </a:spcBef>
              <a:spcAft>
                <a:spcPts val="0"/>
              </a:spcAft>
              <a:buClr>
                <a:schemeClr val="accent1"/>
              </a:buClr>
              <a:buSzPts val="2295"/>
              <a:buFont typeface="Noto Sans Symbols"/>
              <a:buChar char="⚫"/>
              <a:defRPr b="0" i="0" sz="2700" u="none" cap="none" strike="noStrike">
                <a:solidFill>
                  <a:schemeClr val="dk1"/>
                </a:solidFill>
                <a:latin typeface="Georgia"/>
                <a:ea typeface="Georgia"/>
                <a:cs typeface="Georgia"/>
                <a:sym typeface="Georgia"/>
              </a:defRPr>
            </a:lvl1pPr>
            <a:lvl2pPr indent="-326390" lvl="1" marL="914400" marR="0" rtl="0" algn="l">
              <a:spcBef>
                <a:spcPts val="440"/>
              </a:spcBef>
              <a:spcAft>
                <a:spcPts val="0"/>
              </a:spcAft>
              <a:buClr>
                <a:schemeClr val="accent2"/>
              </a:buClr>
              <a:buSzPts val="1540"/>
              <a:buFont typeface="Noto Sans Symbols"/>
              <a:buChar char="⚪"/>
              <a:defRPr b="0" i="0" sz="2200" u="none" cap="none" strike="noStrike">
                <a:solidFill>
                  <a:schemeClr val="dk2"/>
                </a:solidFill>
                <a:latin typeface="Georgia"/>
                <a:ea typeface="Georgia"/>
                <a:cs typeface="Georgia"/>
                <a:sym typeface="Georgia"/>
              </a:defRPr>
            </a:lvl2pPr>
            <a:lvl3pPr indent="-323850" lvl="2" marL="13716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Georgia"/>
                <a:ea typeface="Georgia"/>
                <a:cs typeface="Georgia"/>
                <a:sym typeface="Georgia"/>
              </a:defRPr>
            </a:lvl3pPr>
            <a:lvl4pPr indent="-317500" lvl="3" marL="1828800" marR="0" rtl="0" algn="l">
              <a:spcBef>
                <a:spcPts val="400"/>
              </a:spcBef>
              <a:spcAft>
                <a:spcPts val="0"/>
              </a:spcAft>
              <a:buClr>
                <a:schemeClr val="accent4"/>
              </a:buClr>
              <a:buSzPts val="1400"/>
              <a:buFont typeface="Noto Sans Symbols"/>
              <a:buChar char="🞆"/>
              <a:defRPr b="0" i="0" sz="2000" u="none" cap="none" strike="noStrike">
                <a:solidFill>
                  <a:schemeClr val="dk2"/>
                </a:solidFill>
                <a:latin typeface="Georgia"/>
                <a:ea typeface="Georgia"/>
                <a:cs typeface="Georgia"/>
                <a:sym typeface="Georgia"/>
              </a:defRPr>
            </a:lvl4pPr>
            <a:lvl5pPr indent="-342900" lvl="4" marL="2286000" marR="0" rtl="0" algn="l">
              <a:spcBef>
                <a:spcPts val="360"/>
              </a:spcBef>
              <a:spcAft>
                <a:spcPts val="0"/>
              </a:spcAft>
              <a:buClr>
                <a:schemeClr val="accent5"/>
              </a:buClr>
              <a:buSzPts val="1800"/>
              <a:buFont typeface="Georgia"/>
              <a:buChar char="•"/>
              <a:defRPr b="0" i="0" sz="1800" u="none" cap="none" strike="noStrike">
                <a:solidFill>
                  <a:schemeClr val="dk1"/>
                </a:solidFill>
                <a:latin typeface="Georgia"/>
                <a:ea typeface="Georgia"/>
                <a:cs typeface="Georgia"/>
                <a:sym typeface="Georgia"/>
              </a:defRPr>
            </a:lvl5pPr>
            <a:lvl6pPr indent="-320039" lvl="5" marL="2743200" marR="0" rtl="0" algn="l">
              <a:spcBef>
                <a:spcPts val="360"/>
              </a:spcBef>
              <a:spcAft>
                <a:spcPts val="0"/>
              </a:spcAft>
              <a:buClr>
                <a:schemeClr val="accent6"/>
              </a:buClr>
              <a:buSzPts val="1440"/>
              <a:buFont typeface="Noto Sans Symbols"/>
              <a:buChar char="⚫"/>
              <a:defRPr b="0" i="0" sz="1800" u="none" cap="none" strike="noStrike">
                <a:solidFill>
                  <a:schemeClr val="dk1"/>
                </a:solidFill>
                <a:latin typeface="Georgia"/>
                <a:ea typeface="Georgia"/>
                <a:cs typeface="Georgia"/>
                <a:sym typeface="Georgia"/>
              </a:defRPr>
            </a:lvl6pPr>
            <a:lvl7pPr indent="-320039" lvl="6" marL="3200400" marR="0" rtl="0" algn="l">
              <a:spcBef>
                <a:spcPts val="320"/>
              </a:spcBef>
              <a:spcAft>
                <a:spcPts val="0"/>
              </a:spcAft>
              <a:buClr>
                <a:srgbClr val="B75640"/>
              </a:buClr>
              <a:buSzPts val="1440"/>
              <a:buFont typeface="Georgia"/>
              <a:buChar char="•"/>
              <a:defRPr b="0" i="0" sz="1600" u="none" cap="none" strike="noStrike">
                <a:solidFill>
                  <a:schemeClr val="dk1"/>
                </a:solidFill>
                <a:latin typeface="Georgia"/>
                <a:ea typeface="Georgia"/>
                <a:cs typeface="Georgia"/>
                <a:sym typeface="Georgia"/>
              </a:defRPr>
            </a:lvl7pPr>
            <a:lvl8pPr indent="-330200" lvl="7" marL="3657600" marR="0" rtl="0" algn="l">
              <a:spcBef>
                <a:spcPts val="320"/>
              </a:spcBef>
              <a:spcAft>
                <a:spcPts val="0"/>
              </a:spcAft>
              <a:buClr>
                <a:srgbClr val="7A6B62"/>
              </a:buClr>
              <a:buSzPts val="1600"/>
              <a:buFont typeface="Georgia"/>
              <a:buChar char="•"/>
              <a:defRPr b="0" i="0" sz="1600" u="none" cap="none" strike="noStrike">
                <a:solidFill>
                  <a:schemeClr val="dk1"/>
                </a:solidFill>
                <a:latin typeface="Georgia"/>
                <a:ea typeface="Georgia"/>
                <a:cs typeface="Georgia"/>
                <a:sym typeface="Georgia"/>
              </a:defRPr>
            </a:lvl8pPr>
            <a:lvl9pPr indent="-308609" lvl="8" marL="4114800" marR="0" rtl="0" algn="l">
              <a:spcBef>
                <a:spcPts val="280"/>
              </a:spcBef>
              <a:spcAft>
                <a:spcPts val="0"/>
              </a:spcAft>
              <a:buClr>
                <a:srgbClr val="B29D00"/>
              </a:buClr>
              <a:buSzPts val="1260"/>
              <a:buFont typeface="Georgia"/>
              <a:buChar char="•"/>
              <a:defRPr b="0" i="0" sz="1400" u="none" cap="none" strike="noStrike">
                <a:solidFill>
                  <a:schemeClr val="dk1"/>
                </a:solidFill>
                <a:latin typeface="Georgia"/>
                <a:ea typeface="Georgia"/>
                <a:cs typeface="Georgia"/>
                <a:sym typeface="Georgia"/>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1"/>
          <p:cNvSpPr txBox="1"/>
          <p:nvPr>
            <p:ph idx="1" type="subTitle"/>
          </p:nvPr>
        </p:nvSpPr>
        <p:spPr>
          <a:xfrm>
            <a:off x="1371600" y="2819400"/>
            <a:ext cx="6400800" cy="17526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SzPts val="1700"/>
              <a:buNone/>
            </a:pPr>
            <a:r>
              <a:rPr b="1" lang="en-CA" sz="2000"/>
              <a:t>CHAPTER 4:  E-MAILS &amp; MEMOS</a:t>
            </a:r>
            <a:endParaRPr b="1" sz="2000"/>
          </a:p>
        </p:txBody>
      </p:sp>
      <p:sp>
        <p:nvSpPr>
          <p:cNvPr id="163" name="Google Shape;163;p1"/>
          <p:cNvSpPr txBox="1"/>
          <p:nvPr>
            <p:ph type="ctrTitle"/>
          </p:nvPr>
        </p:nvSpPr>
        <p:spPr>
          <a:xfrm>
            <a:off x="685800" y="381000"/>
            <a:ext cx="7772400" cy="1752600"/>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C00000"/>
              </a:buClr>
              <a:buSzPts val="3600"/>
              <a:buFont typeface="Georgia"/>
              <a:buNone/>
            </a:pPr>
            <a:r>
              <a:rPr lang="en-CA" sz="3600">
                <a:solidFill>
                  <a:srgbClr val="C00000"/>
                </a:solidFill>
              </a:rPr>
              <a:t>Business Communications</a:t>
            </a:r>
            <a:endParaRPr sz="3600">
              <a:solidFill>
                <a:srgbClr val="C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C00000"/>
              </a:buClr>
              <a:buSzPts val="3300"/>
              <a:buFont typeface="Georgia"/>
              <a:buNone/>
            </a:pPr>
            <a:r>
              <a:rPr lang="en-CA">
                <a:solidFill>
                  <a:srgbClr val="C00000"/>
                </a:solidFill>
              </a:rPr>
              <a:t>E-Mails &amp; Memos</a:t>
            </a:r>
            <a:endParaRPr>
              <a:solidFill>
                <a:srgbClr val="C00000"/>
              </a:solidFill>
            </a:endParaRPr>
          </a:p>
        </p:txBody>
      </p:sp>
      <p:sp>
        <p:nvSpPr>
          <p:cNvPr id="169" name="Google Shape;169;p2"/>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380"/>
              <a:buChar char="⚫"/>
            </a:pPr>
            <a:r>
              <a:rPr b="1" lang="en-CA" sz="2800"/>
              <a:t>E-mails</a:t>
            </a:r>
            <a:r>
              <a:rPr lang="en-CA" sz="2800"/>
              <a:t> have become the preferred means of both internal communication (between co-workers) and external communication (between companies or between companies and their clients).</a:t>
            </a:r>
            <a:endParaRPr/>
          </a:p>
          <a:p>
            <a:pPr indent="-123190" lvl="0" marL="274320" rtl="0" algn="l">
              <a:spcBef>
                <a:spcPts val="560"/>
              </a:spcBef>
              <a:spcAft>
                <a:spcPts val="0"/>
              </a:spcAft>
              <a:buSzPts val="2380"/>
              <a:buNone/>
            </a:pPr>
            <a:r>
              <a:t/>
            </a:r>
            <a:endParaRPr sz="2800"/>
          </a:p>
          <a:p>
            <a:pPr indent="-274320" lvl="0" marL="274320" rtl="0" algn="l">
              <a:spcBef>
                <a:spcPts val="560"/>
              </a:spcBef>
              <a:spcAft>
                <a:spcPts val="0"/>
              </a:spcAft>
              <a:buSzPts val="2380"/>
              <a:buChar char="⚫"/>
            </a:pPr>
            <a:r>
              <a:rPr b="1" lang="en-CA" sz="2800"/>
              <a:t>Memos</a:t>
            </a:r>
            <a:r>
              <a:rPr lang="en-CA" sz="2800"/>
              <a:t> are typically an internal channel of communication. In many businesses, e-mail has replaced the memo.</a:t>
            </a:r>
            <a:endParaRPr sz="28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C00000"/>
              </a:buClr>
              <a:buSzPts val="3300"/>
              <a:buFont typeface="Georgia"/>
              <a:buNone/>
            </a:pPr>
            <a:r>
              <a:rPr lang="en-CA">
                <a:solidFill>
                  <a:srgbClr val="C00000"/>
                </a:solidFill>
              </a:rPr>
              <a:t>E-Mails &amp; Memos</a:t>
            </a:r>
            <a:endParaRPr>
              <a:solidFill>
                <a:srgbClr val="C00000"/>
              </a:solidFill>
            </a:endParaRPr>
          </a:p>
        </p:txBody>
      </p:sp>
      <p:sp>
        <p:nvSpPr>
          <p:cNvPr id="175" name="Google Shape;175;p3"/>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380"/>
              <a:buChar char="⚫"/>
            </a:pPr>
            <a:r>
              <a:rPr lang="en-CA" sz="2800"/>
              <a:t>E-mails and memos cover routine, non-sensitive information that can be handled in a straightforward manner</a:t>
            </a:r>
            <a:endParaRPr/>
          </a:p>
          <a:p>
            <a:pPr indent="-123190" lvl="0" marL="274320" rtl="0" algn="l">
              <a:spcBef>
                <a:spcPts val="560"/>
              </a:spcBef>
              <a:spcAft>
                <a:spcPts val="0"/>
              </a:spcAft>
              <a:buSzPts val="2380"/>
              <a:buNone/>
            </a:pPr>
            <a:r>
              <a:t/>
            </a:r>
            <a:endParaRPr sz="2800"/>
          </a:p>
          <a:p>
            <a:pPr indent="-274320" lvl="0" marL="274320" rtl="0" algn="l">
              <a:spcBef>
                <a:spcPts val="560"/>
              </a:spcBef>
              <a:spcAft>
                <a:spcPts val="0"/>
              </a:spcAft>
              <a:buSzPts val="2380"/>
              <a:buChar char="⚫"/>
            </a:pPr>
            <a:r>
              <a:rPr lang="en-CA" sz="2800"/>
              <a:t>E-mails and memos have the same basic components:</a:t>
            </a:r>
            <a:endParaRPr/>
          </a:p>
          <a:p>
            <a:pPr indent="-457199" lvl="2" marL="1005839" rtl="0" algn="l">
              <a:spcBef>
                <a:spcPts val="480"/>
              </a:spcBef>
              <a:spcAft>
                <a:spcPts val="0"/>
              </a:spcAft>
              <a:buSzPts val="1800"/>
              <a:buFont typeface="Arial"/>
              <a:buChar char="•"/>
            </a:pPr>
            <a:r>
              <a:rPr lang="en-CA" sz="2400"/>
              <a:t>Subject line</a:t>
            </a:r>
            <a:endParaRPr/>
          </a:p>
          <a:p>
            <a:pPr indent="-457199" lvl="2" marL="1005839" rtl="0" algn="l">
              <a:spcBef>
                <a:spcPts val="480"/>
              </a:spcBef>
              <a:spcAft>
                <a:spcPts val="0"/>
              </a:spcAft>
              <a:buSzPts val="1800"/>
              <a:buFont typeface="Arial"/>
              <a:buChar char="•"/>
            </a:pPr>
            <a:r>
              <a:rPr lang="en-CA" sz="2400"/>
              <a:t>Body:  opening, discussion, closing</a:t>
            </a:r>
            <a:endParaRPr/>
          </a:p>
          <a:p>
            <a:pPr indent="-341630" lvl="1" marL="457200" rtl="0" algn="l">
              <a:spcBef>
                <a:spcPts val="520"/>
              </a:spcBef>
              <a:spcAft>
                <a:spcPts val="0"/>
              </a:spcAft>
              <a:buSzPts val="1820"/>
              <a:buFont typeface="Arial"/>
              <a:buNone/>
            </a:pPr>
            <a:r>
              <a:t/>
            </a:r>
            <a:endParaRPr sz="2600"/>
          </a:p>
          <a:p>
            <a:pPr indent="-306070" lvl="0" marL="457200" rtl="0" algn="l">
              <a:spcBef>
                <a:spcPts val="560"/>
              </a:spcBef>
              <a:spcAft>
                <a:spcPts val="0"/>
              </a:spcAft>
              <a:buSzPts val="2380"/>
              <a:buFont typeface="Arial"/>
              <a:buNone/>
            </a:pPr>
            <a:r>
              <a:t/>
            </a:r>
            <a:endParaRPr sz="2800"/>
          </a:p>
          <a:p>
            <a:pPr indent="-306070" lvl="0" marL="457200" rtl="0" algn="l">
              <a:spcBef>
                <a:spcPts val="560"/>
              </a:spcBef>
              <a:spcAft>
                <a:spcPts val="0"/>
              </a:spcAft>
              <a:buSzPts val="2380"/>
              <a:buFont typeface="Arial"/>
              <a:buNone/>
            </a:pPr>
            <a:r>
              <a:t/>
            </a:r>
            <a:endParaRPr sz="28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4"/>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C00000"/>
              </a:buClr>
              <a:buSzPts val="3300"/>
              <a:buFont typeface="Georgia"/>
              <a:buNone/>
            </a:pPr>
            <a:r>
              <a:rPr lang="en-CA">
                <a:solidFill>
                  <a:srgbClr val="C00000"/>
                </a:solidFill>
              </a:rPr>
              <a:t>E-Mails &amp; Memos</a:t>
            </a:r>
            <a:endParaRPr>
              <a:solidFill>
                <a:srgbClr val="C00000"/>
              </a:solidFill>
            </a:endParaRPr>
          </a:p>
        </p:txBody>
      </p:sp>
      <p:sp>
        <p:nvSpPr>
          <p:cNvPr id="181" name="Google Shape;181;p4"/>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380"/>
              <a:buChar char="⚫"/>
            </a:pPr>
            <a:r>
              <a:rPr b="1" lang="en-CA" sz="2800"/>
              <a:t>Subject Line</a:t>
            </a:r>
            <a:endParaRPr/>
          </a:p>
          <a:p>
            <a:pPr indent="-457200" lvl="0" marL="457200" rtl="0" algn="l">
              <a:spcBef>
                <a:spcPts val="560"/>
              </a:spcBef>
              <a:spcAft>
                <a:spcPts val="0"/>
              </a:spcAft>
              <a:buSzPts val="2380"/>
              <a:buFont typeface="Arial"/>
              <a:buChar char="•"/>
            </a:pPr>
            <a:r>
              <a:rPr lang="en-CA" sz="2800"/>
              <a:t>Concise but meaningful</a:t>
            </a:r>
            <a:endParaRPr/>
          </a:p>
          <a:p>
            <a:pPr indent="-457200" lvl="0" marL="457200" rtl="0" algn="l">
              <a:spcBef>
                <a:spcPts val="560"/>
              </a:spcBef>
              <a:spcAft>
                <a:spcPts val="0"/>
              </a:spcAft>
              <a:buSzPts val="2380"/>
              <a:buFont typeface="Arial"/>
              <a:buChar char="•"/>
            </a:pPr>
            <a:r>
              <a:rPr lang="en-CA" sz="2800"/>
              <a:t>Should contain enough information to give the reader an idea what the message is about</a:t>
            </a:r>
            <a:endParaRPr/>
          </a:p>
          <a:p>
            <a:pPr indent="-306070" lvl="0" marL="457200" rtl="0" algn="l">
              <a:spcBef>
                <a:spcPts val="560"/>
              </a:spcBef>
              <a:spcAft>
                <a:spcPts val="0"/>
              </a:spcAft>
              <a:buSzPts val="2380"/>
              <a:buFont typeface="Arial"/>
              <a:buNone/>
            </a:pPr>
            <a:r>
              <a:t/>
            </a:r>
            <a:endParaRPr sz="2800"/>
          </a:p>
          <a:p>
            <a:pPr indent="-306070" lvl="0" marL="457200" rtl="0" algn="l">
              <a:spcBef>
                <a:spcPts val="560"/>
              </a:spcBef>
              <a:spcAft>
                <a:spcPts val="0"/>
              </a:spcAft>
              <a:buSzPts val="2380"/>
              <a:buFont typeface="Arial"/>
              <a:buNone/>
            </a:pPr>
            <a:r>
              <a:t/>
            </a:r>
            <a:endParaRPr sz="2800"/>
          </a:p>
          <a:p>
            <a:pPr indent="-306070" lvl="0" marL="457200" rtl="0" algn="l">
              <a:spcBef>
                <a:spcPts val="560"/>
              </a:spcBef>
              <a:spcAft>
                <a:spcPts val="0"/>
              </a:spcAft>
              <a:buSzPts val="2380"/>
              <a:buFont typeface="Arial"/>
              <a:buNone/>
            </a:pPr>
            <a:r>
              <a:t/>
            </a:r>
            <a:endParaRPr sz="28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5"/>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C00000"/>
              </a:buClr>
              <a:buSzPts val="3300"/>
              <a:buFont typeface="Georgia"/>
              <a:buNone/>
            </a:pPr>
            <a:r>
              <a:rPr lang="en-CA">
                <a:solidFill>
                  <a:srgbClr val="C00000"/>
                </a:solidFill>
              </a:rPr>
              <a:t>E-Mails &amp; Memos</a:t>
            </a:r>
            <a:endParaRPr>
              <a:solidFill>
                <a:srgbClr val="C00000"/>
              </a:solidFill>
            </a:endParaRPr>
          </a:p>
        </p:txBody>
      </p:sp>
      <p:sp>
        <p:nvSpPr>
          <p:cNvPr id="187" name="Google Shape;187;p5"/>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380"/>
              <a:buChar char="⚫"/>
            </a:pPr>
            <a:r>
              <a:rPr lang="en-CA" sz="2800"/>
              <a:t>Subject Lines</a:t>
            </a:r>
            <a:endParaRPr/>
          </a:p>
          <a:p>
            <a:pPr indent="-457200" lvl="0" marL="457200" rtl="0" algn="l">
              <a:spcBef>
                <a:spcPts val="560"/>
              </a:spcBef>
              <a:spcAft>
                <a:spcPts val="0"/>
              </a:spcAft>
              <a:buSzPts val="2380"/>
              <a:buFont typeface="Arial"/>
              <a:buChar char="•"/>
            </a:pPr>
            <a:r>
              <a:rPr lang="en-CA" sz="2800">
                <a:solidFill>
                  <a:srgbClr val="00B050"/>
                </a:solidFill>
              </a:rPr>
              <a:t>Good:</a:t>
            </a:r>
            <a:endParaRPr/>
          </a:p>
          <a:p>
            <a:pPr indent="0" lvl="1" marL="274320" rtl="0" algn="l">
              <a:spcBef>
                <a:spcPts val="520"/>
              </a:spcBef>
              <a:spcAft>
                <a:spcPts val="0"/>
              </a:spcAft>
              <a:buSzPts val="1820"/>
              <a:buNone/>
            </a:pPr>
            <a:r>
              <a:rPr lang="en-CA" sz="2600"/>
              <a:t>	</a:t>
            </a:r>
            <a:r>
              <a:rPr lang="en-CA" sz="2600">
                <a:solidFill>
                  <a:schemeClr val="dk1"/>
                </a:solidFill>
              </a:rPr>
              <a:t>Funding Sources for Youth Health and Safety 	Program</a:t>
            </a:r>
            <a:endParaRPr/>
          </a:p>
          <a:p>
            <a:pPr indent="0" lvl="1" marL="274320" rtl="0" algn="l">
              <a:spcBef>
                <a:spcPts val="520"/>
              </a:spcBef>
              <a:spcAft>
                <a:spcPts val="0"/>
              </a:spcAft>
              <a:buSzPts val="1820"/>
              <a:buNone/>
            </a:pPr>
            <a:r>
              <a:rPr lang="en-CA" sz="2600">
                <a:solidFill>
                  <a:schemeClr val="dk1"/>
                </a:solidFill>
              </a:rPr>
              <a:t>	Staff Meeting to Discuss Summer Vacations</a:t>
            </a:r>
            <a:endParaRPr/>
          </a:p>
          <a:p>
            <a:pPr indent="-457200" lvl="1" marL="457200" rtl="0" algn="l">
              <a:spcBef>
                <a:spcPts val="560"/>
              </a:spcBef>
              <a:spcAft>
                <a:spcPts val="0"/>
              </a:spcAft>
              <a:buSzPts val="1960"/>
              <a:buFont typeface="Arial"/>
              <a:buChar char="•"/>
            </a:pPr>
            <a:r>
              <a:rPr lang="en-CA" sz="2800">
                <a:solidFill>
                  <a:srgbClr val="FF0000"/>
                </a:solidFill>
              </a:rPr>
              <a:t>Poor:</a:t>
            </a:r>
            <a:endParaRPr/>
          </a:p>
          <a:p>
            <a:pPr indent="0" lvl="1" marL="274320" rtl="0" algn="l">
              <a:spcBef>
                <a:spcPts val="520"/>
              </a:spcBef>
              <a:spcAft>
                <a:spcPts val="0"/>
              </a:spcAft>
              <a:buSzPts val="1820"/>
              <a:buNone/>
            </a:pPr>
            <a:r>
              <a:rPr lang="en-CA" sz="2600"/>
              <a:t>	</a:t>
            </a:r>
            <a:r>
              <a:rPr lang="en-CA" sz="2600">
                <a:solidFill>
                  <a:schemeClr val="dk1"/>
                </a:solidFill>
              </a:rPr>
              <a:t>Help!</a:t>
            </a:r>
            <a:endParaRPr/>
          </a:p>
          <a:p>
            <a:pPr indent="0" lvl="1" marL="274320" rtl="0" algn="l">
              <a:spcBef>
                <a:spcPts val="520"/>
              </a:spcBef>
              <a:spcAft>
                <a:spcPts val="0"/>
              </a:spcAft>
              <a:buSzPts val="1820"/>
              <a:buNone/>
            </a:pPr>
            <a:r>
              <a:rPr lang="en-CA" sz="2600">
                <a:solidFill>
                  <a:schemeClr val="dk1"/>
                </a:solidFill>
              </a:rPr>
              <a:t>	Computer</a:t>
            </a:r>
            <a:endParaRPr/>
          </a:p>
          <a:p>
            <a:pPr indent="0" lvl="1" marL="274320" rtl="0" algn="l">
              <a:spcBef>
                <a:spcPts val="520"/>
              </a:spcBef>
              <a:spcAft>
                <a:spcPts val="0"/>
              </a:spcAft>
              <a:buSzPts val="1820"/>
              <a:buNone/>
            </a:pPr>
            <a:r>
              <a:rPr lang="en-CA" sz="2600">
                <a:solidFill>
                  <a:schemeClr val="dk1"/>
                </a:solidFill>
              </a:rPr>
              <a:t>	Hello</a:t>
            </a:r>
            <a:endParaRPr/>
          </a:p>
          <a:p>
            <a:pPr indent="-306070" lvl="0" marL="457200" rtl="0" algn="l">
              <a:spcBef>
                <a:spcPts val="560"/>
              </a:spcBef>
              <a:spcAft>
                <a:spcPts val="0"/>
              </a:spcAft>
              <a:buSzPts val="2380"/>
              <a:buFont typeface="Arial"/>
              <a:buNone/>
            </a:pPr>
            <a:r>
              <a:t/>
            </a:r>
            <a:endParaRPr sz="2800"/>
          </a:p>
          <a:p>
            <a:pPr indent="-306070" lvl="0" marL="457200" rtl="0" algn="l">
              <a:spcBef>
                <a:spcPts val="560"/>
              </a:spcBef>
              <a:spcAft>
                <a:spcPts val="0"/>
              </a:spcAft>
              <a:buSzPts val="2380"/>
              <a:buFont typeface="Arial"/>
              <a:buNone/>
            </a:pPr>
            <a:r>
              <a:t/>
            </a:r>
            <a:endParaRPr sz="2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6"/>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C00000"/>
              </a:buClr>
              <a:buSzPts val="3300"/>
              <a:buFont typeface="Georgia"/>
              <a:buNone/>
            </a:pPr>
            <a:r>
              <a:rPr lang="en-CA">
                <a:solidFill>
                  <a:srgbClr val="C00000"/>
                </a:solidFill>
              </a:rPr>
              <a:t>E-Mails &amp; Memos</a:t>
            </a:r>
            <a:endParaRPr>
              <a:solidFill>
                <a:srgbClr val="C00000"/>
              </a:solidFill>
            </a:endParaRPr>
          </a:p>
        </p:txBody>
      </p:sp>
      <p:sp>
        <p:nvSpPr>
          <p:cNvPr id="193" name="Google Shape;193;p6"/>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380"/>
              <a:buChar char="⚫"/>
            </a:pPr>
            <a:r>
              <a:rPr b="1" lang="en-CA" sz="2800"/>
              <a:t>Body</a:t>
            </a:r>
            <a:endParaRPr/>
          </a:p>
          <a:p>
            <a:pPr indent="-306070" lvl="0" marL="457200" rtl="0" algn="l">
              <a:spcBef>
                <a:spcPts val="560"/>
              </a:spcBef>
              <a:spcAft>
                <a:spcPts val="0"/>
              </a:spcAft>
              <a:buSzPts val="2380"/>
              <a:buFont typeface="Arial"/>
              <a:buNone/>
            </a:pPr>
            <a:r>
              <a:t/>
            </a:r>
            <a:endParaRPr sz="2800"/>
          </a:p>
          <a:p>
            <a:pPr indent="-457200" lvl="0" marL="457200" rtl="0" algn="l">
              <a:spcBef>
                <a:spcPts val="560"/>
              </a:spcBef>
              <a:spcAft>
                <a:spcPts val="0"/>
              </a:spcAft>
              <a:buSzPts val="2380"/>
              <a:buFont typeface="Arial"/>
              <a:buChar char="•"/>
            </a:pPr>
            <a:r>
              <a:rPr lang="en-CA" sz="2800"/>
              <a:t>Opening</a:t>
            </a:r>
            <a:endParaRPr/>
          </a:p>
          <a:p>
            <a:pPr indent="-457200" lvl="2" marL="731520" rtl="0" algn="l">
              <a:spcBef>
                <a:spcPts val="480"/>
              </a:spcBef>
              <a:spcAft>
                <a:spcPts val="0"/>
              </a:spcAft>
              <a:buSzPts val="1800"/>
              <a:buFont typeface="Arial"/>
              <a:buChar char="•"/>
            </a:pPr>
            <a:r>
              <a:rPr lang="en-CA" sz="2400"/>
              <a:t>Frontload the message  (state the main idea immediately)</a:t>
            </a:r>
            <a:endParaRPr/>
          </a:p>
          <a:p>
            <a:pPr indent="-457200" lvl="2" marL="731520" rtl="0" algn="l">
              <a:spcBef>
                <a:spcPts val="480"/>
              </a:spcBef>
              <a:spcAft>
                <a:spcPts val="0"/>
              </a:spcAft>
              <a:buSzPts val="1800"/>
              <a:buFont typeface="Arial"/>
              <a:buChar char="•"/>
            </a:pPr>
            <a:r>
              <a:rPr lang="en-CA" sz="2400"/>
              <a:t>Avoid useless expressions like:</a:t>
            </a:r>
            <a:endParaRPr/>
          </a:p>
          <a:p>
            <a:pPr indent="-457200" lvl="4" marL="1280160" rtl="0" algn="l">
              <a:spcBef>
                <a:spcPts val="440"/>
              </a:spcBef>
              <a:spcAft>
                <a:spcPts val="0"/>
              </a:spcAft>
              <a:buSzPts val="2200"/>
              <a:buFont typeface="Arial"/>
              <a:buChar char="•"/>
            </a:pPr>
            <a:r>
              <a:rPr lang="en-CA" sz="2200"/>
              <a:t>This is to inform you…</a:t>
            </a:r>
            <a:endParaRPr/>
          </a:p>
          <a:p>
            <a:pPr indent="-457200" lvl="4" marL="1280160" rtl="0" algn="l">
              <a:spcBef>
                <a:spcPts val="440"/>
              </a:spcBef>
              <a:spcAft>
                <a:spcPts val="0"/>
              </a:spcAft>
              <a:buSzPts val="2200"/>
              <a:buFont typeface="Arial"/>
              <a:buChar char="•"/>
            </a:pPr>
            <a:r>
              <a:rPr lang="en-CA" sz="2200"/>
              <a:t>We are pleased to announce…</a:t>
            </a:r>
            <a:endParaRPr/>
          </a:p>
          <a:p>
            <a:pPr indent="-457200" lvl="4" marL="1280160" rtl="0" algn="l">
              <a:spcBef>
                <a:spcPts val="440"/>
              </a:spcBef>
              <a:spcAft>
                <a:spcPts val="0"/>
              </a:spcAft>
              <a:buSzPts val="2200"/>
              <a:buFont typeface="Arial"/>
              <a:buChar char="•"/>
            </a:pPr>
            <a:r>
              <a:rPr lang="en-CA" sz="2200"/>
              <a:t>I want to take this opportunity…</a:t>
            </a:r>
            <a:endParaRPr/>
          </a:p>
          <a:p>
            <a:pPr indent="-123190" lvl="0" marL="274320" rtl="0" algn="l">
              <a:spcBef>
                <a:spcPts val="560"/>
              </a:spcBef>
              <a:spcAft>
                <a:spcPts val="0"/>
              </a:spcAft>
              <a:buSzPts val="2380"/>
              <a:buNone/>
            </a:pPr>
            <a:r>
              <a:t/>
            </a:r>
            <a:endParaRPr sz="28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7"/>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C00000"/>
              </a:buClr>
              <a:buSzPts val="3300"/>
              <a:buFont typeface="Georgia"/>
              <a:buNone/>
            </a:pPr>
            <a:r>
              <a:rPr lang="en-CA">
                <a:solidFill>
                  <a:srgbClr val="C00000"/>
                </a:solidFill>
              </a:rPr>
              <a:t>E-Mails &amp; Memos</a:t>
            </a:r>
            <a:endParaRPr>
              <a:solidFill>
                <a:srgbClr val="C00000"/>
              </a:solidFill>
            </a:endParaRPr>
          </a:p>
        </p:txBody>
      </p:sp>
      <p:sp>
        <p:nvSpPr>
          <p:cNvPr id="199" name="Google Shape;199;p7"/>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380"/>
              <a:buChar char="⚫"/>
            </a:pPr>
            <a:r>
              <a:rPr b="1" lang="en-CA" sz="2800"/>
              <a:t>Body</a:t>
            </a:r>
            <a:endParaRPr/>
          </a:p>
          <a:p>
            <a:pPr indent="-306070" lvl="0" marL="457200" rtl="0" algn="l">
              <a:spcBef>
                <a:spcPts val="560"/>
              </a:spcBef>
              <a:spcAft>
                <a:spcPts val="0"/>
              </a:spcAft>
              <a:buSzPts val="2380"/>
              <a:buFont typeface="Arial"/>
              <a:buNone/>
            </a:pPr>
            <a:r>
              <a:t/>
            </a:r>
            <a:endParaRPr sz="2800"/>
          </a:p>
          <a:p>
            <a:pPr indent="-457200" lvl="0" marL="457200" rtl="0" algn="l">
              <a:spcBef>
                <a:spcPts val="560"/>
              </a:spcBef>
              <a:spcAft>
                <a:spcPts val="0"/>
              </a:spcAft>
              <a:buSzPts val="2380"/>
              <a:buFont typeface="Arial"/>
              <a:buChar char="•"/>
            </a:pPr>
            <a:r>
              <a:rPr lang="en-CA" sz="2800"/>
              <a:t>Discussion</a:t>
            </a:r>
            <a:endParaRPr/>
          </a:p>
          <a:p>
            <a:pPr indent="-457200" lvl="2" marL="731520" rtl="0" algn="l">
              <a:spcBef>
                <a:spcPts val="480"/>
              </a:spcBef>
              <a:spcAft>
                <a:spcPts val="0"/>
              </a:spcAft>
              <a:buSzPts val="1800"/>
              <a:buFont typeface="Arial"/>
              <a:buChar char="•"/>
            </a:pPr>
            <a:r>
              <a:rPr lang="en-CA" sz="2400"/>
              <a:t>Provide any necessary background information and explain the main idea</a:t>
            </a:r>
            <a:endParaRPr/>
          </a:p>
          <a:p>
            <a:pPr indent="-457200" lvl="2" marL="731520" rtl="0" algn="l">
              <a:spcBef>
                <a:spcPts val="480"/>
              </a:spcBef>
              <a:spcAft>
                <a:spcPts val="0"/>
              </a:spcAft>
              <a:buSzPts val="1800"/>
              <a:buFont typeface="Arial"/>
              <a:buChar char="•"/>
            </a:pPr>
            <a:r>
              <a:rPr lang="en-CA" sz="2400"/>
              <a:t>Use bullets or numbering to highlight a series of important statements or questions</a:t>
            </a:r>
            <a:endParaRPr/>
          </a:p>
          <a:p>
            <a:pPr indent="-457200" lvl="2" marL="731520" rtl="0" algn="l">
              <a:spcBef>
                <a:spcPts val="480"/>
              </a:spcBef>
              <a:spcAft>
                <a:spcPts val="0"/>
              </a:spcAft>
              <a:buSzPts val="1800"/>
              <a:buFont typeface="Arial"/>
              <a:buChar char="•"/>
            </a:pPr>
            <a:r>
              <a:rPr lang="en-CA" sz="2400"/>
              <a:t>Use bolded section headings to divide a long message into manageable “chunks”</a:t>
            </a:r>
            <a:endParaRPr sz="2400"/>
          </a:p>
          <a:p>
            <a:pPr indent="-123190" lvl="0" marL="274320" rtl="0" algn="l">
              <a:spcBef>
                <a:spcPts val="560"/>
              </a:spcBef>
              <a:spcAft>
                <a:spcPts val="0"/>
              </a:spcAft>
              <a:buSzPts val="2380"/>
              <a:buNone/>
            </a:pPr>
            <a:r>
              <a:t/>
            </a:r>
            <a:endParaRPr sz="28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8"/>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C00000"/>
              </a:buClr>
              <a:buSzPts val="3300"/>
              <a:buFont typeface="Georgia"/>
              <a:buNone/>
            </a:pPr>
            <a:r>
              <a:rPr lang="en-CA">
                <a:solidFill>
                  <a:srgbClr val="C00000"/>
                </a:solidFill>
              </a:rPr>
              <a:t>E-Mails &amp; Memos</a:t>
            </a:r>
            <a:endParaRPr>
              <a:solidFill>
                <a:srgbClr val="C00000"/>
              </a:solidFill>
            </a:endParaRPr>
          </a:p>
        </p:txBody>
      </p:sp>
      <p:sp>
        <p:nvSpPr>
          <p:cNvPr id="205" name="Google Shape;205;p8"/>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380"/>
              <a:buChar char="⚫"/>
            </a:pPr>
            <a:r>
              <a:rPr b="1" lang="en-CA" sz="2800"/>
              <a:t>Body</a:t>
            </a:r>
            <a:endParaRPr/>
          </a:p>
          <a:p>
            <a:pPr indent="-306070" lvl="0" marL="457200" rtl="0" algn="l">
              <a:spcBef>
                <a:spcPts val="560"/>
              </a:spcBef>
              <a:spcAft>
                <a:spcPts val="0"/>
              </a:spcAft>
              <a:buSzPts val="2380"/>
              <a:buFont typeface="Arial"/>
              <a:buNone/>
            </a:pPr>
            <a:r>
              <a:t/>
            </a:r>
            <a:endParaRPr sz="2800"/>
          </a:p>
          <a:p>
            <a:pPr indent="-457200" lvl="0" marL="457200" rtl="0" algn="l">
              <a:spcBef>
                <a:spcPts val="560"/>
              </a:spcBef>
              <a:spcAft>
                <a:spcPts val="0"/>
              </a:spcAft>
              <a:buSzPts val="2380"/>
              <a:buFont typeface="Arial"/>
              <a:buChar char="•"/>
            </a:pPr>
            <a:r>
              <a:rPr lang="en-CA" sz="2800"/>
              <a:t>Closing</a:t>
            </a:r>
            <a:endParaRPr/>
          </a:p>
          <a:p>
            <a:pPr indent="-457200" lvl="2" marL="731520" rtl="0" algn="l">
              <a:spcBef>
                <a:spcPts val="480"/>
              </a:spcBef>
              <a:spcAft>
                <a:spcPts val="0"/>
              </a:spcAft>
              <a:buSzPts val="1800"/>
              <a:buFont typeface="Arial"/>
              <a:buChar char="•"/>
            </a:pPr>
            <a:r>
              <a:rPr lang="en-CA" sz="2400"/>
              <a:t>Close with a request for action, a summary of the message, or a closing thought</a:t>
            </a:r>
            <a:endParaRPr/>
          </a:p>
          <a:p>
            <a:pPr indent="-123190" lvl="0" marL="274320" rtl="0" algn="l">
              <a:spcBef>
                <a:spcPts val="560"/>
              </a:spcBef>
              <a:spcAft>
                <a:spcPts val="0"/>
              </a:spcAft>
              <a:buSzPts val="2380"/>
              <a:buNone/>
            </a:pPr>
            <a:r>
              <a:t/>
            </a:r>
            <a:endParaRPr sz="28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9"/>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C00000"/>
              </a:buClr>
              <a:buSzPts val="3300"/>
              <a:buFont typeface="Georgia"/>
              <a:buNone/>
            </a:pPr>
            <a:r>
              <a:rPr lang="en-CA">
                <a:solidFill>
                  <a:srgbClr val="C00000"/>
                </a:solidFill>
              </a:rPr>
              <a:t>E-Mails &amp; Memos</a:t>
            </a:r>
            <a:endParaRPr>
              <a:solidFill>
                <a:srgbClr val="C00000"/>
              </a:solidFill>
            </a:endParaRPr>
          </a:p>
        </p:txBody>
      </p:sp>
      <p:sp>
        <p:nvSpPr>
          <p:cNvPr id="211" name="Google Shape;211;p9"/>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380"/>
              <a:buChar char="⚫"/>
            </a:pPr>
            <a:r>
              <a:rPr b="1" lang="en-CA" sz="2800"/>
              <a:t>Body</a:t>
            </a:r>
            <a:endParaRPr/>
          </a:p>
          <a:p>
            <a:pPr indent="-306070" lvl="0" marL="457200" rtl="0" algn="l">
              <a:spcBef>
                <a:spcPts val="560"/>
              </a:spcBef>
              <a:spcAft>
                <a:spcPts val="0"/>
              </a:spcAft>
              <a:buSzPts val="2380"/>
              <a:buFont typeface="Arial"/>
              <a:buNone/>
            </a:pPr>
            <a:r>
              <a:t/>
            </a:r>
            <a:endParaRPr sz="2800"/>
          </a:p>
          <a:p>
            <a:pPr indent="-457200" lvl="0" marL="457200" rtl="0" algn="l">
              <a:spcBef>
                <a:spcPts val="560"/>
              </a:spcBef>
              <a:spcAft>
                <a:spcPts val="0"/>
              </a:spcAft>
              <a:buSzPts val="2380"/>
              <a:buFont typeface="Arial"/>
              <a:buChar char="•"/>
            </a:pPr>
            <a:r>
              <a:rPr lang="en-CA" sz="2800"/>
              <a:t>If the topic of a message is simple and straightforward, only one or two paragraphs may be sufficient</a:t>
            </a:r>
            <a:endParaRPr sz="2600"/>
          </a:p>
          <a:p>
            <a:pPr indent="-123190" lvl="0" marL="274320" rtl="0" algn="l">
              <a:spcBef>
                <a:spcPts val="560"/>
              </a:spcBef>
              <a:spcAft>
                <a:spcPts val="0"/>
              </a:spcAft>
              <a:buSzPts val="2380"/>
              <a:buNone/>
            </a:pPr>
            <a:r>
              <a:t/>
            </a:r>
            <a:endParaRPr sz="28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10"/>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C00000"/>
              </a:buClr>
              <a:buSzPts val="3300"/>
              <a:buFont typeface="Georgia"/>
              <a:buNone/>
            </a:pPr>
            <a:r>
              <a:rPr lang="en-CA">
                <a:solidFill>
                  <a:srgbClr val="C00000"/>
                </a:solidFill>
              </a:rPr>
              <a:t>E-Mails &amp; Memos</a:t>
            </a:r>
            <a:endParaRPr>
              <a:solidFill>
                <a:srgbClr val="C00000"/>
              </a:solidFill>
            </a:endParaRPr>
          </a:p>
        </p:txBody>
      </p:sp>
      <p:sp>
        <p:nvSpPr>
          <p:cNvPr id="217" name="Google Shape;217;p10"/>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380"/>
              <a:buChar char="⚫"/>
            </a:pPr>
            <a:r>
              <a:rPr b="1" lang="en-CA" sz="2800"/>
              <a:t>Indirect Opening:</a:t>
            </a:r>
            <a:endParaRPr/>
          </a:p>
          <a:p>
            <a:pPr indent="0" lvl="1" marL="274320" rtl="0" algn="l">
              <a:spcBef>
                <a:spcPts val="480"/>
              </a:spcBef>
              <a:spcAft>
                <a:spcPts val="0"/>
              </a:spcAft>
              <a:buSzPts val="1680"/>
              <a:buNone/>
            </a:pPr>
            <a:r>
              <a:rPr lang="en-CA" sz="2400">
                <a:solidFill>
                  <a:schemeClr val="dk1"/>
                </a:solidFill>
                <a:latin typeface="Calibri"/>
                <a:ea typeface="Calibri"/>
                <a:cs typeface="Calibri"/>
                <a:sym typeface="Calibri"/>
              </a:rPr>
              <a:t>This is to inform you that for the past six months we have been examining benefits as part of our negotiation package under a contract that expires soon.</a:t>
            </a:r>
            <a:endParaRPr/>
          </a:p>
          <a:p>
            <a:pPr indent="-123190" lvl="0" marL="274320" rtl="0" algn="l">
              <a:spcBef>
                <a:spcPts val="560"/>
              </a:spcBef>
              <a:spcAft>
                <a:spcPts val="0"/>
              </a:spcAft>
              <a:buSzPts val="2380"/>
              <a:buNone/>
            </a:pPr>
            <a:r>
              <a:t/>
            </a:r>
            <a:endParaRPr sz="2800"/>
          </a:p>
          <a:p>
            <a:pPr indent="-274320" lvl="0" marL="274320" rtl="0" algn="l">
              <a:spcBef>
                <a:spcPts val="560"/>
              </a:spcBef>
              <a:spcAft>
                <a:spcPts val="0"/>
              </a:spcAft>
              <a:buSzPts val="2380"/>
              <a:buChar char="⚫"/>
            </a:pPr>
            <a:r>
              <a:rPr b="1" lang="en-CA" sz="2800"/>
              <a:t>Direct Opening:</a:t>
            </a:r>
            <a:endParaRPr/>
          </a:p>
          <a:p>
            <a:pPr indent="0" lvl="1" marL="274320" rtl="0" algn="l">
              <a:spcBef>
                <a:spcPts val="480"/>
              </a:spcBef>
              <a:spcAft>
                <a:spcPts val="0"/>
              </a:spcAft>
              <a:buSzPts val="1680"/>
              <a:buNone/>
            </a:pPr>
            <a:r>
              <a:rPr lang="en-CA" sz="2400">
                <a:solidFill>
                  <a:schemeClr val="dk1"/>
                </a:solidFill>
                <a:latin typeface="Calibri"/>
                <a:ea typeface="Calibri"/>
                <a:cs typeface="Calibri"/>
                <a:sym typeface="Calibri"/>
              </a:rPr>
              <a:t>Please review the following four changes in our benefits package and let us know your preference by January 1.</a:t>
            </a:r>
            <a:endParaRPr/>
          </a:p>
          <a:p>
            <a:pPr indent="-123190" lvl="0" marL="274320" rtl="0" algn="l">
              <a:spcBef>
                <a:spcPts val="560"/>
              </a:spcBef>
              <a:spcAft>
                <a:spcPts val="0"/>
              </a:spcAft>
              <a:buSzPts val="2380"/>
              <a:buNone/>
            </a:pPr>
            <a:r>
              <a:t/>
            </a:r>
            <a:endParaRPr sz="28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11"/>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C00000"/>
              </a:buClr>
              <a:buSzPts val="3300"/>
              <a:buFont typeface="Georgia"/>
              <a:buNone/>
            </a:pPr>
            <a:r>
              <a:rPr lang="en-CA">
                <a:solidFill>
                  <a:srgbClr val="C00000"/>
                </a:solidFill>
              </a:rPr>
              <a:t>E-Mails &amp; Memos</a:t>
            </a:r>
            <a:endParaRPr>
              <a:solidFill>
                <a:srgbClr val="C00000"/>
              </a:solidFill>
            </a:endParaRPr>
          </a:p>
        </p:txBody>
      </p:sp>
      <p:sp>
        <p:nvSpPr>
          <p:cNvPr id="223" name="Google Shape;223;p11"/>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380"/>
              <a:buChar char="⚫"/>
            </a:pPr>
            <a:r>
              <a:rPr b="1" lang="en-CA" sz="2800"/>
              <a:t>Indirect Opening:</a:t>
            </a:r>
            <a:endParaRPr/>
          </a:p>
          <a:p>
            <a:pPr indent="0" lvl="1" marL="274320" rtl="0" algn="l">
              <a:spcBef>
                <a:spcPts val="480"/>
              </a:spcBef>
              <a:spcAft>
                <a:spcPts val="0"/>
              </a:spcAft>
              <a:buSzPts val="1680"/>
              <a:buNone/>
            </a:pPr>
            <a:r>
              <a:rPr lang="en-CA" sz="2400">
                <a:solidFill>
                  <a:schemeClr val="dk1"/>
                </a:solidFill>
                <a:latin typeface="Calibri"/>
                <a:ea typeface="Calibri"/>
                <a:cs typeface="Calibri"/>
                <a:sym typeface="Calibri"/>
              </a:rPr>
              <a:t>As you may know, employees in Document Production have been complaining about eye fatigue as a result of the overhead florescent lighting in their centre.</a:t>
            </a:r>
            <a:endParaRPr/>
          </a:p>
          <a:p>
            <a:pPr indent="-123190" lvl="0" marL="274320" rtl="0" algn="l">
              <a:spcBef>
                <a:spcPts val="560"/>
              </a:spcBef>
              <a:spcAft>
                <a:spcPts val="0"/>
              </a:spcAft>
              <a:buSzPts val="2380"/>
              <a:buNone/>
            </a:pPr>
            <a:r>
              <a:t/>
            </a:r>
            <a:endParaRPr sz="2800"/>
          </a:p>
          <a:p>
            <a:pPr indent="-274320" lvl="0" marL="274320" rtl="0" algn="l">
              <a:spcBef>
                <a:spcPts val="560"/>
              </a:spcBef>
              <a:spcAft>
                <a:spcPts val="0"/>
              </a:spcAft>
              <a:buSzPts val="2380"/>
              <a:buChar char="⚫"/>
            </a:pPr>
            <a:r>
              <a:rPr b="1" lang="en-CA" sz="2800"/>
              <a:t>Direct Opening:</a:t>
            </a:r>
            <a:endParaRPr/>
          </a:p>
          <a:p>
            <a:pPr indent="0" lvl="1" marL="274320" rtl="0" algn="l">
              <a:spcBef>
                <a:spcPts val="480"/>
              </a:spcBef>
              <a:spcAft>
                <a:spcPts val="0"/>
              </a:spcAft>
              <a:buSzPts val="1680"/>
              <a:buNone/>
            </a:pPr>
            <a:r>
              <a:rPr lang="en-CA" sz="2400">
                <a:solidFill>
                  <a:schemeClr val="dk1"/>
                </a:solidFill>
                <a:latin typeface="Calibri"/>
                <a:ea typeface="Calibri"/>
                <a:cs typeface="Calibri"/>
                <a:sym typeface="Calibri"/>
              </a:rPr>
              <a:t>To improve lighting in Document Production, I recommend that we purchase high-intensity desk lamps.</a:t>
            </a:r>
            <a:endParaRPr/>
          </a:p>
          <a:p>
            <a:pPr indent="-123190" lvl="0" marL="274320" rtl="0" algn="l">
              <a:spcBef>
                <a:spcPts val="560"/>
              </a:spcBef>
              <a:spcAft>
                <a:spcPts val="0"/>
              </a:spcAft>
              <a:buSzPts val="2380"/>
              <a:buNone/>
            </a:pPr>
            <a:r>
              <a:t/>
            </a:r>
            <a:endParaRPr sz="28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12"/>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C00000"/>
              </a:buClr>
              <a:buSzPts val="3300"/>
              <a:buFont typeface="Georgia"/>
              <a:buNone/>
            </a:pPr>
            <a:r>
              <a:rPr lang="en-CA">
                <a:solidFill>
                  <a:srgbClr val="C00000"/>
                </a:solidFill>
              </a:rPr>
              <a:t>E-Mails &amp; Memos</a:t>
            </a:r>
            <a:endParaRPr>
              <a:solidFill>
                <a:srgbClr val="C00000"/>
              </a:solidFill>
            </a:endParaRPr>
          </a:p>
        </p:txBody>
      </p:sp>
      <p:sp>
        <p:nvSpPr>
          <p:cNvPr id="229" name="Google Shape;229;p12"/>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380"/>
              <a:buChar char="⚫"/>
            </a:pPr>
            <a:r>
              <a:rPr b="1" lang="en-CA" sz="2800"/>
              <a:t>Closing Lines:</a:t>
            </a:r>
            <a:endParaRPr/>
          </a:p>
          <a:p>
            <a:pPr indent="-123190" lvl="0" marL="274320" rtl="0" algn="l">
              <a:spcBef>
                <a:spcPts val="560"/>
              </a:spcBef>
              <a:spcAft>
                <a:spcPts val="0"/>
              </a:spcAft>
              <a:buSzPts val="2380"/>
              <a:buNone/>
            </a:pPr>
            <a:r>
              <a:t/>
            </a:r>
            <a:endParaRPr b="1" sz="2800"/>
          </a:p>
          <a:p>
            <a:pPr indent="-457200" lvl="1" marL="457200" rtl="0" algn="l">
              <a:spcBef>
                <a:spcPts val="480"/>
              </a:spcBef>
              <a:spcAft>
                <a:spcPts val="0"/>
              </a:spcAft>
              <a:buSzPts val="1680"/>
              <a:buFont typeface="Arial"/>
              <a:buChar char="•"/>
            </a:pPr>
            <a:r>
              <a:rPr lang="en-CA" sz="2400">
                <a:solidFill>
                  <a:schemeClr val="dk1"/>
                </a:solidFill>
              </a:rPr>
              <a:t>For outside messages, add a closing line like </a:t>
            </a:r>
            <a:r>
              <a:rPr i="1" lang="en-CA" sz="2400">
                <a:solidFill>
                  <a:schemeClr val="dk1"/>
                </a:solidFill>
              </a:rPr>
              <a:t>Regards</a:t>
            </a:r>
            <a:r>
              <a:rPr lang="en-CA" sz="2400">
                <a:solidFill>
                  <a:schemeClr val="dk1"/>
                </a:solidFill>
              </a:rPr>
              <a:t> or </a:t>
            </a:r>
            <a:r>
              <a:rPr i="1" lang="en-CA" sz="2400">
                <a:solidFill>
                  <a:schemeClr val="dk1"/>
                </a:solidFill>
              </a:rPr>
              <a:t>Sincerely</a:t>
            </a:r>
            <a:r>
              <a:rPr lang="en-CA" sz="2400">
                <a:solidFill>
                  <a:schemeClr val="dk1"/>
                </a:solidFill>
              </a:rPr>
              <a:t>, followed by your name</a:t>
            </a:r>
            <a:endParaRPr/>
          </a:p>
          <a:p>
            <a:pPr indent="-457200" lvl="1" marL="457200" rtl="0" algn="l">
              <a:spcBef>
                <a:spcPts val="480"/>
              </a:spcBef>
              <a:spcAft>
                <a:spcPts val="0"/>
              </a:spcAft>
              <a:buSzPts val="1680"/>
              <a:buFont typeface="Arial"/>
              <a:buChar char="•"/>
            </a:pPr>
            <a:r>
              <a:rPr lang="en-CA" sz="2400">
                <a:solidFill>
                  <a:schemeClr val="dk1"/>
                </a:solidFill>
              </a:rPr>
              <a:t>For inside messages, closing line and/or writer’s name can be omitted if the recipient knows you well </a:t>
            </a:r>
            <a:endParaRPr/>
          </a:p>
          <a:p>
            <a:pPr indent="-144780" lvl="0" marL="274320" rtl="0" algn="l">
              <a:spcBef>
                <a:spcPts val="480"/>
              </a:spcBef>
              <a:spcAft>
                <a:spcPts val="0"/>
              </a:spcAft>
              <a:buSzPts val="2040"/>
              <a:buNone/>
            </a:pPr>
            <a:r>
              <a:t/>
            </a:r>
            <a:endParaRPr sz="2400">
              <a:latin typeface="Calibri"/>
              <a:ea typeface="Calibri"/>
              <a:cs typeface="Calibri"/>
              <a:sym typeface="Calibri"/>
            </a:endParaRPr>
          </a:p>
          <a:p>
            <a:pPr indent="-123190" lvl="0" marL="274320" rtl="0" algn="l">
              <a:spcBef>
                <a:spcPts val="560"/>
              </a:spcBef>
              <a:spcAft>
                <a:spcPts val="0"/>
              </a:spcAft>
              <a:buSzPts val="2380"/>
              <a:buNone/>
            </a:pPr>
            <a:r>
              <a:t/>
            </a:r>
            <a:endParaRPr sz="2800"/>
          </a:p>
          <a:p>
            <a:pPr indent="-123190" lvl="0" marL="274320" rtl="0" algn="l">
              <a:spcBef>
                <a:spcPts val="560"/>
              </a:spcBef>
              <a:spcAft>
                <a:spcPts val="0"/>
              </a:spcAft>
              <a:buSzPts val="2380"/>
              <a:buNone/>
            </a:pPr>
            <a:r>
              <a:t/>
            </a:r>
            <a:endParaRPr sz="28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13"/>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C00000"/>
              </a:buClr>
              <a:buSzPts val="3300"/>
              <a:buFont typeface="Georgia"/>
              <a:buNone/>
            </a:pPr>
            <a:r>
              <a:rPr lang="en-CA">
                <a:solidFill>
                  <a:srgbClr val="C00000"/>
                </a:solidFill>
              </a:rPr>
              <a:t>E-Mails &amp; Memos</a:t>
            </a:r>
            <a:endParaRPr>
              <a:solidFill>
                <a:srgbClr val="C00000"/>
              </a:solidFill>
            </a:endParaRPr>
          </a:p>
        </p:txBody>
      </p:sp>
      <p:sp>
        <p:nvSpPr>
          <p:cNvPr id="235" name="Google Shape;235;p13"/>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380"/>
              <a:buChar char="⚫"/>
            </a:pPr>
            <a:r>
              <a:rPr b="1" lang="en-CA" sz="2800"/>
              <a:t>Content, Tone, Correctness</a:t>
            </a:r>
            <a:endParaRPr/>
          </a:p>
          <a:p>
            <a:pPr indent="-457200" lvl="1" marL="457200" rtl="0" algn="l">
              <a:spcBef>
                <a:spcPts val="480"/>
              </a:spcBef>
              <a:spcAft>
                <a:spcPts val="0"/>
              </a:spcAft>
              <a:buSzPts val="1680"/>
              <a:buFont typeface="Arial"/>
              <a:buChar char="•"/>
            </a:pPr>
            <a:r>
              <a:rPr lang="en-CA" sz="2400">
                <a:solidFill>
                  <a:schemeClr val="dk1"/>
                </a:solidFill>
              </a:rPr>
              <a:t>Be concise, not long-winded</a:t>
            </a:r>
            <a:endParaRPr/>
          </a:p>
          <a:p>
            <a:pPr indent="-457200" lvl="1" marL="457200" rtl="0" algn="l">
              <a:spcBef>
                <a:spcPts val="480"/>
              </a:spcBef>
              <a:spcAft>
                <a:spcPts val="0"/>
              </a:spcAft>
              <a:buSzPts val="1680"/>
              <a:buFont typeface="Arial"/>
              <a:buChar char="•"/>
            </a:pPr>
            <a:r>
              <a:rPr lang="en-CA" sz="2400">
                <a:solidFill>
                  <a:schemeClr val="dk1"/>
                </a:solidFill>
              </a:rPr>
              <a:t>The business email account is for business use only; not for jokes, gossip, sharing the latest YouTube video</a:t>
            </a:r>
            <a:endParaRPr/>
          </a:p>
          <a:p>
            <a:pPr indent="-457200" lvl="1" marL="457200" rtl="0" algn="l">
              <a:spcBef>
                <a:spcPts val="480"/>
              </a:spcBef>
              <a:spcAft>
                <a:spcPts val="0"/>
              </a:spcAft>
              <a:buSzPts val="1680"/>
              <a:buFont typeface="Arial"/>
              <a:buChar char="•"/>
            </a:pPr>
            <a:r>
              <a:rPr lang="en-CA" sz="2400">
                <a:solidFill>
                  <a:schemeClr val="dk1"/>
                </a:solidFill>
              </a:rPr>
              <a:t>Don’t send email to avoid face-to-face contact</a:t>
            </a:r>
            <a:endParaRPr/>
          </a:p>
          <a:p>
            <a:pPr indent="-457200" lvl="1" marL="457200" rtl="0" algn="l">
              <a:spcBef>
                <a:spcPts val="480"/>
              </a:spcBef>
              <a:spcAft>
                <a:spcPts val="0"/>
              </a:spcAft>
              <a:buSzPts val="1680"/>
              <a:buFont typeface="Arial"/>
              <a:buChar char="•"/>
            </a:pPr>
            <a:r>
              <a:rPr lang="en-CA" sz="2400">
                <a:solidFill>
                  <a:schemeClr val="dk1"/>
                </a:solidFill>
              </a:rPr>
              <a:t>Never reply when you are angry</a:t>
            </a:r>
            <a:endParaRPr/>
          </a:p>
          <a:p>
            <a:pPr indent="-457200" lvl="1" marL="457200" rtl="0" algn="l">
              <a:spcBef>
                <a:spcPts val="480"/>
              </a:spcBef>
              <a:spcAft>
                <a:spcPts val="0"/>
              </a:spcAft>
              <a:buSzPts val="1680"/>
              <a:buFont typeface="Arial"/>
              <a:buChar char="•"/>
            </a:pPr>
            <a:r>
              <a:rPr lang="en-CA" sz="2400">
                <a:solidFill>
                  <a:schemeClr val="dk1"/>
                </a:solidFill>
              </a:rPr>
              <a:t>Care about correctness:  format, spelling, grammar</a:t>
            </a:r>
            <a:endParaRPr/>
          </a:p>
          <a:p>
            <a:pPr indent="-457200" lvl="1" marL="457200" rtl="0" algn="l">
              <a:spcBef>
                <a:spcPts val="480"/>
              </a:spcBef>
              <a:spcAft>
                <a:spcPts val="0"/>
              </a:spcAft>
              <a:buSzPts val="1680"/>
              <a:buFont typeface="Arial"/>
              <a:buChar char="•"/>
            </a:pPr>
            <a:r>
              <a:rPr lang="en-CA" sz="2400">
                <a:solidFill>
                  <a:schemeClr val="dk1"/>
                </a:solidFill>
              </a:rPr>
              <a:t>Don’t use emoticons and LOL</a:t>
            </a:r>
            <a:endParaRPr/>
          </a:p>
          <a:p>
            <a:pPr indent="-144780" lvl="0" marL="274320" rtl="0" algn="l">
              <a:spcBef>
                <a:spcPts val="480"/>
              </a:spcBef>
              <a:spcAft>
                <a:spcPts val="0"/>
              </a:spcAft>
              <a:buSzPts val="2040"/>
              <a:buNone/>
            </a:pPr>
            <a:r>
              <a:t/>
            </a:r>
            <a:endParaRPr sz="2400">
              <a:latin typeface="Calibri"/>
              <a:ea typeface="Calibri"/>
              <a:cs typeface="Calibri"/>
              <a:sym typeface="Calibri"/>
            </a:endParaRPr>
          </a:p>
          <a:p>
            <a:pPr indent="-123190" lvl="0" marL="274320" rtl="0" algn="l">
              <a:spcBef>
                <a:spcPts val="560"/>
              </a:spcBef>
              <a:spcAft>
                <a:spcPts val="0"/>
              </a:spcAft>
              <a:buSzPts val="2380"/>
              <a:buNone/>
            </a:pPr>
            <a:r>
              <a:t/>
            </a:r>
            <a:endParaRPr sz="2800"/>
          </a:p>
          <a:p>
            <a:pPr indent="-123190" lvl="0" marL="274320" rtl="0" algn="l">
              <a:spcBef>
                <a:spcPts val="560"/>
              </a:spcBef>
              <a:spcAft>
                <a:spcPts val="0"/>
              </a:spcAft>
              <a:buSzPts val="2380"/>
              <a:buNone/>
            </a:pPr>
            <a:r>
              <a:t/>
            </a:r>
            <a:endParaRPr sz="28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14"/>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7A9798"/>
              </a:buClr>
              <a:buSzPts val="3300"/>
              <a:buFont typeface="Georgia"/>
              <a:buNone/>
            </a:pPr>
            <a:r>
              <a:t/>
            </a:r>
            <a:endParaRPr/>
          </a:p>
        </p:txBody>
      </p:sp>
      <p:sp>
        <p:nvSpPr>
          <p:cNvPr id="241" name="Google Shape;241;p14"/>
          <p:cNvSpPr txBox="1"/>
          <p:nvPr>
            <p:ph idx="1" type="body"/>
          </p:nvPr>
        </p:nvSpPr>
        <p:spPr>
          <a:xfrm>
            <a:off x="457200" y="3068960"/>
            <a:ext cx="8229600" cy="302704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SzPts val="2380"/>
              <a:buNone/>
            </a:pPr>
            <a:r>
              <a:rPr lang="en-CA" sz="2800"/>
              <a:t>End</a:t>
            </a:r>
            <a:endParaRPr sz="28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ivic">
  <a:themeElements>
    <a:clrScheme name="Civic">
      <a:dk1>
        <a:srgbClr val="000000"/>
      </a:dk1>
      <a:lt1>
        <a:srgbClr val="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2012-11-10T20:48:49Z</dcterms:created>
  <dc:creator>Brooke B</dc:creator>
</cp:coreProperties>
</file>