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73" r:id="rId4"/>
    <p:sldId id="274" r:id="rId5"/>
    <p:sldId id="275" r:id="rId6"/>
    <p:sldId id="258" r:id="rId7"/>
    <p:sldId id="276" r:id="rId8"/>
    <p:sldId id="259" r:id="rId9"/>
    <p:sldId id="261" r:id="rId10"/>
    <p:sldId id="262" r:id="rId11"/>
    <p:sldId id="265" r:id="rId12"/>
    <p:sldId id="264" r:id="rId13"/>
    <p:sldId id="266" r:id="rId14"/>
    <p:sldId id="267" r:id="rId15"/>
    <p:sldId id="268" r:id="rId16"/>
    <p:sldId id="269" r:id="rId17"/>
    <p:sldId id="270" r:id="rId18"/>
    <p:sldId id="271" r:id="rId19"/>
    <p:sldId id="27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633" autoAdjust="0"/>
  </p:normalViewPr>
  <p:slideViewPr>
    <p:cSldViewPr>
      <p:cViewPr>
        <p:scale>
          <a:sx n="56" d="100"/>
          <a:sy n="56" d="100"/>
        </p:scale>
        <p:origin x="-155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470EC0-A02B-46FD-9322-1999441EB101}" type="doc">
      <dgm:prSet loTypeId="urn:microsoft.com/office/officeart/2005/8/layout/hProcess9" loCatId="process" qsTypeId="urn:microsoft.com/office/officeart/2005/8/quickstyle/simple1" qsCatId="simple" csTypeId="urn:microsoft.com/office/officeart/2005/8/colors/accent1_2" csCatId="accent1" phldr="1"/>
      <dgm:spPr/>
    </dgm:pt>
    <dgm:pt modelId="{6297A354-A7E1-4A19-87ED-29FA2DDC0197}">
      <dgm:prSet phldrT="[Text]" custT="1"/>
      <dgm:spPr/>
      <dgm:t>
        <a:bodyPr/>
        <a:lstStyle/>
        <a:p>
          <a:r>
            <a:rPr lang="en-CA" sz="2400" b="1" dirty="0" smtClean="0"/>
            <a:t>Prewriting</a:t>
          </a:r>
        </a:p>
        <a:p>
          <a:r>
            <a:rPr lang="en-CA" sz="2100" dirty="0" smtClean="0"/>
            <a:t>Analyzing</a:t>
          </a:r>
        </a:p>
        <a:p>
          <a:r>
            <a:rPr lang="en-CA" sz="2100" dirty="0" smtClean="0"/>
            <a:t>Anticipating</a:t>
          </a:r>
        </a:p>
        <a:p>
          <a:r>
            <a:rPr lang="en-CA" sz="2100" dirty="0" smtClean="0"/>
            <a:t>adapting</a:t>
          </a:r>
          <a:endParaRPr lang="en-CA" sz="2100" dirty="0"/>
        </a:p>
      </dgm:t>
    </dgm:pt>
    <dgm:pt modelId="{D786B7FE-85AD-4639-B7C1-0EB6269667FB}" type="parTrans" cxnId="{B66AE03A-1EEA-4234-B7C9-C3E0BC973909}">
      <dgm:prSet/>
      <dgm:spPr/>
      <dgm:t>
        <a:bodyPr/>
        <a:lstStyle/>
        <a:p>
          <a:endParaRPr lang="en-CA"/>
        </a:p>
      </dgm:t>
    </dgm:pt>
    <dgm:pt modelId="{92D8344E-335A-4318-8484-7FD75E332CE4}" type="sibTrans" cxnId="{B66AE03A-1EEA-4234-B7C9-C3E0BC973909}">
      <dgm:prSet/>
      <dgm:spPr/>
      <dgm:t>
        <a:bodyPr/>
        <a:lstStyle/>
        <a:p>
          <a:endParaRPr lang="en-CA"/>
        </a:p>
      </dgm:t>
    </dgm:pt>
    <dgm:pt modelId="{AEC83615-4DB6-4BFF-9F5C-42D9232D78B4}">
      <dgm:prSet phldrT="[Text]" custT="1"/>
      <dgm:spPr/>
      <dgm:t>
        <a:bodyPr/>
        <a:lstStyle/>
        <a:p>
          <a:r>
            <a:rPr lang="en-CA" sz="2400" b="1" dirty="0" smtClean="0"/>
            <a:t>Writing</a:t>
          </a:r>
        </a:p>
        <a:p>
          <a:r>
            <a:rPr lang="en-CA" sz="2100" dirty="0" smtClean="0"/>
            <a:t>Researching</a:t>
          </a:r>
        </a:p>
        <a:p>
          <a:r>
            <a:rPr lang="en-CA" sz="2100" dirty="0" smtClean="0"/>
            <a:t>Organizing</a:t>
          </a:r>
        </a:p>
        <a:p>
          <a:r>
            <a:rPr lang="en-CA" sz="2100" dirty="0" smtClean="0"/>
            <a:t>Composing</a:t>
          </a:r>
          <a:endParaRPr lang="en-CA" sz="2100" dirty="0"/>
        </a:p>
      </dgm:t>
    </dgm:pt>
    <dgm:pt modelId="{13AE2BED-7D06-4B24-877F-86A7889F0AE6}" type="parTrans" cxnId="{13015649-53DF-4BC1-984B-CD20E976A74B}">
      <dgm:prSet/>
      <dgm:spPr/>
      <dgm:t>
        <a:bodyPr/>
        <a:lstStyle/>
        <a:p>
          <a:endParaRPr lang="en-CA"/>
        </a:p>
      </dgm:t>
    </dgm:pt>
    <dgm:pt modelId="{74056FA1-A075-4ED0-99B9-67A4FDEC7171}" type="sibTrans" cxnId="{13015649-53DF-4BC1-984B-CD20E976A74B}">
      <dgm:prSet/>
      <dgm:spPr/>
      <dgm:t>
        <a:bodyPr/>
        <a:lstStyle/>
        <a:p>
          <a:endParaRPr lang="en-CA"/>
        </a:p>
      </dgm:t>
    </dgm:pt>
    <dgm:pt modelId="{879C952A-42CD-4663-971B-EB56756EC67A}">
      <dgm:prSet phldrT="[Text]" custT="1"/>
      <dgm:spPr/>
      <dgm:t>
        <a:bodyPr/>
        <a:lstStyle/>
        <a:p>
          <a:r>
            <a:rPr lang="en-CA" sz="2400" b="1" dirty="0" smtClean="0"/>
            <a:t>Revising</a:t>
          </a:r>
        </a:p>
        <a:p>
          <a:r>
            <a:rPr lang="en-CA" sz="2100" dirty="0" smtClean="0"/>
            <a:t>Revising/Editing</a:t>
          </a:r>
        </a:p>
        <a:p>
          <a:r>
            <a:rPr lang="en-CA" sz="2100" dirty="0" smtClean="0"/>
            <a:t>Proofreading</a:t>
          </a:r>
        </a:p>
        <a:p>
          <a:r>
            <a:rPr lang="en-CA" sz="2100" dirty="0" smtClean="0"/>
            <a:t>Evaluating</a:t>
          </a:r>
          <a:endParaRPr lang="en-CA" sz="2100" dirty="0"/>
        </a:p>
      </dgm:t>
    </dgm:pt>
    <dgm:pt modelId="{4791A8A5-6187-444E-902B-44E1EABAABA8}" type="parTrans" cxnId="{C8E90397-8F63-48E2-916B-D93AC88AC3D3}">
      <dgm:prSet/>
      <dgm:spPr/>
      <dgm:t>
        <a:bodyPr/>
        <a:lstStyle/>
        <a:p>
          <a:endParaRPr lang="en-CA"/>
        </a:p>
      </dgm:t>
    </dgm:pt>
    <dgm:pt modelId="{E9230D65-D488-427C-A140-25D4C645B34B}" type="sibTrans" cxnId="{C8E90397-8F63-48E2-916B-D93AC88AC3D3}">
      <dgm:prSet/>
      <dgm:spPr/>
      <dgm:t>
        <a:bodyPr/>
        <a:lstStyle/>
        <a:p>
          <a:endParaRPr lang="en-CA"/>
        </a:p>
      </dgm:t>
    </dgm:pt>
    <dgm:pt modelId="{A526E92B-DBA7-43F0-B86F-CD2438FD9136}" type="pres">
      <dgm:prSet presAssocID="{A0470EC0-A02B-46FD-9322-1999441EB101}" presName="CompostProcess" presStyleCnt="0">
        <dgm:presLayoutVars>
          <dgm:dir/>
          <dgm:resizeHandles val="exact"/>
        </dgm:presLayoutVars>
      </dgm:prSet>
      <dgm:spPr/>
    </dgm:pt>
    <dgm:pt modelId="{F11841BA-CD60-4DB2-BC61-61CE4E702035}" type="pres">
      <dgm:prSet presAssocID="{A0470EC0-A02B-46FD-9322-1999441EB101}" presName="arrow" presStyleLbl="bgShp" presStyleIdx="0" presStyleCnt="1"/>
      <dgm:spPr/>
    </dgm:pt>
    <dgm:pt modelId="{C1D6CA98-2948-4B4F-B977-894750873542}" type="pres">
      <dgm:prSet presAssocID="{A0470EC0-A02B-46FD-9322-1999441EB101}" presName="linearProcess" presStyleCnt="0"/>
      <dgm:spPr/>
    </dgm:pt>
    <dgm:pt modelId="{6C93F6B8-16AE-448D-8460-38C181AA70EE}" type="pres">
      <dgm:prSet presAssocID="{6297A354-A7E1-4A19-87ED-29FA2DDC0197}" presName="textNode" presStyleLbl="node1" presStyleIdx="0" presStyleCnt="3">
        <dgm:presLayoutVars>
          <dgm:bulletEnabled val="1"/>
        </dgm:presLayoutVars>
      </dgm:prSet>
      <dgm:spPr/>
      <dgm:t>
        <a:bodyPr/>
        <a:lstStyle/>
        <a:p>
          <a:endParaRPr lang="en-CA"/>
        </a:p>
      </dgm:t>
    </dgm:pt>
    <dgm:pt modelId="{156E202D-7863-4979-BB39-234BDFCA8C06}" type="pres">
      <dgm:prSet presAssocID="{92D8344E-335A-4318-8484-7FD75E332CE4}" presName="sibTrans" presStyleCnt="0"/>
      <dgm:spPr/>
    </dgm:pt>
    <dgm:pt modelId="{DDB65A40-C62E-4177-93CD-E22E453F5B75}" type="pres">
      <dgm:prSet presAssocID="{AEC83615-4DB6-4BFF-9F5C-42D9232D78B4}" presName="textNode" presStyleLbl="node1" presStyleIdx="1" presStyleCnt="3">
        <dgm:presLayoutVars>
          <dgm:bulletEnabled val="1"/>
        </dgm:presLayoutVars>
      </dgm:prSet>
      <dgm:spPr/>
      <dgm:t>
        <a:bodyPr/>
        <a:lstStyle/>
        <a:p>
          <a:endParaRPr lang="en-CA"/>
        </a:p>
      </dgm:t>
    </dgm:pt>
    <dgm:pt modelId="{49A50F69-5975-4D1D-BC8E-4E36368938AF}" type="pres">
      <dgm:prSet presAssocID="{74056FA1-A075-4ED0-99B9-67A4FDEC7171}" presName="sibTrans" presStyleCnt="0"/>
      <dgm:spPr/>
    </dgm:pt>
    <dgm:pt modelId="{585E41E7-AF5C-40FA-8F41-956B41DFC519}" type="pres">
      <dgm:prSet presAssocID="{879C952A-42CD-4663-971B-EB56756EC67A}" presName="textNode" presStyleLbl="node1" presStyleIdx="2" presStyleCnt="3">
        <dgm:presLayoutVars>
          <dgm:bulletEnabled val="1"/>
        </dgm:presLayoutVars>
      </dgm:prSet>
      <dgm:spPr/>
      <dgm:t>
        <a:bodyPr/>
        <a:lstStyle/>
        <a:p>
          <a:endParaRPr lang="en-CA"/>
        </a:p>
      </dgm:t>
    </dgm:pt>
  </dgm:ptLst>
  <dgm:cxnLst>
    <dgm:cxn modelId="{1492EBEB-48FA-48D5-BFAB-FD49A8D047E9}" type="presOf" srcId="{879C952A-42CD-4663-971B-EB56756EC67A}" destId="{585E41E7-AF5C-40FA-8F41-956B41DFC519}" srcOrd="0" destOrd="0" presId="urn:microsoft.com/office/officeart/2005/8/layout/hProcess9"/>
    <dgm:cxn modelId="{B66AE03A-1EEA-4234-B7C9-C3E0BC973909}" srcId="{A0470EC0-A02B-46FD-9322-1999441EB101}" destId="{6297A354-A7E1-4A19-87ED-29FA2DDC0197}" srcOrd="0" destOrd="0" parTransId="{D786B7FE-85AD-4639-B7C1-0EB6269667FB}" sibTransId="{92D8344E-335A-4318-8484-7FD75E332CE4}"/>
    <dgm:cxn modelId="{C8E90397-8F63-48E2-916B-D93AC88AC3D3}" srcId="{A0470EC0-A02B-46FD-9322-1999441EB101}" destId="{879C952A-42CD-4663-971B-EB56756EC67A}" srcOrd="2" destOrd="0" parTransId="{4791A8A5-6187-444E-902B-44E1EABAABA8}" sibTransId="{E9230D65-D488-427C-A140-25D4C645B34B}"/>
    <dgm:cxn modelId="{87134555-A2BE-4A6C-937E-32584B4B4E70}" type="presOf" srcId="{A0470EC0-A02B-46FD-9322-1999441EB101}" destId="{A526E92B-DBA7-43F0-B86F-CD2438FD9136}" srcOrd="0" destOrd="0" presId="urn:microsoft.com/office/officeart/2005/8/layout/hProcess9"/>
    <dgm:cxn modelId="{144B77C1-5F0E-4034-B1C6-F69473604778}" type="presOf" srcId="{6297A354-A7E1-4A19-87ED-29FA2DDC0197}" destId="{6C93F6B8-16AE-448D-8460-38C181AA70EE}" srcOrd="0" destOrd="0" presId="urn:microsoft.com/office/officeart/2005/8/layout/hProcess9"/>
    <dgm:cxn modelId="{0DCDE425-B925-4C4B-A570-75FA7D304F7C}" type="presOf" srcId="{AEC83615-4DB6-4BFF-9F5C-42D9232D78B4}" destId="{DDB65A40-C62E-4177-93CD-E22E453F5B75}" srcOrd="0" destOrd="0" presId="urn:microsoft.com/office/officeart/2005/8/layout/hProcess9"/>
    <dgm:cxn modelId="{13015649-53DF-4BC1-984B-CD20E976A74B}" srcId="{A0470EC0-A02B-46FD-9322-1999441EB101}" destId="{AEC83615-4DB6-4BFF-9F5C-42D9232D78B4}" srcOrd="1" destOrd="0" parTransId="{13AE2BED-7D06-4B24-877F-86A7889F0AE6}" sibTransId="{74056FA1-A075-4ED0-99B9-67A4FDEC7171}"/>
    <dgm:cxn modelId="{55F74482-9200-4F66-9A3C-27C69FDF043F}" type="presParOf" srcId="{A526E92B-DBA7-43F0-B86F-CD2438FD9136}" destId="{F11841BA-CD60-4DB2-BC61-61CE4E702035}" srcOrd="0" destOrd="0" presId="urn:microsoft.com/office/officeart/2005/8/layout/hProcess9"/>
    <dgm:cxn modelId="{453BF142-8DC3-452D-903A-51CADDD1854A}" type="presParOf" srcId="{A526E92B-DBA7-43F0-B86F-CD2438FD9136}" destId="{C1D6CA98-2948-4B4F-B977-894750873542}" srcOrd="1" destOrd="0" presId="urn:microsoft.com/office/officeart/2005/8/layout/hProcess9"/>
    <dgm:cxn modelId="{98C96DA4-AE53-4216-9F81-5C9DDE71720F}" type="presParOf" srcId="{C1D6CA98-2948-4B4F-B977-894750873542}" destId="{6C93F6B8-16AE-448D-8460-38C181AA70EE}" srcOrd="0" destOrd="0" presId="urn:microsoft.com/office/officeart/2005/8/layout/hProcess9"/>
    <dgm:cxn modelId="{35C7036D-FD3C-491F-8EB7-434DCC27E6B7}" type="presParOf" srcId="{C1D6CA98-2948-4B4F-B977-894750873542}" destId="{156E202D-7863-4979-BB39-234BDFCA8C06}" srcOrd="1" destOrd="0" presId="urn:microsoft.com/office/officeart/2005/8/layout/hProcess9"/>
    <dgm:cxn modelId="{9281B9C5-7BE2-40A6-A24D-E3C3049FA6B0}" type="presParOf" srcId="{C1D6CA98-2948-4B4F-B977-894750873542}" destId="{DDB65A40-C62E-4177-93CD-E22E453F5B75}" srcOrd="2" destOrd="0" presId="urn:microsoft.com/office/officeart/2005/8/layout/hProcess9"/>
    <dgm:cxn modelId="{DC91E413-C5ED-4BF4-AEDB-DCB51B37B4EC}" type="presParOf" srcId="{C1D6CA98-2948-4B4F-B977-894750873542}" destId="{49A50F69-5975-4D1D-BC8E-4E36368938AF}" srcOrd="3" destOrd="0" presId="urn:microsoft.com/office/officeart/2005/8/layout/hProcess9"/>
    <dgm:cxn modelId="{453913FF-250D-4902-A70A-C0C71781288B}" type="presParOf" srcId="{C1D6CA98-2948-4B4F-B977-894750873542}" destId="{585E41E7-AF5C-40FA-8F41-956B41DFC51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470EC0-A02B-46FD-9322-1999441EB101}" type="doc">
      <dgm:prSet loTypeId="urn:microsoft.com/office/officeart/2005/8/layout/hProcess9" loCatId="process" qsTypeId="urn:microsoft.com/office/officeart/2005/8/quickstyle/simple1" qsCatId="simple" csTypeId="urn:microsoft.com/office/officeart/2005/8/colors/accent1_2" csCatId="accent1" phldr="1"/>
      <dgm:spPr/>
    </dgm:pt>
    <dgm:pt modelId="{6297A354-A7E1-4A19-87ED-29FA2DDC0197}">
      <dgm:prSet phldrT="[Text]" custT="1"/>
      <dgm:spPr/>
      <dgm:t>
        <a:bodyPr/>
        <a:lstStyle/>
        <a:p>
          <a:r>
            <a:rPr lang="en-CA" sz="2400" b="1" dirty="0" smtClean="0"/>
            <a:t>Prewriting</a:t>
          </a:r>
        </a:p>
        <a:p>
          <a:r>
            <a:rPr lang="en-CA" sz="2100" dirty="0" smtClean="0"/>
            <a:t>Analyzing</a:t>
          </a:r>
        </a:p>
        <a:p>
          <a:r>
            <a:rPr lang="en-CA" sz="2100" dirty="0" smtClean="0"/>
            <a:t>Anticipating</a:t>
          </a:r>
        </a:p>
        <a:p>
          <a:r>
            <a:rPr lang="en-CA" sz="2100" dirty="0" smtClean="0"/>
            <a:t>Adapting</a:t>
          </a:r>
          <a:endParaRPr lang="en-CA" sz="2100" dirty="0"/>
        </a:p>
      </dgm:t>
    </dgm:pt>
    <dgm:pt modelId="{D786B7FE-85AD-4639-B7C1-0EB6269667FB}" type="parTrans" cxnId="{B66AE03A-1EEA-4234-B7C9-C3E0BC973909}">
      <dgm:prSet/>
      <dgm:spPr/>
      <dgm:t>
        <a:bodyPr/>
        <a:lstStyle/>
        <a:p>
          <a:endParaRPr lang="en-CA"/>
        </a:p>
      </dgm:t>
    </dgm:pt>
    <dgm:pt modelId="{92D8344E-335A-4318-8484-7FD75E332CE4}" type="sibTrans" cxnId="{B66AE03A-1EEA-4234-B7C9-C3E0BC973909}">
      <dgm:prSet/>
      <dgm:spPr/>
      <dgm:t>
        <a:bodyPr/>
        <a:lstStyle/>
        <a:p>
          <a:endParaRPr lang="en-CA"/>
        </a:p>
      </dgm:t>
    </dgm:pt>
    <dgm:pt modelId="{AEC83615-4DB6-4BFF-9F5C-42D9232D78B4}">
      <dgm:prSet phldrT="[Text]" custT="1"/>
      <dgm:spPr/>
      <dgm:t>
        <a:bodyPr/>
        <a:lstStyle/>
        <a:p>
          <a:r>
            <a:rPr lang="en-CA" sz="2400" b="1" dirty="0" smtClean="0"/>
            <a:t>Writing</a:t>
          </a:r>
        </a:p>
        <a:p>
          <a:r>
            <a:rPr lang="en-CA" sz="2100" dirty="0" smtClean="0"/>
            <a:t>Researching</a:t>
          </a:r>
        </a:p>
        <a:p>
          <a:r>
            <a:rPr lang="en-CA" sz="2100" dirty="0" smtClean="0"/>
            <a:t>Organizing</a:t>
          </a:r>
        </a:p>
        <a:p>
          <a:r>
            <a:rPr lang="en-CA" sz="2100" dirty="0" smtClean="0"/>
            <a:t>Composing</a:t>
          </a:r>
          <a:endParaRPr lang="en-CA" sz="2100" dirty="0"/>
        </a:p>
      </dgm:t>
    </dgm:pt>
    <dgm:pt modelId="{13AE2BED-7D06-4B24-877F-86A7889F0AE6}" type="parTrans" cxnId="{13015649-53DF-4BC1-984B-CD20E976A74B}">
      <dgm:prSet/>
      <dgm:spPr/>
      <dgm:t>
        <a:bodyPr/>
        <a:lstStyle/>
        <a:p>
          <a:endParaRPr lang="en-CA"/>
        </a:p>
      </dgm:t>
    </dgm:pt>
    <dgm:pt modelId="{74056FA1-A075-4ED0-99B9-67A4FDEC7171}" type="sibTrans" cxnId="{13015649-53DF-4BC1-984B-CD20E976A74B}">
      <dgm:prSet/>
      <dgm:spPr/>
      <dgm:t>
        <a:bodyPr/>
        <a:lstStyle/>
        <a:p>
          <a:endParaRPr lang="en-CA"/>
        </a:p>
      </dgm:t>
    </dgm:pt>
    <dgm:pt modelId="{879C952A-42CD-4663-971B-EB56756EC67A}">
      <dgm:prSet phldrT="[Text]" custT="1"/>
      <dgm:spPr/>
      <dgm:t>
        <a:bodyPr/>
        <a:lstStyle/>
        <a:p>
          <a:r>
            <a:rPr lang="en-CA" sz="2400" b="1" dirty="0" smtClean="0"/>
            <a:t>Revising</a:t>
          </a:r>
        </a:p>
        <a:p>
          <a:r>
            <a:rPr lang="en-CA" sz="2100" dirty="0" smtClean="0"/>
            <a:t>Revising/Editing</a:t>
          </a:r>
        </a:p>
        <a:p>
          <a:r>
            <a:rPr lang="en-CA" sz="2100" dirty="0" smtClean="0"/>
            <a:t>Proofreading</a:t>
          </a:r>
        </a:p>
        <a:p>
          <a:r>
            <a:rPr lang="en-CA" sz="2100" dirty="0" smtClean="0"/>
            <a:t>Evaluating</a:t>
          </a:r>
          <a:endParaRPr lang="en-CA" sz="2100" dirty="0"/>
        </a:p>
      </dgm:t>
    </dgm:pt>
    <dgm:pt modelId="{4791A8A5-6187-444E-902B-44E1EABAABA8}" type="parTrans" cxnId="{C8E90397-8F63-48E2-916B-D93AC88AC3D3}">
      <dgm:prSet/>
      <dgm:spPr/>
      <dgm:t>
        <a:bodyPr/>
        <a:lstStyle/>
        <a:p>
          <a:endParaRPr lang="en-CA"/>
        </a:p>
      </dgm:t>
    </dgm:pt>
    <dgm:pt modelId="{E9230D65-D488-427C-A140-25D4C645B34B}" type="sibTrans" cxnId="{C8E90397-8F63-48E2-916B-D93AC88AC3D3}">
      <dgm:prSet/>
      <dgm:spPr/>
      <dgm:t>
        <a:bodyPr/>
        <a:lstStyle/>
        <a:p>
          <a:endParaRPr lang="en-CA"/>
        </a:p>
      </dgm:t>
    </dgm:pt>
    <dgm:pt modelId="{A526E92B-DBA7-43F0-B86F-CD2438FD9136}" type="pres">
      <dgm:prSet presAssocID="{A0470EC0-A02B-46FD-9322-1999441EB101}" presName="CompostProcess" presStyleCnt="0">
        <dgm:presLayoutVars>
          <dgm:dir/>
          <dgm:resizeHandles val="exact"/>
        </dgm:presLayoutVars>
      </dgm:prSet>
      <dgm:spPr/>
    </dgm:pt>
    <dgm:pt modelId="{F11841BA-CD60-4DB2-BC61-61CE4E702035}" type="pres">
      <dgm:prSet presAssocID="{A0470EC0-A02B-46FD-9322-1999441EB101}" presName="arrow" presStyleLbl="bgShp" presStyleIdx="0" presStyleCnt="1"/>
      <dgm:spPr/>
    </dgm:pt>
    <dgm:pt modelId="{C1D6CA98-2948-4B4F-B977-894750873542}" type="pres">
      <dgm:prSet presAssocID="{A0470EC0-A02B-46FD-9322-1999441EB101}" presName="linearProcess" presStyleCnt="0"/>
      <dgm:spPr/>
    </dgm:pt>
    <dgm:pt modelId="{6C93F6B8-16AE-448D-8460-38C181AA70EE}" type="pres">
      <dgm:prSet presAssocID="{6297A354-A7E1-4A19-87ED-29FA2DDC0197}" presName="textNode" presStyleLbl="node1" presStyleIdx="0" presStyleCnt="3" custScaleX="144974" custScaleY="164522">
        <dgm:presLayoutVars>
          <dgm:bulletEnabled val="1"/>
        </dgm:presLayoutVars>
      </dgm:prSet>
      <dgm:spPr/>
      <dgm:t>
        <a:bodyPr/>
        <a:lstStyle/>
        <a:p>
          <a:endParaRPr lang="en-CA"/>
        </a:p>
      </dgm:t>
    </dgm:pt>
    <dgm:pt modelId="{156E202D-7863-4979-BB39-234BDFCA8C06}" type="pres">
      <dgm:prSet presAssocID="{92D8344E-335A-4318-8484-7FD75E332CE4}" presName="sibTrans" presStyleCnt="0"/>
      <dgm:spPr/>
    </dgm:pt>
    <dgm:pt modelId="{DDB65A40-C62E-4177-93CD-E22E453F5B75}" type="pres">
      <dgm:prSet presAssocID="{AEC83615-4DB6-4BFF-9F5C-42D9232D78B4}" presName="textNode" presStyleLbl="node1" presStyleIdx="1" presStyleCnt="3">
        <dgm:presLayoutVars>
          <dgm:bulletEnabled val="1"/>
        </dgm:presLayoutVars>
      </dgm:prSet>
      <dgm:spPr/>
      <dgm:t>
        <a:bodyPr/>
        <a:lstStyle/>
        <a:p>
          <a:endParaRPr lang="en-CA"/>
        </a:p>
      </dgm:t>
    </dgm:pt>
    <dgm:pt modelId="{49A50F69-5975-4D1D-BC8E-4E36368938AF}" type="pres">
      <dgm:prSet presAssocID="{74056FA1-A075-4ED0-99B9-67A4FDEC7171}" presName="sibTrans" presStyleCnt="0"/>
      <dgm:spPr/>
    </dgm:pt>
    <dgm:pt modelId="{585E41E7-AF5C-40FA-8F41-956B41DFC519}" type="pres">
      <dgm:prSet presAssocID="{879C952A-42CD-4663-971B-EB56756EC67A}" presName="textNode" presStyleLbl="node1" presStyleIdx="2" presStyleCnt="3" custScaleX="117350">
        <dgm:presLayoutVars>
          <dgm:bulletEnabled val="1"/>
        </dgm:presLayoutVars>
      </dgm:prSet>
      <dgm:spPr/>
      <dgm:t>
        <a:bodyPr/>
        <a:lstStyle/>
        <a:p>
          <a:endParaRPr lang="en-CA"/>
        </a:p>
      </dgm:t>
    </dgm:pt>
  </dgm:ptLst>
  <dgm:cxnLst>
    <dgm:cxn modelId="{5F4DDD7E-103A-46FB-9389-4AF16E658855}" type="presOf" srcId="{AEC83615-4DB6-4BFF-9F5C-42D9232D78B4}" destId="{DDB65A40-C62E-4177-93CD-E22E453F5B75}" srcOrd="0" destOrd="0" presId="urn:microsoft.com/office/officeart/2005/8/layout/hProcess9"/>
    <dgm:cxn modelId="{22E97EA5-6BA4-4CA3-9879-3017C97CBDA9}" type="presOf" srcId="{6297A354-A7E1-4A19-87ED-29FA2DDC0197}" destId="{6C93F6B8-16AE-448D-8460-38C181AA70EE}" srcOrd="0" destOrd="0" presId="urn:microsoft.com/office/officeart/2005/8/layout/hProcess9"/>
    <dgm:cxn modelId="{B66AE03A-1EEA-4234-B7C9-C3E0BC973909}" srcId="{A0470EC0-A02B-46FD-9322-1999441EB101}" destId="{6297A354-A7E1-4A19-87ED-29FA2DDC0197}" srcOrd="0" destOrd="0" parTransId="{D786B7FE-85AD-4639-B7C1-0EB6269667FB}" sibTransId="{92D8344E-335A-4318-8484-7FD75E332CE4}"/>
    <dgm:cxn modelId="{C8E90397-8F63-48E2-916B-D93AC88AC3D3}" srcId="{A0470EC0-A02B-46FD-9322-1999441EB101}" destId="{879C952A-42CD-4663-971B-EB56756EC67A}" srcOrd="2" destOrd="0" parTransId="{4791A8A5-6187-444E-902B-44E1EABAABA8}" sibTransId="{E9230D65-D488-427C-A140-25D4C645B34B}"/>
    <dgm:cxn modelId="{833CDF54-A0EE-4A09-BFC4-D4A0E7086B97}" type="presOf" srcId="{879C952A-42CD-4663-971B-EB56756EC67A}" destId="{585E41E7-AF5C-40FA-8F41-956B41DFC519}" srcOrd="0" destOrd="0" presId="urn:microsoft.com/office/officeart/2005/8/layout/hProcess9"/>
    <dgm:cxn modelId="{13015649-53DF-4BC1-984B-CD20E976A74B}" srcId="{A0470EC0-A02B-46FD-9322-1999441EB101}" destId="{AEC83615-4DB6-4BFF-9F5C-42D9232D78B4}" srcOrd="1" destOrd="0" parTransId="{13AE2BED-7D06-4B24-877F-86A7889F0AE6}" sibTransId="{74056FA1-A075-4ED0-99B9-67A4FDEC7171}"/>
    <dgm:cxn modelId="{1C1D1938-BB89-446D-9721-993E61DB80B7}" type="presOf" srcId="{A0470EC0-A02B-46FD-9322-1999441EB101}" destId="{A526E92B-DBA7-43F0-B86F-CD2438FD9136}" srcOrd="0" destOrd="0" presId="urn:microsoft.com/office/officeart/2005/8/layout/hProcess9"/>
    <dgm:cxn modelId="{F2680664-6CAB-414A-A60F-81348A13E67A}" type="presParOf" srcId="{A526E92B-DBA7-43F0-B86F-CD2438FD9136}" destId="{F11841BA-CD60-4DB2-BC61-61CE4E702035}" srcOrd="0" destOrd="0" presId="urn:microsoft.com/office/officeart/2005/8/layout/hProcess9"/>
    <dgm:cxn modelId="{4AD53FCB-2510-40EC-A76C-27A4485A6394}" type="presParOf" srcId="{A526E92B-DBA7-43F0-B86F-CD2438FD9136}" destId="{C1D6CA98-2948-4B4F-B977-894750873542}" srcOrd="1" destOrd="0" presId="urn:microsoft.com/office/officeart/2005/8/layout/hProcess9"/>
    <dgm:cxn modelId="{1FECC8CA-810C-4017-9CE6-9DCA5FAF1D54}" type="presParOf" srcId="{C1D6CA98-2948-4B4F-B977-894750873542}" destId="{6C93F6B8-16AE-448D-8460-38C181AA70EE}" srcOrd="0" destOrd="0" presId="urn:microsoft.com/office/officeart/2005/8/layout/hProcess9"/>
    <dgm:cxn modelId="{4E4776A5-59F7-44B8-922D-654FEF65BC8D}" type="presParOf" srcId="{C1D6CA98-2948-4B4F-B977-894750873542}" destId="{156E202D-7863-4979-BB39-234BDFCA8C06}" srcOrd="1" destOrd="0" presId="urn:microsoft.com/office/officeart/2005/8/layout/hProcess9"/>
    <dgm:cxn modelId="{66B36C67-DC7A-4CF5-A9D0-6080D33657E3}" type="presParOf" srcId="{C1D6CA98-2948-4B4F-B977-894750873542}" destId="{DDB65A40-C62E-4177-93CD-E22E453F5B75}" srcOrd="2" destOrd="0" presId="urn:microsoft.com/office/officeart/2005/8/layout/hProcess9"/>
    <dgm:cxn modelId="{C45D6457-E04A-4731-83AB-9EF676925354}" type="presParOf" srcId="{C1D6CA98-2948-4B4F-B977-894750873542}" destId="{49A50F69-5975-4D1D-BC8E-4E36368938AF}" srcOrd="3" destOrd="0" presId="urn:microsoft.com/office/officeart/2005/8/layout/hProcess9"/>
    <dgm:cxn modelId="{B0015CD8-F3E1-4D3D-8B79-F63101891924}" type="presParOf" srcId="{C1D6CA98-2948-4B4F-B977-894750873542}" destId="{585E41E7-AF5C-40FA-8F41-956B41DFC51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470EC0-A02B-46FD-9322-1999441EB101}" type="doc">
      <dgm:prSet loTypeId="urn:microsoft.com/office/officeart/2005/8/layout/hProcess9" loCatId="process" qsTypeId="urn:microsoft.com/office/officeart/2005/8/quickstyle/simple1" qsCatId="simple" csTypeId="urn:microsoft.com/office/officeart/2005/8/colors/accent1_2" csCatId="accent1" phldr="1"/>
      <dgm:spPr/>
    </dgm:pt>
    <dgm:pt modelId="{6297A354-A7E1-4A19-87ED-29FA2DDC0197}">
      <dgm:prSet phldrT="[Text]" custT="1"/>
      <dgm:spPr/>
      <dgm:t>
        <a:bodyPr/>
        <a:lstStyle/>
        <a:p>
          <a:r>
            <a:rPr lang="en-CA" sz="2400" b="1" dirty="0" smtClean="0"/>
            <a:t>Prewriting</a:t>
          </a:r>
        </a:p>
        <a:p>
          <a:r>
            <a:rPr lang="en-CA" sz="2100" dirty="0" smtClean="0"/>
            <a:t>Analyzing</a:t>
          </a:r>
        </a:p>
        <a:p>
          <a:r>
            <a:rPr lang="en-CA" sz="2100" dirty="0" smtClean="0"/>
            <a:t>Anticipating</a:t>
          </a:r>
        </a:p>
        <a:p>
          <a:r>
            <a:rPr lang="en-CA" sz="2100" dirty="0" smtClean="0"/>
            <a:t>Adapting</a:t>
          </a:r>
          <a:endParaRPr lang="en-CA" sz="2100" dirty="0"/>
        </a:p>
      </dgm:t>
    </dgm:pt>
    <dgm:pt modelId="{D786B7FE-85AD-4639-B7C1-0EB6269667FB}" type="parTrans" cxnId="{B66AE03A-1EEA-4234-B7C9-C3E0BC973909}">
      <dgm:prSet/>
      <dgm:spPr/>
      <dgm:t>
        <a:bodyPr/>
        <a:lstStyle/>
        <a:p>
          <a:endParaRPr lang="en-CA"/>
        </a:p>
      </dgm:t>
    </dgm:pt>
    <dgm:pt modelId="{92D8344E-335A-4318-8484-7FD75E332CE4}" type="sibTrans" cxnId="{B66AE03A-1EEA-4234-B7C9-C3E0BC973909}">
      <dgm:prSet/>
      <dgm:spPr/>
      <dgm:t>
        <a:bodyPr/>
        <a:lstStyle/>
        <a:p>
          <a:endParaRPr lang="en-CA"/>
        </a:p>
      </dgm:t>
    </dgm:pt>
    <dgm:pt modelId="{AEC83615-4DB6-4BFF-9F5C-42D9232D78B4}">
      <dgm:prSet phldrT="[Text]" custT="1"/>
      <dgm:spPr/>
      <dgm:t>
        <a:bodyPr/>
        <a:lstStyle/>
        <a:p>
          <a:r>
            <a:rPr lang="en-CA" sz="2400" b="1" dirty="0" smtClean="0"/>
            <a:t>Writing</a:t>
          </a:r>
        </a:p>
        <a:p>
          <a:r>
            <a:rPr lang="en-CA" sz="2100" dirty="0" smtClean="0"/>
            <a:t>Researching</a:t>
          </a:r>
        </a:p>
        <a:p>
          <a:r>
            <a:rPr lang="en-CA" sz="2100" dirty="0" smtClean="0"/>
            <a:t>Organizing</a:t>
          </a:r>
        </a:p>
        <a:p>
          <a:r>
            <a:rPr lang="en-CA" sz="2100" dirty="0" smtClean="0"/>
            <a:t>Composing</a:t>
          </a:r>
          <a:endParaRPr lang="en-CA" sz="2100" dirty="0"/>
        </a:p>
      </dgm:t>
    </dgm:pt>
    <dgm:pt modelId="{13AE2BED-7D06-4B24-877F-86A7889F0AE6}" type="parTrans" cxnId="{13015649-53DF-4BC1-984B-CD20E976A74B}">
      <dgm:prSet/>
      <dgm:spPr/>
      <dgm:t>
        <a:bodyPr/>
        <a:lstStyle/>
        <a:p>
          <a:endParaRPr lang="en-CA"/>
        </a:p>
      </dgm:t>
    </dgm:pt>
    <dgm:pt modelId="{74056FA1-A075-4ED0-99B9-67A4FDEC7171}" type="sibTrans" cxnId="{13015649-53DF-4BC1-984B-CD20E976A74B}">
      <dgm:prSet/>
      <dgm:spPr/>
      <dgm:t>
        <a:bodyPr/>
        <a:lstStyle/>
        <a:p>
          <a:endParaRPr lang="en-CA"/>
        </a:p>
      </dgm:t>
    </dgm:pt>
    <dgm:pt modelId="{879C952A-42CD-4663-971B-EB56756EC67A}">
      <dgm:prSet phldrT="[Text]" custT="1"/>
      <dgm:spPr/>
      <dgm:t>
        <a:bodyPr/>
        <a:lstStyle/>
        <a:p>
          <a:r>
            <a:rPr lang="en-CA" sz="2400" b="1" dirty="0" smtClean="0"/>
            <a:t>Revising</a:t>
          </a:r>
        </a:p>
        <a:p>
          <a:r>
            <a:rPr lang="en-CA" sz="2100" dirty="0" smtClean="0"/>
            <a:t>Revising/Editing</a:t>
          </a:r>
        </a:p>
        <a:p>
          <a:r>
            <a:rPr lang="en-CA" sz="2100" dirty="0" smtClean="0"/>
            <a:t>Proofreading</a:t>
          </a:r>
        </a:p>
        <a:p>
          <a:r>
            <a:rPr lang="en-CA" sz="2100" dirty="0" smtClean="0"/>
            <a:t>Evaluating</a:t>
          </a:r>
          <a:endParaRPr lang="en-CA" sz="2100" dirty="0"/>
        </a:p>
      </dgm:t>
    </dgm:pt>
    <dgm:pt modelId="{4791A8A5-6187-444E-902B-44E1EABAABA8}" type="parTrans" cxnId="{C8E90397-8F63-48E2-916B-D93AC88AC3D3}">
      <dgm:prSet/>
      <dgm:spPr/>
      <dgm:t>
        <a:bodyPr/>
        <a:lstStyle/>
        <a:p>
          <a:endParaRPr lang="en-CA"/>
        </a:p>
      </dgm:t>
    </dgm:pt>
    <dgm:pt modelId="{E9230D65-D488-427C-A140-25D4C645B34B}" type="sibTrans" cxnId="{C8E90397-8F63-48E2-916B-D93AC88AC3D3}">
      <dgm:prSet/>
      <dgm:spPr/>
      <dgm:t>
        <a:bodyPr/>
        <a:lstStyle/>
        <a:p>
          <a:endParaRPr lang="en-CA"/>
        </a:p>
      </dgm:t>
    </dgm:pt>
    <dgm:pt modelId="{A526E92B-DBA7-43F0-B86F-CD2438FD9136}" type="pres">
      <dgm:prSet presAssocID="{A0470EC0-A02B-46FD-9322-1999441EB101}" presName="CompostProcess" presStyleCnt="0">
        <dgm:presLayoutVars>
          <dgm:dir/>
          <dgm:resizeHandles val="exact"/>
        </dgm:presLayoutVars>
      </dgm:prSet>
      <dgm:spPr/>
    </dgm:pt>
    <dgm:pt modelId="{F11841BA-CD60-4DB2-BC61-61CE4E702035}" type="pres">
      <dgm:prSet presAssocID="{A0470EC0-A02B-46FD-9322-1999441EB101}" presName="arrow" presStyleLbl="bgShp" presStyleIdx="0" presStyleCnt="1"/>
      <dgm:spPr/>
    </dgm:pt>
    <dgm:pt modelId="{C1D6CA98-2948-4B4F-B977-894750873542}" type="pres">
      <dgm:prSet presAssocID="{A0470EC0-A02B-46FD-9322-1999441EB101}" presName="linearProcess" presStyleCnt="0"/>
      <dgm:spPr/>
    </dgm:pt>
    <dgm:pt modelId="{6C93F6B8-16AE-448D-8460-38C181AA70EE}" type="pres">
      <dgm:prSet presAssocID="{6297A354-A7E1-4A19-87ED-29FA2DDC0197}" presName="textNode" presStyleLbl="node1" presStyleIdx="0" presStyleCnt="3">
        <dgm:presLayoutVars>
          <dgm:bulletEnabled val="1"/>
        </dgm:presLayoutVars>
      </dgm:prSet>
      <dgm:spPr/>
      <dgm:t>
        <a:bodyPr/>
        <a:lstStyle/>
        <a:p>
          <a:endParaRPr lang="en-CA"/>
        </a:p>
      </dgm:t>
    </dgm:pt>
    <dgm:pt modelId="{156E202D-7863-4979-BB39-234BDFCA8C06}" type="pres">
      <dgm:prSet presAssocID="{92D8344E-335A-4318-8484-7FD75E332CE4}" presName="sibTrans" presStyleCnt="0"/>
      <dgm:spPr/>
    </dgm:pt>
    <dgm:pt modelId="{DDB65A40-C62E-4177-93CD-E22E453F5B75}" type="pres">
      <dgm:prSet presAssocID="{AEC83615-4DB6-4BFF-9F5C-42D9232D78B4}" presName="textNode" presStyleLbl="node1" presStyleIdx="1" presStyleCnt="3" custScaleX="150868" custScaleY="135474">
        <dgm:presLayoutVars>
          <dgm:bulletEnabled val="1"/>
        </dgm:presLayoutVars>
      </dgm:prSet>
      <dgm:spPr/>
      <dgm:t>
        <a:bodyPr/>
        <a:lstStyle/>
        <a:p>
          <a:endParaRPr lang="en-CA"/>
        </a:p>
      </dgm:t>
    </dgm:pt>
    <dgm:pt modelId="{49A50F69-5975-4D1D-BC8E-4E36368938AF}" type="pres">
      <dgm:prSet presAssocID="{74056FA1-A075-4ED0-99B9-67A4FDEC7171}" presName="sibTrans" presStyleCnt="0"/>
      <dgm:spPr/>
    </dgm:pt>
    <dgm:pt modelId="{585E41E7-AF5C-40FA-8F41-956B41DFC519}" type="pres">
      <dgm:prSet presAssocID="{879C952A-42CD-4663-971B-EB56756EC67A}" presName="textNode" presStyleLbl="node1" presStyleIdx="2" presStyleCnt="3" custScaleX="111288">
        <dgm:presLayoutVars>
          <dgm:bulletEnabled val="1"/>
        </dgm:presLayoutVars>
      </dgm:prSet>
      <dgm:spPr/>
      <dgm:t>
        <a:bodyPr/>
        <a:lstStyle/>
        <a:p>
          <a:endParaRPr lang="en-CA"/>
        </a:p>
      </dgm:t>
    </dgm:pt>
  </dgm:ptLst>
  <dgm:cxnLst>
    <dgm:cxn modelId="{4146F12D-C9DB-4C5F-9F0C-E2A55EDF364D}" type="presOf" srcId="{6297A354-A7E1-4A19-87ED-29FA2DDC0197}" destId="{6C93F6B8-16AE-448D-8460-38C181AA70EE}" srcOrd="0" destOrd="0" presId="urn:microsoft.com/office/officeart/2005/8/layout/hProcess9"/>
    <dgm:cxn modelId="{B66AE03A-1EEA-4234-B7C9-C3E0BC973909}" srcId="{A0470EC0-A02B-46FD-9322-1999441EB101}" destId="{6297A354-A7E1-4A19-87ED-29FA2DDC0197}" srcOrd="0" destOrd="0" parTransId="{D786B7FE-85AD-4639-B7C1-0EB6269667FB}" sibTransId="{92D8344E-335A-4318-8484-7FD75E332CE4}"/>
    <dgm:cxn modelId="{C8E90397-8F63-48E2-916B-D93AC88AC3D3}" srcId="{A0470EC0-A02B-46FD-9322-1999441EB101}" destId="{879C952A-42CD-4663-971B-EB56756EC67A}" srcOrd="2" destOrd="0" parTransId="{4791A8A5-6187-444E-902B-44E1EABAABA8}" sibTransId="{E9230D65-D488-427C-A140-25D4C645B34B}"/>
    <dgm:cxn modelId="{42CB851D-A5B9-4F29-ABAB-5261EC08106C}" type="presOf" srcId="{A0470EC0-A02B-46FD-9322-1999441EB101}" destId="{A526E92B-DBA7-43F0-B86F-CD2438FD9136}" srcOrd="0" destOrd="0" presId="urn:microsoft.com/office/officeart/2005/8/layout/hProcess9"/>
    <dgm:cxn modelId="{E92E5F87-92EE-4122-8F97-2618525120B1}" type="presOf" srcId="{879C952A-42CD-4663-971B-EB56756EC67A}" destId="{585E41E7-AF5C-40FA-8F41-956B41DFC519}" srcOrd="0" destOrd="0" presId="urn:microsoft.com/office/officeart/2005/8/layout/hProcess9"/>
    <dgm:cxn modelId="{13015649-53DF-4BC1-984B-CD20E976A74B}" srcId="{A0470EC0-A02B-46FD-9322-1999441EB101}" destId="{AEC83615-4DB6-4BFF-9F5C-42D9232D78B4}" srcOrd="1" destOrd="0" parTransId="{13AE2BED-7D06-4B24-877F-86A7889F0AE6}" sibTransId="{74056FA1-A075-4ED0-99B9-67A4FDEC7171}"/>
    <dgm:cxn modelId="{6C6DF7AC-5BB3-4711-9334-FFD8E7698659}" type="presOf" srcId="{AEC83615-4DB6-4BFF-9F5C-42D9232D78B4}" destId="{DDB65A40-C62E-4177-93CD-E22E453F5B75}" srcOrd="0" destOrd="0" presId="urn:microsoft.com/office/officeart/2005/8/layout/hProcess9"/>
    <dgm:cxn modelId="{985951BA-09B9-4CB2-B661-B83FC0D7672F}" type="presParOf" srcId="{A526E92B-DBA7-43F0-B86F-CD2438FD9136}" destId="{F11841BA-CD60-4DB2-BC61-61CE4E702035}" srcOrd="0" destOrd="0" presId="urn:microsoft.com/office/officeart/2005/8/layout/hProcess9"/>
    <dgm:cxn modelId="{EB9C849D-00D9-4F68-A1D4-12E0B3C81BA0}" type="presParOf" srcId="{A526E92B-DBA7-43F0-B86F-CD2438FD9136}" destId="{C1D6CA98-2948-4B4F-B977-894750873542}" srcOrd="1" destOrd="0" presId="urn:microsoft.com/office/officeart/2005/8/layout/hProcess9"/>
    <dgm:cxn modelId="{0C3435DA-B943-4C3A-8C5A-EBFC5F00A3BB}" type="presParOf" srcId="{C1D6CA98-2948-4B4F-B977-894750873542}" destId="{6C93F6B8-16AE-448D-8460-38C181AA70EE}" srcOrd="0" destOrd="0" presId="urn:microsoft.com/office/officeart/2005/8/layout/hProcess9"/>
    <dgm:cxn modelId="{234B1C69-3586-48CE-A566-52A66C239FCB}" type="presParOf" srcId="{C1D6CA98-2948-4B4F-B977-894750873542}" destId="{156E202D-7863-4979-BB39-234BDFCA8C06}" srcOrd="1" destOrd="0" presId="urn:microsoft.com/office/officeart/2005/8/layout/hProcess9"/>
    <dgm:cxn modelId="{8AD56DC7-5686-426D-B8EC-B23DB93DFD01}" type="presParOf" srcId="{C1D6CA98-2948-4B4F-B977-894750873542}" destId="{DDB65A40-C62E-4177-93CD-E22E453F5B75}" srcOrd="2" destOrd="0" presId="urn:microsoft.com/office/officeart/2005/8/layout/hProcess9"/>
    <dgm:cxn modelId="{F0121EE8-3BD4-4259-80C4-9301091D6DA0}" type="presParOf" srcId="{C1D6CA98-2948-4B4F-B977-894750873542}" destId="{49A50F69-5975-4D1D-BC8E-4E36368938AF}" srcOrd="3" destOrd="0" presId="urn:microsoft.com/office/officeart/2005/8/layout/hProcess9"/>
    <dgm:cxn modelId="{E97A183D-964A-4B18-9FD7-60FE701720AE}" type="presParOf" srcId="{C1D6CA98-2948-4B4F-B977-894750873542}" destId="{585E41E7-AF5C-40FA-8F41-956B41DFC51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470EC0-A02B-46FD-9322-1999441EB101}" type="doc">
      <dgm:prSet loTypeId="urn:microsoft.com/office/officeart/2005/8/layout/hProcess9" loCatId="process" qsTypeId="urn:microsoft.com/office/officeart/2005/8/quickstyle/simple1" qsCatId="simple" csTypeId="urn:microsoft.com/office/officeart/2005/8/colors/accent1_2" csCatId="accent1" phldr="1"/>
      <dgm:spPr/>
    </dgm:pt>
    <dgm:pt modelId="{6297A354-A7E1-4A19-87ED-29FA2DDC0197}">
      <dgm:prSet phldrT="[Text]" custT="1"/>
      <dgm:spPr/>
      <dgm:t>
        <a:bodyPr/>
        <a:lstStyle/>
        <a:p>
          <a:r>
            <a:rPr lang="en-CA" sz="2400" b="1" dirty="0" smtClean="0"/>
            <a:t>Prewriting</a:t>
          </a:r>
        </a:p>
        <a:p>
          <a:r>
            <a:rPr lang="en-CA" sz="2100" dirty="0" smtClean="0"/>
            <a:t>Analyzing</a:t>
          </a:r>
        </a:p>
        <a:p>
          <a:r>
            <a:rPr lang="en-CA" sz="2100" dirty="0" smtClean="0"/>
            <a:t>Anticipating</a:t>
          </a:r>
        </a:p>
        <a:p>
          <a:r>
            <a:rPr lang="en-CA" sz="2100" dirty="0" smtClean="0"/>
            <a:t>Adapting</a:t>
          </a:r>
          <a:endParaRPr lang="en-CA" sz="2100" dirty="0"/>
        </a:p>
      </dgm:t>
    </dgm:pt>
    <dgm:pt modelId="{D786B7FE-85AD-4639-B7C1-0EB6269667FB}" type="parTrans" cxnId="{B66AE03A-1EEA-4234-B7C9-C3E0BC973909}">
      <dgm:prSet/>
      <dgm:spPr/>
      <dgm:t>
        <a:bodyPr/>
        <a:lstStyle/>
        <a:p>
          <a:endParaRPr lang="en-CA"/>
        </a:p>
      </dgm:t>
    </dgm:pt>
    <dgm:pt modelId="{92D8344E-335A-4318-8484-7FD75E332CE4}" type="sibTrans" cxnId="{B66AE03A-1EEA-4234-B7C9-C3E0BC973909}">
      <dgm:prSet/>
      <dgm:spPr/>
      <dgm:t>
        <a:bodyPr/>
        <a:lstStyle/>
        <a:p>
          <a:endParaRPr lang="en-CA"/>
        </a:p>
      </dgm:t>
    </dgm:pt>
    <dgm:pt modelId="{AEC83615-4DB6-4BFF-9F5C-42D9232D78B4}">
      <dgm:prSet phldrT="[Text]" custT="1"/>
      <dgm:spPr/>
      <dgm:t>
        <a:bodyPr/>
        <a:lstStyle/>
        <a:p>
          <a:r>
            <a:rPr lang="en-CA" sz="2400" b="1" dirty="0" smtClean="0"/>
            <a:t>Writing</a:t>
          </a:r>
        </a:p>
        <a:p>
          <a:r>
            <a:rPr lang="en-CA" sz="2100" dirty="0" smtClean="0"/>
            <a:t>Researching</a:t>
          </a:r>
        </a:p>
        <a:p>
          <a:r>
            <a:rPr lang="en-CA" sz="2100" dirty="0" smtClean="0"/>
            <a:t>Organizing</a:t>
          </a:r>
        </a:p>
        <a:p>
          <a:r>
            <a:rPr lang="en-CA" sz="2100" dirty="0" smtClean="0"/>
            <a:t>Composing</a:t>
          </a:r>
          <a:endParaRPr lang="en-CA" sz="2100" dirty="0"/>
        </a:p>
      </dgm:t>
    </dgm:pt>
    <dgm:pt modelId="{13AE2BED-7D06-4B24-877F-86A7889F0AE6}" type="parTrans" cxnId="{13015649-53DF-4BC1-984B-CD20E976A74B}">
      <dgm:prSet/>
      <dgm:spPr/>
      <dgm:t>
        <a:bodyPr/>
        <a:lstStyle/>
        <a:p>
          <a:endParaRPr lang="en-CA"/>
        </a:p>
      </dgm:t>
    </dgm:pt>
    <dgm:pt modelId="{74056FA1-A075-4ED0-99B9-67A4FDEC7171}" type="sibTrans" cxnId="{13015649-53DF-4BC1-984B-CD20E976A74B}">
      <dgm:prSet/>
      <dgm:spPr/>
      <dgm:t>
        <a:bodyPr/>
        <a:lstStyle/>
        <a:p>
          <a:endParaRPr lang="en-CA"/>
        </a:p>
      </dgm:t>
    </dgm:pt>
    <dgm:pt modelId="{879C952A-42CD-4663-971B-EB56756EC67A}">
      <dgm:prSet phldrT="[Text]" custT="1"/>
      <dgm:spPr/>
      <dgm:t>
        <a:bodyPr/>
        <a:lstStyle/>
        <a:p>
          <a:r>
            <a:rPr lang="en-CA" sz="2400" b="1" dirty="0" smtClean="0"/>
            <a:t>Revising</a:t>
          </a:r>
        </a:p>
        <a:p>
          <a:r>
            <a:rPr lang="en-CA" sz="2100" dirty="0" smtClean="0"/>
            <a:t>Revising/Editing</a:t>
          </a:r>
        </a:p>
        <a:p>
          <a:r>
            <a:rPr lang="en-CA" sz="2100" dirty="0" smtClean="0"/>
            <a:t>Proofreading</a:t>
          </a:r>
        </a:p>
        <a:p>
          <a:r>
            <a:rPr lang="en-CA" sz="2100" dirty="0" smtClean="0"/>
            <a:t>Evaluating</a:t>
          </a:r>
          <a:endParaRPr lang="en-CA" sz="2100" dirty="0"/>
        </a:p>
      </dgm:t>
    </dgm:pt>
    <dgm:pt modelId="{4791A8A5-6187-444E-902B-44E1EABAABA8}" type="parTrans" cxnId="{C8E90397-8F63-48E2-916B-D93AC88AC3D3}">
      <dgm:prSet/>
      <dgm:spPr/>
      <dgm:t>
        <a:bodyPr/>
        <a:lstStyle/>
        <a:p>
          <a:endParaRPr lang="en-CA"/>
        </a:p>
      </dgm:t>
    </dgm:pt>
    <dgm:pt modelId="{E9230D65-D488-427C-A140-25D4C645B34B}" type="sibTrans" cxnId="{C8E90397-8F63-48E2-916B-D93AC88AC3D3}">
      <dgm:prSet/>
      <dgm:spPr/>
      <dgm:t>
        <a:bodyPr/>
        <a:lstStyle/>
        <a:p>
          <a:endParaRPr lang="en-CA"/>
        </a:p>
      </dgm:t>
    </dgm:pt>
    <dgm:pt modelId="{A526E92B-DBA7-43F0-B86F-CD2438FD9136}" type="pres">
      <dgm:prSet presAssocID="{A0470EC0-A02B-46FD-9322-1999441EB101}" presName="CompostProcess" presStyleCnt="0">
        <dgm:presLayoutVars>
          <dgm:dir/>
          <dgm:resizeHandles val="exact"/>
        </dgm:presLayoutVars>
      </dgm:prSet>
      <dgm:spPr/>
    </dgm:pt>
    <dgm:pt modelId="{F11841BA-CD60-4DB2-BC61-61CE4E702035}" type="pres">
      <dgm:prSet presAssocID="{A0470EC0-A02B-46FD-9322-1999441EB101}" presName="arrow" presStyleLbl="bgShp" presStyleIdx="0" presStyleCnt="1"/>
      <dgm:spPr/>
    </dgm:pt>
    <dgm:pt modelId="{C1D6CA98-2948-4B4F-B977-894750873542}" type="pres">
      <dgm:prSet presAssocID="{A0470EC0-A02B-46FD-9322-1999441EB101}" presName="linearProcess" presStyleCnt="0"/>
      <dgm:spPr/>
    </dgm:pt>
    <dgm:pt modelId="{6C93F6B8-16AE-448D-8460-38C181AA70EE}" type="pres">
      <dgm:prSet presAssocID="{6297A354-A7E1-4A19-87ED-29FA2DDC0197}" presName="textNode" presStyleLbl="node1" presStyleIdx="0" presStyleCnt="3">
        <dgm:presLayoutVars>
          <dgm:bulletEnabled val="1"/>
        </dgm:presLayoutVars>
      </dgm:prSet>
      <dgm:spPr/>
      <dgm:t>
        <a:bodyPr/>
        <a:lstStyle/>
        <a:p>
          <a:endParaRPr lang="en-CA"/>
        </a:p>
      </dgm:t>
    </dgm:pt>
    <dgm:pt modelId="{156E202D-7863-4979-BB39-234BDFCA8C06}" type="pres">
      <dgm:prSet presAssocID="{92D8344E-335A-4318-8484-7FD75E332CE4}" presName="sibTrans" presStyleCnt="0"/>
      <dgm:spPr/>
    </dgm:pt>
    <dgm:pt modelId="{DDB65A40-C62E-4177-93CD-E22E453F5B75}" type="pres">
      <dgm:prSet presAssocID="{AEC83615-4DB6-4BFF-9F5C-42D9232D78B4}" presName="textNode" presStyleLbl="node1" presStyleIdx="1" presStyleCnt="3">
        <dgm:presLayoutVars>
          <dgm:bulletEnabled val="1"/>
        </dgm:presLayoutVars>
      </dgm:prSet>
      <dgm:spPr/>
      <dgm:t>
        <a:bodyPr/>
        <a:lstStyle/>
        <a:p>
          <a:endParaRPr lang="en-CA"/>
        </a:p>
      </dgm:t>
    </dgm:pt>
    <dgm:pt modelId="{49A50F69-5975-4D1D-BC8E-4E36368938AF}" type="pres">
      <dgm:prSet presAssocID="{74056FA1-A075-4ED0-99B9-67A4FDEC7171}" presName="sibTrans" presStyleCnt="0"/>
      <dgm:spPr/>
    </dgm:pt>
    <dgm:pt modelId="{585E41E7-AF5C-40FA-8F41-956B41DFC519}" type="pres">
      <dgm:prSet presAssocID="{879C952A-42CD-4663-971B-EB56756EC67A}" presName="textNode" presStyleLbl="node1" presStyleIdx="2" presStyleCnt="3" custScaleX="139631" custScaleY="127974">
        <dgm:presLayoutVars>
          <dgm:bulletEnabled val="1"/>
        </dgm:presLayoutVars>
      </dgm:prSet>
      <dgm:spPr/>
      <dgm:t>
        <a:bodyPr/>
        <a:lstStyle/>
        <a:p>
          <a:endParaRPr lang="en-CA"/>
        </a:p>
      </dgm:t>
    </dgm:pt>
  </dgm:ptLst>
  <dgm:cxnLst>
    <dgm:cxn modelId="{18043EA6-A785-4296-B078-991D03859E97}" type="presOf" srcId="{AEC83615-4DB6-4BFF-9F5C-42D9232D78B4}" destId="{DDB65A40-C62E-4177-93CD-E22E453F5B75}" srcOrd="0" destOrd="0" presId="urn:microsoft.com/office/officeart/2005/8/layout/hProcess9"/>
    <dgm:cxn modelId="{B66AE03A-1EEA-4234-B7C9-C3E0BC973909}" srcId="{A0470EC0-A02B-46FD-9322-1999441EB101}" destId="{6297A354-A7E1-4A19-87ED-29FA2DDC0197}" srcOrd="0" destOrd="0" parTransId="{D786B7FE-85AD-4639-B7C1-0EB6269667FB}" sibTransId="{92D8344E-335A-4318-8484-7FD75E332CE4}"/>
    <dgm:cxn modelId="{F8BA06E8-3C48-48EB-A55D-25CDAD233824}" type="presOf" srcId="{A0470EC0-A02B-46FD-9322-1999441EB101}" destId="{A526E92B-DBA7-43F0-B86F-CD2438FD9136}" srcOrd="0" destOrd="0" presId="urn:microsoft.com/office/officeart/2005/8/layout/hProcess9"/>
    <dgm:cxn modelId="{C8E90397-8F63-48E2-916B-D93AC88AC3D3}" srcId="{A0470EC0-A02B-46FD-9322-1999441EB101}" destId="{879C952A-42CD-4663-971B-EB56756EC67A}" srcOrd="2" destOrd="0" parTransId="{4791A8A5-6187-444E-902B-44E1EABAABA8}" sibTransId="{E9230D65-D488-427C-A140-25D4C645B34B}"/>
    <dgm:cxn modelId="{A3ACA6BE-A4F9-418F-A544-484D84D86746}" type="presOf" srcId="{879C952A-42CD-4663-971B-EB56756EC67A}" destId="{585E41E7-AF5C-40FA-8F41-956B41DFC519}" srcOrd="0" destOrd="0" presId="urn:microsoft.com/office/officeart/2005/8/layout/hProcess9"/>
    <dgm:cxn modelId="{13015649-53DF-4BC1-984B-CD20E976A74B}" srcId="{A0470EC0-A02B-46FD-9322-1999441EB101}" destId="{AEC83615-4DB6-4BFF-9F5C-42D9232D78B4}" srcOrd="1" destOrd="0" parTransId="{13AE2BED-7D06-4B24-877F-86A7889F0AE6}" sibTransId="{74056FA1-A075-4ED0-99B9-67A4FDEC7171}"/>
    <dgm:cxn modelId="{11C0D667-3D7F-415A-8368-B9B75F3A2B83}" type="presOf" srcId="{6297A354-A7E1-4A19-87ED-29FA2DDC0197}" destId="{6C93F6B8-16AE-448D-8460-38C181AA70EE}" srcOrd="0" destOrd="0" presId="urn:microsoft.com/office/officeart/2005/8/layout/hProcess9"/>
    <dgm:cxn modelId="{CA1468CD-9D77-4306-A87A-D2B3C3B6D6CF}" type="presParOf" srcId="{A526E92B-DBA7-43F0-B86F-CD2438FD9136}" destId="{F11841BA-CD60-4DB2-BC61-61CE4E702035}" srcOrd="0" destOrd="0" presId="urn:microsoft.com/office/officeart/2005/8/layout/hProcess9"/>
    <dgm:cxn modelId="{3BAA82E7-16A1-4DEF-B8A5-F4E82E0F6D7F}" type="presParOf" srcId="{A526E92B-DBA7-43F0-B86F-CD2438FD9136}" destId="{C1D6CA98-2948-4B4F-B977-894750873542}" srcOrd="1" destOrd="0" presId="urn:microsoft.com/office/officeart/2005/8/layout/hProcess9"/>
    <dgm:cxn modelId="{D413602A-7697-43A6-9E54-17D445510A09}" type="presParOf" srcId="{C1D6CA98-2948-4B4F-B977-894750873542}" destId="{6C93F6B8-16AE-448D-8460-38C181AA70EE}" srcOrd="0" destOrd="0" presId="urn:microsoft.com/office/officeart/2005/8/layout/hProcess9"/>
    <dgm:cxn modelId="{9B34594D-5F9A-46BD-B98D-0D48DB034713}" type="presParOf" srcId="{C1D6CA98-2948-4B4F-B977-894750873542}" destId="{156E202D-7863-4979-BB39-234BDFCA8C06}" srcOrd="1" destOrd="0" presId="urn:microsoft.com/office/officeart/2005/8/layout/hProcess9"/>
    <dgm:cxn modelId="{1CB5D229-82AF-46C5-9547-9C8BC80CBD48}" type="presParOf" srcId="{C1D6CA98-2948-4B4F-B977-894750873542}" destId="{DDB65A40-C62E-4177-93CD-E22E453F5B75}" srcOrd="2" destOrd="0" presId="urn:microsoft.com/office/officeart/2005/8/layout/hProcess9"/>
    <dgm:cxn modelId="{4F45C78F-9688-478C-A583-4BDAA880F028}" type="presParOf" srcId="{C1D6CA98-2948-4B4F-B977-894750873542}" destId="{49A50F69-5975-4D1D-BC8E-4E36368938AF}" srcOrd="3" destOrd="0" presId="urn:microsoft.com/office/officeart/2005/8/layout/hProcess9"/>
    <dgm:cxn modelId="{DC013F5C-1C74-4395-B24D-6B550E1149AB}" type="presParOf" srcId="{C1D6CA98-2948-4B4F-B977-894750873542}" destId="{585E41E7-AF5C-40FA-8F41-956B41DFC51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1841BA-CD60-4DB2-BC61-61CE4E702035}">
      <dsp:nvSpPr>
        <dsp:cNvPr id="0" name=""/>
        <dsp:cNvSpPr/>
      </dsp:nvSpPr>
      <dsp:spPr>
        <a:xfrm>
          <a:off x="571499" y="0"/>
          <a:ext cx="6477000" cy="4800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93F6B8-16AE-448D-8460-38C181AA70EE}">
      <dsp:nvSpPr>
        <dsp:cNvPr id="0" name=""/>
        <dsp:cNvSpPr/>
      </dsp:nvSpPr>
      <dsp:spPr>
        <a:xfrm>
          <a:off x="0" y="1440179"/>
          <a:ext cx="2286000" cy="1920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Prewriting</a:t>
          </a:r>
        </a:p>
        <a:p>
          <a:pPr lvl="0" algn="ctr" defTabSz="1066800">
            <a:lnSpc>
              <a:spcPct val="90000"/>
            </a:lnSpc>
            <a:spcBef>
              <a:spcPct val="0"/>
            </a:spcBef>
            <a:spcAft>
              <a:spcPct val="35000"/>
            </a:spcAft>
          </a:pPr>
          <a:r>
            <a:rPr lang="en-CA" sz="2100" kern="1200" dirty="0" smtClean="0"/>
            <a:t>Analyzing</a:t>
          </a:r>
        </a:p>
        <a:p>
          <a:pPr lvl="0" algn="ctr" defTabSz="1066800">
            <a:lnSpc>
              <a:spcPct val="90000"/>
            </a:lnSpc>
            <a:spcBef>
              <a:spcPct val="0"/>
            </a:spcBef>
            <a:spcAft>
              <a:spcPct val="35000"/>
            </a:spcAft>
          </a:pPr>
          <a:r>
            <a:rPr lang="en-CA" sz="2100" kern="1200" dirty="0" smtClean="0"/>
            <a:t>Anticipating</a:t>
          </a:r>
        </a:p>
        <a:p>
          <a:pPr lvl="0" algn="ctr" defTabSz="1066800">
            <a:lnSpc>
              <a:spcPct val="90000"/>
            </a:lnSpc>
            <a:spcBef>
              <a:spcPct val="0"/>
            </a:spcBef>
            <a:spcAft>
              <a:spcPct val="35000"/>
            </a:spcAft>
          </a:pPr>
          <a:r>
            <a:rPr lang="en-CA" sz="2100" kern="1200" dirty="0" smtClean="0"/>
            <a:t>adapting</a:t>
          </a:r>
          <a:endParaRPr lang="en-CA" sz="2100" kern="1200" dirty="0"/>
        </a:p>
      </dsp:txBody>
      <dsp:txXfrm>
        <a:off x="93738" y="1533917"/>
        <a:ext cx="2098524" cy="1732764"/>
      </dsp:txXfrm>
    </dsp:sp>
    <dsp:sp modelId="{DDB65A40-C62E-4177-93CD-E22E453F5B75}">
      <dsp:nvSpPr>
        <dsp:cNvPr id="0" name=""/>
        <dsp:cNvSpPr/>
      </dsp:nvSpPr>
      <dsp:spPr>
        <a:xfrm>
          <a:off x="2667000" y="1440179"/>
          <a:ext cx="2286000" cy="1920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Writing</a:t>
          </a:r>
        </a:p>
        <a:p>
          <a:pPr lvl="0" algn="ctr" defTabSz="1066800">
            <a:lnSpc>
              <a:spcPct val="90000"/>
            </a:lnSpc>
            <a:spcBef>
              <a:spcPct val="0"/>
            </a:spcBef>
            <a:spcAft>
              <a:spcPct val="35000"/>
            </a:spcAft>
          </a:pPr>
          <a:r>
            <a:rPr lang="en-CA" sz="2100" kern="1200" dirty="0" smtClean="0"/>
            <a:t>Researching</a:t>
          </a:r>
        </a:p>
        <a:p>
          <a:pPr lvl="0" algn="ctr" defTabSz="1066800">
            <a:lnSpc>
              <a:spcPct val="90000"/>
            </a:lnSpc>
            <a:spcBef>
              <a:spcPct val="0"/>
            </a:spcBef>
            <a:spcAft>
              <a:spcPct val="35000"/>
            </a:spcAft>
          </a:pPr>
          <a:r>
            <a:rPr lang="en-CA" sz="2100" kern="1200" dirty="0" smtClean="0"/>
            <a:t>Organizing</a:t>
          </a:r>
        </a:p>
        <a:p>
          <a:pPr lvl="0" algn="ctr" defTabSz="1066800">
            <a:lnSpc>
              <a:spcPct val="90000"/>
            </a:lnSpc>
            <a:spcBef>
              <a:spcPct val="0"/>
            </a:spcBef>
            <a:spcAft>
              <a:spcPct val="35000"/>
            </a:spcAft>
          </a:pPr>
          <a:r>
            <a:rPr lang="en-CA" sz="2100" kern="1200" dirty="0" smtClean="0"/>
            <a:t>Composing</a:t>
          </a:r>
          <a:endParaRPr lang="en-CA" sz="2100" kern="1200" dirty="0"/>
        </a:p>
      </dsp:txBody>
      <dsp:txXfrm>
        <a:off x="2760738" y="1533917"/>
        <a:ext cx="2098524" cy="1732764"/>
      </dsp:txXfrm>
    </dsp:sp>
    <dsp:sp modelId="{585E41E7-AF5C-40FA-8F41-956B41DFC519}">
      <dsp:nvSpPr>
        <dsp:cNvPr id="0" name=""/>
        <dsp:cNvSpPr/>
      </dsp:nvSpPr>
      <dsp:spPr>
        <a:xfrm>
          <a:off x="5334000" y="1440179"/>
          <a:ext cx="2286000" cy="1920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Revising</a:t>
          </a:r>
        </a:p>
        <a:p>
          <a:pPr lvl="0" algn="ctr" defTabSz="1066800">
            <a:lnSpc>
              <a:spcPct val="90000"/>
            </a:lnSpc>
            <a:spcBef>
              <a:spcPct val="0"/>
            </a:spcBef>
            <a:spcAft>
              <a:spcPct val="35000"/>
            </a:spcAft>
          </a:pPr>
          <a:r>
            <a:rPr lang="en-CA" sz="2100" kern="1200" dirty="0" smtClean="0"/>
            <a:t>Revising/Editing</a:t>
          </a:r>
        </a:p>
        <a:p>
          <a:pPr lvl="0" algn="ctr" defTabSz="1066800">
            <a:lnSpc>
              <a:spcPct val="90000"/>
            </a:lnSpc>
            <a:spcBef>
              <a:spcPct val="0"/>
            </a:spcBef>
            <a:spcAft>
              <a:spcPct val="35000"/>
            </a:spcAft>
          </a:pPr>
          <a:r>
            <a:rPr lang="en-CA" sz="2100" kern="1200" dirty="0" smtClean="0"/>
            <a:t>Proofreading</a:t>
          </a:r>
        </a:p>
        <a:p>
          <a:pPr lvl="0" algn="ctr" defTabSz="1066800">
            <a:lnSpc>
              <a:spcPct val="90000"/>
            </a:lnSpc>
            <a:spcBef>
              <a:spcPct val="0"/>
            </a:spcBef>
            <a:spcAft>
              <a:spcPct val="35000"/>
            </a:spcAft>
          </a:pPr>
          <a:r>
            <a:rPr lang="en-CA" sz="2100" kern="1200" dirty="0" smtClean="0"/>
            <a:t>Evaluating</a:t>
          </a:r>
          <a:endParaRPr lang="en-CA" sz="2100" kern="1200" dirty="0"/>
        </a:p>
      </dsp:txBody>
      <dsp:txXfrm>
        <a:off x="5427738" y="1533917"/>
        <a:ext cx="2098524" cy="17327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1841BA-CD60-4DB2-BC61-61CE4E702035}">
      <dsp:nvSpPr>
        <dsp:cNvPr id="0" name=""/>
        <dsp:cNvSpPr/>
      </dsp:nvSpPr>
      <dsp:spPr>
        <a:xfrm>
          <a:off x="571499" y="0"/>
          <a:ext cx="6477000" cy="4800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93F6B8-16AE-448D-8460-38C181AA70EE}">
      <dsp:nvSpPr>
        <dsp:cNvPr id="0" name=""/>
        <dsp:cNvSpPr/>
      </dsp:nvSpPr>
      <dsp:spPr>
        <a:xfrm>
          <a:off x="3088" y="820691"/>
          <a:ext cx="2789803" cy="31592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Prewriting</a:t>
          </a:r>
        </a:p>
        <a:p>
          <a:pPr lvl="0" algn="ctr" defTabSz="1066800">
            <a:lnSpc>
              <a:spcPct val="90000"/>
            </a:lnSpc>
            <a:spcBef>
              <a:spcPct val="0"/>
            </a:spcBef>
            <a:spcAft>
              <a:spcPct val="35000"/>
            </a:spcAft>
          </a:pPr>
          <a:r>
            <a:rPr lang="en-CA" sz="2100" kern="1200" dirty="0" smtClean="0"/>
            <a:t>Analyzing</a:t>
          </a:r>
        </a:p>
        <a:p>
          <a:pPr lvl="0" algn="ctr" defTabSz="1066800">
            <a:lnSpc>
              <a:spcPct val="90000"/>
            </a:lnSpc>
            <a:spcBef>
              <a:spcPct val="0"/>
            </a:spcBef>
            <a:spcAft>
              <a:spcPct val="35000"/>
            </a:spcAft>
          </a:pPr>
          <a:r>
            <a:rPr lang="en-CA" sz="2100" kern="1200" dirty="0" smtClean="0"/>
            <a:t>Anticipating</a:t>
          </a:r>
        </a:p>
        <a:p>
          <a:pPr lvl="0" algn="ctr" defTabSz="1066800">
            <a:lnSpc>
              <a:spcPct val="90000"/>
            </a:lnSpc>
            <a:spcBef>
              <a:spcPct val="0"/>
            </a:spcBef>
            <a:spcAft>
              <a:spcPct val="35000"/>
            </a:spcAft>
          </a:pPr>
          <a:r>
            <a:rPr lang="en-CA" sz="2100" kern="1200" dirty="0" smtClean="0"/>
            <a:t>Adapting</a:t>
          </a:r>
          <a:endParaRPr lang="en-CA" sz="2100" kern="1200" dirty="0"/>
        </a:p>
      </dsp:txBody>
      <dsp:txXfrm>
        <a:off x="139275" y="956878"/>
        <a:ext cx="2517429" cy="2886843"/>
      </dsp:txXfrm>
    </dsp:sp>
    <dsp:sp modelId="{DDB65A40-C62E-4177-93CD-E22E453F5B75}">
      <dsp:nvSpPr>
        <dsp:cNvPr id="0" name=""/>
        <dsp:cNvSpPr/>
      </dsp:nvSpPr>
      <dsp:spPr>
        <a:xfrm>
          <a:off x="3113617" y="1440179"/>
          <a:ext cx="1924347" cy="1920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Writing</a:t>
          </a:r>
        </a:p>
        <a:p>
          <a:pPr lvl="0" algn="ctr" defTabSz="1066800">
            <a:lnSpc>
              <a:spcPct val="90000"/>
            </a:lnSpc>
            <a:spcBef>
              <a:spcPct val="0"/>
            </a:spcBef>
            <a:spcAft>
              <a:spcPct val="35000"/>
            </a:spcAft>
          </a:pPr>
          <a:r>
            <a:rPr lang="en-CA" sz="2100" kern="1200" dirty="0" smtClean="0"/>
            <a:t>Researching</a:t>
          </a:r>
        </a:p>
        <a:p>
          <a:pPr lvl="0" algn="ctr" defTabSz="1066800">
            <a:lnSpc>
              <a:spcPct val="90000"/>
            </a:lnSpc>
            <a:spcBef>
              <a:spcPct val="0"/>
            </a:spcBef>
            <a:spcAft>
              <a:spcPct val="35000"/>
            </a:spcAft>
          </a:pPr>
          <a:r>
            <a:rPr lang="en-CA" sz="2100" kern="1200" dirty="0" smtClean="0"/>
            <a:t>Organizing</a:t>
          </a:r>
        </a:p>
        <a:p>
          <a:pPr lvl="0" algn="ctr" defTabSz="1066800">
            <a:lnSpc>
              <a:spcPct val="90000"/>
            </a:lnSpc>
            <a:spcBef>
              <a:spcPct val="0"/>
            </a:spcBef>
            <a:spcAft>
              <a:spcPct val="35000"/>
            </a:spcAft>
          </a:pPr>
          <a:r>
            <a:rPr lang="en-CA" sz="2100" kern="1200" dirty="0" smtClean="0"/>
            <a:t>Composing</a:t>
          </a:r>
          <a:endParaRPr lang="en-CA" sz="2100" kern="1200" dirty="0"/>
        </a:p>
      </dsp:txBody>
      <dsp:txXfrm>
        <a:off x="3207355" y="1533917"/>
        <a:ext cx="1736871" cy="1732764"/>
      </dsp:txXfrm>
    </dsp:sp>
    <dsp:sp modelId="{585E41E7-AF5C-40FA-8F41-956B41DFC519}">
      <dsp:nvSpPr>
        <dsp:cNvPr id="0" name=""/>
        <dsp:cNvSpPr/>
      </dsp:nvSpPr>
      <dsp:spPr>
        <a:xfrm>
          <a:off x="5358689" y="1440179"/>
          <a:ext cx="2258221" cy="1920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Revising</a:t>
          </a:r>
        </a:p>
        <a:p>
          <a:pPr lvl="0" algn="ctr" defTabSz="1066800">
            <a:lnSpc>
              <a:spcPct val="90000"/>
            </a:lnSpc>
            <a:spcBef>
              <a:spcPct val="0"/>
            </a:spcBef>
            <a:spcAft>
              <a:spcPct val="35000"/>
            </a:spcAft>
          </a:pPr>
          <a:r>
            <a:rPr lang="en-CA" sz="2100" kern="1200" dirty="0" smtClean="0"/>
            <a:t>Revising/Editing</a:t>
          </a:r>
        </a:p>
        <a:p>
          <a:pPr lvl="0" algn="ctr" defTabSz="1066800">
            <a:lnSpc>
              <a:spcPct val="90000"/>
            </a:lnSpc>
            <a:spcBef>
              <a:spcPct val="0"/>
            </a:spcBef>
            <a:spcAft>
              <a:spcPct val="35000"/>
            </a:spcAft>
          </a:pPr>
          <a:r>
            <a:rPr lang="en-CA" sz="2100" kern="1200" dirty="0" smtClean="0"/>
            <a:t>Proofreading</a:t>
          </a:r>
        </a:p>
        <a:p>
          <a:pPr lvl="0" algn="ctr" defTabSz="1066800">
            <a:lnSpc>
              <a:spcPct val="90000"/>
            </a:lnSpc>
            <a:spcBef>
              <a:spcPct val="0"/>
            </a:spcBef>
            <a:spcAft>
              <a:spcPct val="35000"/>
            </a:spcAft>
          </a:pPr>
          <a:r>
            <a:rPr lang="en-CA" sz="2100" kern="1200" dirty="0" smtClean="0"/>
            <a:t>Evaluating</a:t>
          </a:r>
          <a:endParaRPr lang="en-CA" sz="2100" kern="1200" dirty="0"/>
        </a:p>
      </dsp:txBody>
      <dsp:txXfrm>
        <a:off x="5452427" y="1533917"/>
        <a:ext cx="2070745" cy="17327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1841BA-CD60-4DB2-BC61-61CE4E702035}">
      <dsp:nvSpPr>
        <dsp:cNvPr id="0" name=""/>
        <dsp:cNvSpPr/>
      </dsp:nvSpPr>
      <dsp:spPr>
        <a:xfrm>
          <a:off x="571499" y="0"/>
          <a:ext cx="6477000" cy="4800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93F6B8-16AE-448D-8460-38C181AA70EE}">
      <dsp:nvSpPr>
        <dsp:cNvPr id="0" name=""/>
        <dsp:cNvSpPr/>
      </dsp:nvSpPr>
      <dsp:spPr>
        <a:xfrm>
          <a:off x="290" y="1440179"/>
          <a:ext cx="1926580" cy="1920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Prewriting</a:t>
          </a:r>
        </a:p>
        <a:p>
          <a:pPr lvl="0" algn="ctr" defTabSz="1066800">
            <a:lnSpc>
              <a:spcPct val="90000"/>
            </a:lnSpc>
            <a:spcBef>
              <a:spcPct val="0"/>
            </a:spcBef>
            <a:spcAft>
              <a:spcPct val="35000"/>
            </a:spcAft>
          </a:pPr>
          <a:r>
            <a:rPr lang="en-CA" sz="2100" kern="1200" dirty="0" smtClean="0"/>
            <a:t>Analyzing</a:t>
          </a:r>
        </a:p>
        <a:p>
          <a:pPr lvl="0" algn="ctr" defTabSz="1066800">
            <a:lnSpc>
              <a:spcPct val="90000"/>
            </a:lnSpc>
            <a:spcBef>
              <a:spcPct val="0"/>
            </a:spcBef>
            <a:spcAft>
              <a:spcPct val="35000"/>
            </a:spcAft>
          </a:pPr>
          <a:r>
            <a:rPr lang="en-CA" sz="2100" kern="1200" dirty="0" smtClean="0"/>
            <a:t>Anticipating</a:t>
          </a:r>
        </a:p>
        <a:p>
          <a:pPr lvl="0" algn="ctr" defTabSz="1066800">
            <a:lnSpc>
              <a:spcPct val="90000"/>
            </a:lnSpc>
            <a:spcBef>
              <a:spcPct val="0"/>
            </a:spcBef>
            <a:spcAft>
              <a:spcPct val="35000"/>
            </a:spcAft>
          </a:pPr>
          <a:r>
            <a:rPr lang="en-CA" sz="2100" kern="1200" dirty="0" smtClean="0"/>
            <a:t>Adapting</a:t>
          </a:r>
          <a:endParaRPr lang="en-CA" sz="2100" kern="1200" dirty="0"/>
        </a:p>
      </dsp:txBody>
      <dsp:txXfrm>
        <a:off x="94028" y="1533917"/>
        <a:ext cx="1739104" cy="1732764"/>
      </dsp:txXfrm>
    </dsp:sp>
    <dsp:sp modelId="{DDB65A40-C62E-4177-93CD-E22E453F5B75}">
      <dsp:nvSpPr>
        <dsp:cNvPr id="0" name=""/>
        <dsp:cNvSpPr/>
      </dsp:nvSpPr>
      <dsp:spPr>
        <a:xfrm>
          <a:off x="2247967" y="1099587"/>
          <a:ext cx="2906592" cy="2601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Writing</a:t>
          </a:r>
        </a:p>
        <a:p>
          <a:pPr lvl="0" algn="ctr" defTabSz="1066800">
            <a:lnSpc>
              <a:spcPct val="90000"/>
            </a:lnSpc>
            <a:spcBef>
              <a:spcPct val="0"/>
            </a:spcBef>
            <a:spcAft>
              <a:spcPct val="35000"/>
            </a:spcAft>
          </a:pPr>
          <a:r>
            <a:rPr lang="en-CA" sz="2100" kern="1200" dirty="0" smtClean="0"/>
            <a:t>Researching</a:t>
          </a:r>
        </a:p>
        <a:p>
          <a:pPr lvl="0" algn="ctr" defTabSz="1066800">
            <a:lnSpc>
              <a:spcPct val="90000"/>
            </a:lnSpc>
            <a:spcBef>
              <a:spcPct val="0"/>
            </a:spcBef>
            <a:spcAft>
              <a:spcPct val="35000"/>
            </a:spcAft>
          </a:pPr>
          <a:r>
            <a:rPr lang="en-CA" sz="2100" kern="1200" dirty="0" smtClean="0"/>
            <a:t>Organizing</a:t>
          </a:r>
        </a:p>
        <a:p>
          <a:pPr lvl="0" algn="ctr" defTabSz="1066800">
            <a:lnSpc>
              <a:spcPct val="90000"/>
            </a:lnSpc>
            <a:spcBef>
              <a:spcPct val="0"/>
            </a:spcBef>
            <a:spcAft>
              <a:spcPct val="35000"/>
            </a:spcAft>
          </a:pPr>
          <a:r>
            <a:rPr lang="en-CA" sz="2100" kern="1200" dirty="0" smtClean="0"/>
            <a:t>Composing</a:t>
          </a:r>
          <a:endParaRPr lang="en-CA" sz="2100" kern="1200" dirty="0"/>
        </a:p>
      </dsp:txBody>
      <dsp:txXfrm>
        <a:off x="2374958" y="1226578"/>
        <a:ext cx="2652610" cy="2347443"/>
      </dsp:txXfrm>
    </dsp:sp>
    <dsp:sp modelId="{585E41E7-AF5C-40FA-8F41-956B41DFC519}">
      <dsp:nvSpPr>
        <dsp:cNvPr id="0" name=""/>
        <dsp:cNvSpPr/>
      </dsp:nvSpPr>
      <dsp:spPr>
        <a:xfrm>
          <a:off x="5475656" y="1440179"/>
          <a:ext cx="2144052" cy="1920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Revising</a:t>
          </a:r>
        </a:p>
        <a:p>
          <a:pPr lvl="0" algn="ctr" defTabSz="1066800">
            <a:lnSpc>
              <a:spcPct val="90000"/>
            </a:lnSpc>
            <a:spcBef>
              <a:spcPct val="0"/>
            </a:spcBef>
            <a:spcAft>
              <a:spcPct val="35000"/>
            </a:spcAft>
          </a:pPr>
          <a:r>
            <a:rPr lang="en-CA" sz="2100" kern="1200" dirty="0" smtClean="0"/>
            <a:t>Revising/Editing</a:t>
          </a:r>
        </a:p>
        <a:p>
          <a:pPr lvl="0" algn="ctr" defTabSz="1066800">
            <a:lnSpc>
              <a:spcPct val="90000"/>
            </a:lnSpc>
            <a:spcBef>
              <a:spcPct val="0"/>
            </a:spcBef>
            <a:spcAft>
              <a:spcPct val="35000"/>
            </a:spcAft>
          </a:pPr>
          <a:r>
            <a:rPr lang="en-CA" sz="2100" kern="1200" dirty="0" smtClean="0"/>
            <a:t>Proofreading</a:t>
          </a:r>
        </a:p>
        <a:p>
          <a:pPr lvl="0" algn="ctr" defTabSz="1066800">
            <a:lnSpc>
              <a:spcPct val="90000"/>
            </a:lnSpc>
            <a:spcBef>
              <a:spcPct val="0"/>
            </a:spcBef>
            <a:spcAft>
              <a:spcPct val="35000"/>
            </a:spcAft>
          </a:pPr>
          <a:r>
            <a:rPr lang="en-CA" sz="2100" kern="1200" dirty="0" smtClean="0"/>
            <a:t>Evaluating</a:t>
          </a:r>
          <a:endParaRPr lang="en-CA" sz="2100" kern="1200" dirty="0"/>
        </a:p>
      </dsp:txBody>
      <dsp:txXfrm>
        <a:off x="5569394" y="1533917"/>
        <a:ext cx="1956576" cy="17327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1841BA-CD60-4DB2-BC61-61CE4E702035}">
      <dsp:nvSpPr>
        <dsp:cNvPr id="0" name=""/>
        <dsp:cNvSpPr/>
      </dsp:nvSpPr>
      <dsp:spPr>
        <a:xfrm>
          <a:off x="571499" y="0"/>
          <a:ext cx="6477000" cy="4800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93F6B8-16AE-448D-8460-38C181AA70EE}">
      <dsp:nvSpPr>
        <dsp:cNvPr id="0" name=""/>
        <dsp:cNvSpPr/>
      </dsp:nvSpPr>
      <dsp:spPr>
        <a:xfrm>
          <a:off x="792" y="1440179"/>
          <a:ext cx="2042666" cy="1920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Prewriting</a:t>
          </a:r>
        </a:p>
        <a:p>
          <a:pPr lvl="0" algn="ctr" defTabSz="1066800">
            <a:lnSpc>
              <a:spcPct val="90000"/>
            </a:lnSpc>
            <a:spcBef>
              <a:spcPct val="0"/>
            </a:spcBef>
            <a:spcAft>
              <a:spcPct val="35000"/>
            </a:spcAft>
          </a:pPr>
          <a:r>
            <a:rPr lang="en-CA" sz="2100" kern="1200" dirty="0" smtClean="0"/>
            <a:t>Analyzing</a:t>
          </a:r>
        </a:p>
        <a:p>
          <a:pPr lvl="0" algn="ctr" defTabSz="1066800">
            <a:lnSpc>
              <a:spcPct val="90000"/>
            </a:lnSpc>
            <a:spcBef>
              <a:spcPct val="0"/>
            </a:spcBef>
            <a:spcAft>
              <a:spcPct val="35000"/>
            </a:spcAft>
          </a:pPr>
          <a:r>
            <a:rPr lang="en-CA" sz="2100" kern="1200" dirty="0" smtClean="0"/>
            <a:t>Anticipating</a:t>
          </a:r>
        </a:p>
        <a:p>
          <a:pPr lvl="0" algn="ctr" defTabSz="1066800">
            <a:lnSpc>
              <a:spcPct val="90000"/>
            </a:lnSpc>
            <a:spcBef>
              <a:spcPct val="0"/>
            </a:spcBef>
            <a:spcAft>
              <a:spcPct val="35000"/>
            </a:spcAft>
          </a:pPr>
          <a:r>
            <a:rPr lang="en-CA" sz="2100" kern="1200" dirty="0" smtClean="0"/>
            <a:t>Adapting</a:t>
          </a:r>
          <a:endParaRPr lang="en-CA" sz="2100" kern="1200" dirty="0"/>
        </a:p>
      </dsp:txBody>
      <dsp:txXfrm>
        <a:off x="94530" y="1533917"/>
        <a:ext cx="1855190" cy="1732764"/>
      </dsp:txXfrm>
    </dsp:sp>
    <dsp:sp modelId="{DDB65A40-C62E-4177-93CD-E22E453F5B75}">
      <dsp:nvSpPr>
        <dsp:cNvPr id="0" name=""/>
        <dsp:cNvSpPr/>
      </dsp:nvSpPr>
      <dsp:spPr>
        <a:xfrm>
          <a:off x="2383902" y="1440179"/>
          <a:ext cx="2042666" cy="1920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Writing</a:t>
          </a:r>
        </a:p>
        <a:p>
          <a:pPr lvl="0" algn="ctr" defTabSz="1066800">
            <a:lnSpc>
              <a:spcPct val="90000"/>
            </a:lnSpc>
            <a:spcBef>
              <a:spcPct val="0"/>
            </a:spcBef>
            <a:spcAft>
              <a:spcPct val="35000"/>
            </a:spcAft>
          </a:pPr>
          <a:r>
            <a:rPr lang="en-CA" sz="2100" kern="1200" dirty="0" smtClean="0"/>
            <a:t>Researching</a:t>
          </a:r>
        </a:p>
        <a:p>
          <a:pPr lvl="0" algn="ctr" defTabSz="1066800">
            <a:lnSpc>
              <a:spcPct val="90000"/>
            </a:lnSpc>
            <a:spcBef>
              <a:spcPct val="0"/>
            </a:spcBef>
            <a:spcAft>
              <a:spcPct val="35000"/>
            </a:spcAft>
          </a:pPr>
          <a:r>
            <a:rPr lang="en-CA" sz="2100" kern="1200" dirty="0" smtClean="0"/>
            <a:t>Organizing</a:t>
          </a:r>
        </a:p>
        <a:p>
          <a:pPr lvl="0" algn="ctr" defTabSz="1066800">
            <a:lnSpc>
              <a:spcPct val="90000"/>
            </a:lnSpc>
            <a:spcBef>
              <a:spcPct val="0"/>
            </a:spcBef>
            <a:spcAft>
              <a:spcPct val="35000"/>
            </a:spcAft>
          </a:pPr>
          <a:r>
            <a:rPr lang="en-CA" sz="2100" kern="1200" dirty="0" smtClean="0"/>
            <a:t>Composing</a:t>
          </a:r>
          <a:endParaRPr lang="en-CA" sz="2100" kern="1200" dirty="0"/>
        </a:p>
      </dsp:txBody>
      <dsp:txXfrm>
        <a:off x="2477640" y="1533917"/>
        <a:ext cx="1855190" cy="1732764"/>
      </dsp:txXfrm>
    </dsp:sp>
    <dsp:sp modelId="{585E41E7-AF5C-40FA-8F41-956B41DFC519}">
      <dsp:nvSpPr>
        <dsp:cNvPr id="0" name=""/>
        <dsp:cNvSpPr/>
      </dsp:nvSpPr>
      <dsp:spPr>
        <a:xfrm>
          <a:off x="4767012" y="1171596"/>
          <a:ext cx="2852194" cy="245740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CA" sz="2400" b="1" kern="1200" dirty="0" smtClean="0"/>
            <a:t>Revising</a:t>
          </a:r>
        </a:p>
        <a:p>
          <a:pPr lvl="0" algn="ctr" defTabSz="1066800">
            <a:lnSpc>
              <a:spcPct val="90000"/>
            </a:lnSpc>
            <a:spcBef>
              <a:spcPct val="0"/>
            </a:spcBef>
            <a:spcAft>
              <a:spcPct val="35000"/>
            </a:spcAft>
          </a:pPr>
          <a:r>
            <a:rPr lang="en-CA" sz="2100" kern="1200" dirty="0" smtClean="0"/>
            <a:t>Revising/Editing</a:t>
          </a:r>
        </a:p>
        <a:p>
          <a:pPr lvl="0" algn="ctr" defTabSz="1066800">
            <a:lnSpc>
              <a:spcPct val="90000"/>
            </a:lnSpc>
            <a:spcBef>
              <a:spcPct val="0"/>
            </a:spcBef>
            <a:spcAft>
              <a:spcPct val="35000"/>
            </a:spcAft>
          </a:pPr>
          <a:r>
            <a:rPr lang="en-CA" sz="2100" kern="1200" dirty="0" smtClean="0"/>
            <a:t>Proofreading</a:t>
          </a:r>
        </a:p>
        <a:p>
          <a:pPr lvl="0" algn="ctr" defTabSz="1066800">
            <a:lnSpc>
              <a:spcPct val="90000"/>
            </a:lnSpc>
            <a:spcBef>
              <a:spcPct val="0"/>
            </a:spcBef>
            <a:spcAft>
              <a:spcPct val="35000"/>
            </a:spcAft>
          </a:pPr>
          <a:r>
            <a:rPr lang="en-CA" sz="2100" kern="1200" dirty="0" smtClean="0"/>
            <a:t>Evaluating</a:t>
          </a:r>
          <a:endParaRPr lang="en-CA" sz="2100" kern="1200" dirty="0"/>
        </a:p>
      </dsp:txBody>
      <dsp:txXfrm>
        <a:off x="4886973" y="1291557"/>
        <a:ext cx="2612272" cy="221748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66A6DA-3F39-4822-98D2-20F6F8211099}" type="datetimeFigureOut">
              <a:rPr lang="en-US" smtClean="0"/>
              <a:t>2/17/2017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ABF5F-60C5-4AF9-AD0D-EDAD8471642A}" type="slidenum">
              <a:rPr lang="en-US" smtClean="0"/>
              <a:t>‹#›</a:t>
            </a:fld>
            <a:endParaRPr lang="en-US"/>
          </a:p>
        </p:txBody>
      </p:sp>
    </p:spTree>
    <p:extLst>
      <p:ext uri="{BB962C8B-B14F-4D97-AF65-F5344CB8AC3E}">
        <p14:creationId xmlns:p14="http://schemas.microsoft.com/office/powerpoint/2010/main" val="697353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You can break the writing</a:t>
            </a:r>
            <a:r>
              <a:rPr lang="en-CA" baseline="0" dirty="0" smtClean="0"/>
              <a:t> process into 3 phases: Prewriting, writing and revising. A general rule of thumb would be to devote 25% of your time in prewriting, 25% of your time in writing, and 50% of your time in revising. </a:t>
            </a:r>
            <a:endParaRPr lang="en-US" dirty="0"/>
          </a:p>
        </p:txBody>
      </p:sp>
      <p:sp>
        <p:nvSpPr>
          <p:cNvPr id="4" name="Slide Number Placeholder 3"/>
          <p:cNvSpPr>
            <a:spLocks noGrp="1"/>
          </p:cNvSpPr>
          <p:nvPr>
            <p:ph type="sldNum" sz="quarter" idx="10"/>
          </p:nvPr>
        </p:nvSpPr>
        <p:spPr/>
        <p:txBody>
          <a:bodyPr/>
          <a:lstStyle/>
          <a:p>
            <a:fld id="{E9EABF5F-60C5-4AF9-AD0D-EDAD8471642A}" type="slidenum">
              <a:rPr lang="en-US" smtClean="0"/>
              <a:t>2</a:t>
            </a:fld>
            <a:endParaRPr lang="en-US"/>
          </a:p>
        </p:txBody>
      </p:sp>
    </p:spTree>
    <p:extLst>
      <p:ext uri="{BB962C8B-B14F-4D97-AF65-F5344CB8AC3E}">
        <p14:creationId xmlns:p14="http://schemas.microsoft.com/office/powerpoint/2010/main" val="1392305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the Prewriting stage, you should analyze</a:t>
            </a:r>
            <a:r>
              <a:rPr lang="en-CA" baseline="0" dirty="0" smtClean="0"/>
              <a:t> your purpose, anticipating your audiences’ reaction and adapting your message to the audience. At this point you also need to consider the medium your message will take (</a:t>
            </a:r>
            <a:r>
              <a:rPr lang="en-CA" baseline="0" dirty="0" err="1" smtClean="0"/>
              <a:t>ie</a:t>
            </a:r>
            <a:r>
              <a:rPr lang="en-CA" baseline="0" dirty="0" smtClean="0"/>
              <a:t>. An email, a formal letter, a lecture etc.). On page 37 is a list of different media that can be used to convey your message, and ideas as to when they might be best suited. </a:t>
            </a:r>
            <a:endParaRPr lang="en-US" dirty="0"/>
          </a:p>
        </p:txBody>
      </p:sp>
      <p:sp>
        <p:nvSpPr>
          <p:cNvPr id="4" name="Slide Number Placeholder 3"/>
          <p:cNvSpPr>
            <a:spLocks noGrp="1"/>
          </p:cNvSpPr>
          <p:nvPr>
            <p:ph type="sldNum" sz="quarter" idx="10"/>
          </p:nvPr>
        </p:nvSpPr>
        <p:spPr/>
        <p:txBody>
          <a:bodyPr/>
          <a:lstStyle/>
          <a:p>
            <a:fld id="{E9EABF5F-60C5-4AF9-AD0D-EDAD8471642A}" type="slidenum">
              <a:rPr lang="en-US" smtClean="0"/>
              <a:t>3</a:t>
            </a:fld>
            <a:endParaRPr lang="en-US"/>
          </a:p>
        </p:txBody>
      </p:sp>
    </p:spTree>
    <p:extLst>
      <p:ext uri="{BB962C8B-B14F-4D97-AF65-F5344CB8AC3E}">
        <p14:creationId xmlns:p14="http://schemas.microsoft.com/office/powerpoint/2010/main" val="4095115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the</a:t>
            </a:r>
            <a:r>
              <a:rPr lang="en-CA" baseline="0" dirty="0" smtClean="0"/>
              <a:t> second phase, you will research your topic using various means, organize your thoughts, and then compose your message. At this point some of your organization may take place on paper,  and some on computer, depending on your writing style. </a:t>
            </a:r>
            <a:endParaRPr lang="en-US" dirty="0"/>
          </a:p>
        </p:txBody>
      </p:sp>
      <p:sp>
        <p:nvSpPr>
          <p:cNvPr id="4" name="Slide Number Placeholder 3"/>
          <p:cNvSpPr>
            <a:spLocks noGrp="1"/>
          </p:cNvSpPr>
          <p:nvPr>
            <p:ph type="sldNum" sz="quarter" idx="10"/>
          </p:nvPr>
        </p:nvSpPr>
        <p:spPr/>
        <p:txBody>
          <a:bodyPr/>
          <a:lstStyle/>
          <a:p>
            <a:fld id="{E9EABF5F-60C5-4AF9-AD0D-EDAD8471642A}" type="slidenum">
              <a:rPr lang="en-US" smtClean="0"/>
              <a:t>4</a:t>
            </a:fld>
            <a:endParaRPr lang="en-US"/>
          </a:p>
        </p:txBody>
      </p:sp>
    </p:spTree>
    <p:extLst>
      <p:ext uri="{BB962C8B-B14F-4D97-AF65-F5344CB8AC3E}">
        <p14:creationId xmlns:p14="http://schemas.microsoft.com/office/powerpoint/2010/main" val="3160128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a:t>
            </a:r>
            <a:r>
              <a:rPr lang="en-CA" baseline="0" dirty="0" smtClean="0"/>
              <a:t> final step in the writing process is Revision. Most of your time should be spent here. Be careful to review for grammar, punctuation, spelling and tone. Be cognizant of what non-verbal signs your project could be giving off. Is the final product professional? </a:t>
            </a:r>
            <a:endParaRPr lang="en-US" dirty="0"/>
          </a:p>
        </p:txBody>
      </p:sp>
      <p:sp>
        <p:nvSpPr>
          <p:cNvPr id="4" name="Slide Number Placeholder 3"/>
          <p:cNvSpPr>
            <a:spLocks noGrp="1"/>
          </p:cNvSpPr>
          <p:nvPr>
            <p:ph type="sldNum" sz="quarter" idx="10"/>
          </p:nvPr>
        </p:nvSpPr>
        <p:spPr/>
        <p:txBody>
          <a:bodyPr/>
          <a:lstStyle/>
          <a:p>
            <a:fld id="{E9EABF5F-60C5-4AF9-AD0D-EDAD8471642A}" type="slidenum">
              <a:rPr lang="en-US" smtClean="0"/>
              <a:t>5</a:t>
            </a:fld>
            <a:endParaRPr lang="en-US"/>
          </a:p>
        </p:txBody>
      </p:sp>
    </p:spTree>
    <p:extLst>
      <p:ext uri="{BB962C8B-B14F-4D97-AF65-F5344CB8AC3E}">
        <p14:creationId xmlns:p14="http://schemas.microsoft.com/office/powerpoint/2010/main" val="1565448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t>There are 4 main techniques to design a well-suited message. </a:t>
            </a:r>
          </a:p>
          <a:p>
            <a:endParaRPr lang="en-US" dirty="0"/>
          </a:p>
        </p:txBody>
      </p:sp>
      <p:sp>
        <p:nvSpPr>
          <p:cNvPr id="4" name="Slide Number Placeholder 3"/>
          <p:cNvSpPr>
            <a:spLocks noGrp="1"/>
          </p:cNvSpPr>
          <p:nvPr>
            <p:ph type="sldNum" sz="quarter" idx="10"/>
          </p:nvPr>
        </p:nvSpPr>
        <p:spPr/>
        <p:txBody>
          <a:bodyPr/>
          <a:lstStyle/>
          <a:p>
            <a:fld id="{E9EABF5F-60C5-4AF9-AD0D-EDAD8471642A}" type="slidenum">
              <a:rPr lang="en-US" smtClean="0"/>
              <a:t>6</a:t>
            </a:fld>
            <a:endParaRPr lang="en-US"/>
          </a:p>
        </p:txBody>
      </p:sp>
    </p:spTree>
    <p:extLst>
      <p:ext uri="{BB962C8B-B14F-4D97-AF65-F5344CB8AC3E}">
        <p14:creationId xmlns:p14="http://schemas.microsoft.com/office/powerpoint/2010/main" val="823982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primary examples</a:t>
            </a:r>
            <a:r>
              <a:rPr lang="en-CA" baseline="0" dirty="0" smtClean="0"/>
              <a:t> are on page 40 of the text. Making readers understand how your message affects them personally will increase your chances of success. Example of cell phones in the classroom</a:t>
            </a:r>
          </a:p>
          <a:p>
            <a:endParaRPr lang="en-CA" baseline="0" dirty="0" smtClean="0"/>
          </a:p>
          <a:p>
            <a:r>
              <a:rPr lang="en-CA" baseline="0" dirty="0" smtClean="0"/>
              <a:t>To write from this perspective, temporarily put yourself in the reader’s shoes. This skill is known as “Empathy”  (example </a:t>
            </a:r>
            <a:r>
              <a:rPr lang="en-CA" baseline="0" dirty="0" err="1" smtClean="0"/>
              <a:t>sentances</a:t>
            </a:r>
            <a:r>
              <a:rPr lang="en-CA" baseline="0" dirty="0" smtClean="0"/>
              <a:t> on slide)</a:t>
            </a:r>
            <a:endParaRPr lang="en-US" dirty="0"/>
          </a:p>
        </p:txBody>
      </p:sp>
      <p:sp>
        <p:nvSpPr>
          <p:cNvPr id="4" name="Slide Number Placeholder 3"/>
          <p:cNvSpPr>
            <a:spLocks noGrp="1"/>
          </p:cNvSpPr>
          <p:nvPr>
            <p:ph type="sldNum" sz="quarter" idx="10"/>
          </p:nvPr>
        </p:nvSpPr>
        <p:spPr/>
        <p:txBody>
          <a:bodyPr/>
          <a:lstStyle/>
          <a:p>
            <a:fld id="{E9EABF5F-60C5-4AF9-AD0D-EDAD8471642A}" type="slidenum">
              <a:rPr lang="en-US" smtClean="0"/>
              <a:t>7</a:t>
            </a:fld>
            <a:endParaRPr lang="en-US"/>
          </a:p>
        </p:txBody>
      </p:sp>
    </p:spTree>
    <p:extLst>
      <p:ext uri="{BB962C8B-B14F-4D97-AF65-F5344CB8AC3E}">
        <p14:creationId xmlns:p14="http://schemas.microsoft.com/office/powerpoint/2010/main" val="1976304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 second technique to use for effective</a:t>
            </a:r>
            <a:r>
              <a:rPr lang="en-CA" baseline="0" dirty="0" smtClean="0"/>
              <a:t> writing is the “YOU” view (page 40 at the bottom) </a:t>
            </a:r>
          </a:p>
        </p:txBody>
      </p:sp>
      <p:sp>
        <p:nvSpPr>
          <p:cNvPr id="4" name="Slide Number Placeholder 3"/>
          <p:cNvSpPr>
            <a:spLocks noGrp="1"/>
          </p:cNvSpPr>
          <p:nvPr>
            <p:ph type="sldNum" sz="quarter" idx="10"/>
          </p:nvPr>
        </p:nvSpPr>
        <p:spPr/>
        <p:txBody>
          <a:bodyPr/>
          <a:lstStyle/>
          <a:p>
            <a:fld id="{E9EABF5F-60C5-4AF9-AD0D-EDAD8471642A}" type="slidenum">
              <a:rPr lang="en-US" smtClean="0"/>
              <a:t>9</a:t>
            </a:fld>
            <a:endParaRPr lang="en-US"/>
          </a:p>
        </p:txBody>
      </p:sp>
    </p:spTree>
    <p:extLst>
      <p:ext uri="{BB962C8B-B14F-4D97-AF65-F5344CB8AC3E}">
        <p14:creationId xmlns:p14="http://schemas.microsoft.com/office/powerpoint/2010/main" val="397318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Another</a:t>
            </a:r>
            <a:r>
              <a:rPr lang="en-CA" baseline="0" dirty="0" smtClean="0"/>
              <a:t> </a:t>
            </a:r>
            <a:r>
              <a:rPr lang="en-CA" dirty="0" smtClean="0"/>
              <a:t>technique</a:t>
            </a:r>
            <a:r>
              <a:rPr lang="en-CA" baseline="0" dirty="0" smtClean="0"/>
              <a:t> to increase effectiveness of your message is to use the conversational but professional tone.  This can best be described as the happy middle between conversation with a friend, and extremely formal language</a:t>
            </a:r>
          </a:p>
          <a:p>
            <a:endParaRPr lang="en-US" dirty="0"/>
          </a:p>
        </p:txBody>
      </p:sp>
      <p:sp>
        <p:nvSpPr>
          <p:cNvPr id="4" name="Slide Number Placeholder 3"/>
          <p:cNvSpPr>
            <a:spLocks noGrp="1"/>
          </p:cNvSpPr>
          <p:nvPr>
            <p:ph type="sldNum" sz="quarter" idx="10"/>
          </p:nvPr>
        </p:nvSpPr>
        <p:spPr/>
        <p:txBody>
          <a:bodyPr/>
          <a:lstStyle/>
          <a:p>
            <a:fld id="{E9EABF5F-60C5-4AF9-AD0D-EDAD8471642A}" type="slidenum">
              <a:rPr lang="en-US" smtClean="0"/>
              <a:t>11</a:t>
            </a:fld>
            <a:endParaRPr lang="en-US"/>
          </a:p>
        </p:txBody>
      </p:sp>
    </p:spTree>
    <p:extLst>
      <p:ext uri="{BB962C8B-B14F-4D97-AF65-F5344CB8AC3E}">
        <p14:creationId xmlns:p14="http://schemas.microsoft.com/office/powerpoint/2010/main" val="3772865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Finally, using positive language</a:t>
            </a:r>
            <a:r>
              <a:rPr lang="en-CA" baseline="0" dirty="0" smtClean="0"/>
              <a:t> can help your listener be more receptive to your message. </a:t>
            </a:r>
            <a:endParaRPr lang="en-US" dirty="0"/>
          </a:p>
        </p:txBody>
      </p:sp>
      <p:sp>
        <p:nvSpPr>
          <p:cNvPr id="4" name="Slide Number Placeholder 3"/>
          <p:cNvSpPr>
            <a:spLocks noGrp="1"/>
          </p:cNvSpPr>
          <p:nvPr>
            <p:ph type="sldNum" sz="quarter" idx="10"/>
          </p:nvPr>
        </p:nvSpPr>
        <p:spPr/>
        <p:txBody>
          <a:bodyPr/>
          <a:lstStyle/>
          <a:p>
            <a:fld id="{E9EABF5F-60C5-4AF9-AD0D-EDAD8471642A}" type="slidenum">
              <a:rPr lang="en-US" smtClean="0"/>
              <a:t>15</a:t>
            </a:fld>
            <a:endParaRPr lang="en-US"/>
          </a:p>
        </p:txBody>
      </p:sp>
    </p:spTree>
    <p:extLst>
      <p:ext uri="{BB962C8B-B14F-4D97-AF65-F5344CB8AC3E}">
        <p14:creationId xmlns:p14="http://schemas.microsoft.com/office/powerpoint/2010/main" val="3561783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8408F-D3AA-4705-B54C-03DE374BE56F}"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8408F-D3AA-4705-B54C-03DE374BE56F}"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8408F-D3AA-4705-B54C-03DE374BE56F}"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558408F-D3AA-4705-B54C-03DE374BE56F}"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558408F-D3AA-4705-B54C-03DE374BE56F}"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558408F-D3AA-4705-B54C-03DE374BE56F}"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558408F-D3AA-4705-B54C-03DE374BE56F}"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558408F-D3AA-4705-B54C-03DE374BE56F}" type="slidenum">
              <a:rPr lang="en-CA" smtClean="0"/>
              <a:pPr/>
              <a:t>‹#›</a:t>
            </a:fld>
            <a:endParaRPr lang="en-CA"/>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9" name="Slide Number Placeholder 8"/>
          <p:cNvSpPr>
            <a:spLocks noGrp="1"/>
          </p:cNvSpPr>
          <p:nvPr>
            <p:ph type="sldNum" sz="quarter" idx="11"/>
          </p:nvPr>
        </p:nvSpPr>
        <p:spPr/>
        <p:txBody>
          <a:bodyPr/>
          <a:lstStyle/>
          <a:p>
            <a:fld id="{F558408F-D3AA-4705-B54C-03DE374BE56F}" type="slidenum">
              <a:rPr lang="en-CA" smtClean="0"/>
              <a:pPr/>
              <a:t>‹#›</a:t>
            </a:fld>
            <a:endParaRPr lang="en-CA"/>
          </a:p>
        </p:txBody>
      </p:sp>
      <p:sp>
        <p:nvSpPr>
          <p:cNvPr id="10" name="Footer Placeholder 9"/>
          <p:cNvSpPr>
            <a:spLocks noGrp="1"/>
          </p:cNvSpPr>
          <p:nvPr>
            <p:ph type="ftr" sz="quarter" idx="12"/>
          </p:nvPr>
        </p:nvSpPr>
        <p:spPr/>
        <p:txBody>
          <a:bodyPr/>
          <a:lstStyle/>
          <a:p>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8408F-D3AA-4705-B54C-03DE374BE56F}"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833AB8-4213-4AD7-B140-2A8BAC0455A4}" type="datetimeFigureOut">
              <a:rPr lang="en-CA" smtClean="0"/>
              <a:pPr/>
              <a:t>17/02/2017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8408F-D3AA-4705-B54C-03DE374BE56F}"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558408F-D3AA-4705-B54C-03DE374BE56F}" type="slidenum">
              <a:rPr lang="en-CA" smtClean="0"/>
              <a:pPr/>
              <a:t>‹#›</a:t>
            </a:fld>
            <a:endParaRPr lang="en-C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C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07833AB8-4213-4AD7-B140-2A8BAC0455A4}" type="datetimeFigureOut">
              <a:rPr lang="en-CA" smtClean="0"/>
              <a:pPr/>
              <a:t>17/02/2017</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solidFill>
                  <a:srgbClr val="C00000"/>
                </a:solidFill>
              </a:rPr>
              <a:t>Business Communications</a:t>
            </a:r>
            <a:endParaRPr lang="en-CA" dirty="0">
              <a:solidFill>
                <a:srgbClr val="C00000"/>
              </a:solidFill>
            </a:endParaRPr>
          </a:p>
        </p:txBody>
      </p:sp>
      <p:sp>
        <p:nvSpPr>
          <p:cNvPr id="3" name="Subtitle 2"/>
          <p:cNvSpPr>
            <a:spLocks noGrp="1"/>
          </p:cNvSpPr>
          <p:nvPr>
            <p:ph type="subTitle" idx="1"/>
          </p:nvPr>
        </p:nvSpPr>
        <p:spPr/>
        <p:txBody>
          <a:bodyPr/>
          <a:lstStyle/>
          <a:p>
            <a:r>
              <a:rPr lang="en-CA" b="1" dirty="0" smtClean="0"/>
              <a:t>Chapter 2</a:t>
            </a:r>
          </a:p>
          <a:p>
            <a:r>
              <a:rPr lang="en-CA" b="1" dirty="0" smtClean="0"/>
              <a:t>Before You Write</a:t>
            </a:r>
            <a:endParaRPr lang="en-CA" b="1" dirty="0"/>
          </a:p>
        </p:txBody>
      </p:sp>
    </p:spTree>
    <p:extLst>
      <p:ext uri="{BB962C8B-B14F-4D97-AF65-F5344CB8AC3E}">
        <p14:creationId xmlns:p14="http://schemas.microsoft.com/office/powerpoint/2010/main" val="3122878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The Writing Process</a:t>
            </a:r>
            <a:endParaRPr lang="en-CA"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0668107"/>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190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The Writing Process</a:t>
            </a:r>
            <a:endParaRPr lang="en-CA"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16718680"/>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460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The Writing Process</a:t>
            </a:r>
            <a:endParaRPr lang="en-CA"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0381247"/>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956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The Writing Process</a:t>
            </a:r>
            <a:endParaRPr lang="en-CA"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75983952"/>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858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Adaptation</a:t>
            </a:r>
            <a:endParaRPr lang="en-CA" dirty="0">
              <a:solidFill>
                <a:srgbClr val="C00000"/>
              </a:solidFill>
            </a:endParaRPr>
          </a:p>
        </p:txBody>
      </p:sp>
      <p:sp>
        <p:nvSpPr>
          <p:cNvPr id="3" name="Content Placeholder 2"/>
          <p:cNvSpPr>
            <a:spLocks noGrp="1"/>
          </p:cNvSpPr>
          <p:nvPr>
            <p:ph idx="1"/>
          </p:nvPr>
        </p:nvSpPr>
        <p:spPr/>
        <p:txBody>
          <a:bodyPr>
            <a:normAutofit/>
          </a:bodyPr>
          <a:lstStyle/>
          <a:p>
            <a:pPr marL="114300" indent="0">
              <a:buNone/>
            </a:pPr>
            <a:r>
              <a:rPr lang="en-CA" sz="2400" dirty="0" smtClean="0"/>
              <a:t>Adaptation is creating a message that suits your audience. </a:t>
            </a:r>
          </a:p>
          <a:p>
            <a:pPr marL="114300" indent="0">
              <a:buNone/>
            </a:pPr>
            <a:endParaRPr lang="en-CA" dirty="0"/>
          </a:p>
          <a:p>
            <a:r>
              <a:rPr lang="en-CA" sz="2400" dirty="0" smtClean="0">
                <a:solidFill>
                  <a:srgbClr val="C00000"/>
                </a:solidFill>
              </a:rPr>
              <a:t>Audience focus</a:t>
            </a:r>
          </a:p>
          <a:p>
            <a:endParaRPr lang="en-CA" sz="2400" dirty="0">
              <a:solidFill>
                <a:srgbClr val="C00000"/>
              </a:solidFill>
            </a:endParaRPr>
          </a:p>
          <a:p>
            <a:r>
              <a:rPr lang="en-CA" sz="2400" dirty="0" smtClean="0">
                <a:solidFill>
                  <a:srgbClr val="C00000"/>
                </a:solidFill>
              </a:rPr>
              <a:t>Polite “You” view</a:t>
            </a:r>
          </a:p>
          <a:p>
            <a:endParaRPr lang="en-CA" sz="2400" dirty="0">
              <a:solidFill>
                <a:srgbClr val="C00000"/>
              </a:solidFill>
            </a:endParaRPr>
          </a:p>
          <a:p>
            <a:r>
              <a:rPr lang="en-CA" sz="2400" dirty="0" smtClean="0">
                <a:solidFill>
                  <a:srgbClr val="C00000"/>
                </a:solidFill>
              </a:rPr>
              <a:t>Conversational but Professional</a:t>
            </a:r>
          </a:p>
          <a:p>
            <a:endParaRPr lang="en-CA" sz="2400" dirty="0">
              <a:solidFill>
                <a:srgbClr val="C00000"/>
              </a:solidFill>
            </a:endParaRPr>
          </a:p>
          <a:p>
            <a:r>
              <a:rPr lang="en-CA" sz="2400" dirty="0" smtClean="0">
                <a:solidFill>
                  <a:srgbClr val="C00000"/>
                </a:solidFill>
              </a:rPr>
              <a:t>Be Positive</a:t>
            </a:r>
          </a:p>
        </p:txBody>
      </p:sp>
    </p:spTree>
    <p:extLst>
      <p:ext uri="{BB962C8B-B14F-4D97-AF65-F5344CB8AC3E}">
        <p14:creationId xmlns:p14="http://schemas.microsoft.com/office/powerpoint/2010/main" val="345180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arn(inVertical)">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barn(inVertical)">
                                      <p:cBhvr>
                                        <p:cTn id="20" dur="500"/>
                                        <p:tgtEl>
                                          <p:spTgt spid="3">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barn(inVertical)">
                                      <p:cBhvr>
                                        <p:cTn id="2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Audience Focus</a:t>
            </a:r>
            <a:endParaRPr lang="en-CA" dirty="0">
              <a:solidFill>
                <a:srgbClr val="C00000"/>
              </a:solidFill>
            </a:endParaRPr>
          </a:p>
        </p:txBody>
      </p:sp>
      <p:sp>
        <p:nvSpPr>
          <p:cNvPr id="3" name="Content Placeholder 2"/>
          <p:cNvSpPr>
            <a:spLocks noGrp="1"/>
          </p:cNvSpPr>
          <p:nvPr>
            <p:ph idx="1"/>
          </p:nvPr>
        </p:nvSpPr>
        <p:spPr/>
        <p:txBody>
          <a:bodyPr/>
          <a:lstStyle/>
          <a:p>
            <a:pPr marL="114300" indent="0">
              <a:buNone/>
            </a:pPr>
            <a:r>
              <a:rPr lang="en-CA" sz="2400" dirty="0" smtClean="0"/>
              <a:t>The message should focus on the audience (the reader).</a:t>
            </a:r>
          </a:p>
          <a:p>
            <a:pPr marL="114300" indent="0">
              <a:buNone/>
            </a:pPr>
            <a:endParaRPr lang="en-CA" dirty="0"/>
          </a:p>
          <a:p>
            <a:pPr marL="114300" indent="0">
              <a:buNone/>
            </a:pPr>
            <a:r>
              <a:rPr lang="en-CA" sz="2400" dirty="0" smtClean="0">
                <a:solidFill>
                  <a:srgbClr val="C00000"/>
                </a:solidFill>
              </a:rPr>
              <a:t>Sender focus</a:t>
            </a:r>
          </a:p>
          <a:p>
            <a:pPr marL="114300" indent="0">
              <a:buNone/>
            </a:pPr>
            <a:r>
              <a:rPr lang="en-CA" sz="2400" dirty="0" smtClean="0"/>
              <a:t>To enable us to update our shareholder records, we ask that the enclosed card be returned.</a:t>
            </a:r>
          </a:p>
          <a:p>
            <a:pPr marL="114300" indent="0">
              <a:buNone/>
            </a:pPr>
            <a:endParaRPr lang="en-CA" sz="2400" dirty="0"/>
          </a:p>
          <a:p>
            <a:pPr marL="114300" indent="0">
              <a:buNone/>
            </a:pPr>
            <a:r>
              <a:rPr lang="en-CA" sz="2400" dirty="0" smtClean="0">
                <a:solidFill>
                  <a:srgbClr val="C00000"/>
                </a:solidFill>
              </a:rPr>
              <a:t>Audience focus</a:t>
            </a:r>
          </a:p>
          <a:p>
            <a:pPr marL="114300" indent="0">
              <a:buNone/>
            </a:pPr>
            <a:r>
              <a:rPr lang="en-CA" sz="2400" dirty="0" smtClean="0"/>
              <a:t>So that you may promptly receive dividend cheques and information related to your shares, please return the enclosed card.</a:t>
            </a:r>
            <a:endParaRPr lang="en-CA" sz="2400" dirty="0"/>
          </a:p>
        </p:txBody>
      </p:sp>
    </p:spTree>
    <p:extLst>
      <p:ext uri="{BB962C8B-B14F-4D97-AF65-F5344CB8AC3E}">
        <p14:creationId xmlns:p14="http://schemas.microsoft.com/office/powerpoint/2010/main" val="1320328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barn(inVertical)">
                                      <p:cBhvr>
                                        <p:cTn id="18" dur="500"/>
                                        <p:tgtEl>
                                          <p:spTgt spid="3">
                                            <p:txEl>
                                              <p:pRg st="5" end="5"/>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barn(inVertical)">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Audience Focus…</a:t>
            </a:r>
            <a:endParaRPr lang="en-CA" dirty="0">
              <a:solidFill>
                <a:srgbClr val="C00000"/>
              </a:solidFill>
            </a:endParaRPr>
          </a:p>
        </p:txBody>
      </p:sp>
      <p:sp>
        <p:nvSpPr>
          <p:cNvPr id="3" name="Content Placeholder 2"/>
          <p:cNvSpPr>
            <a:spLocks noGrp="1"/>
          </p:cNvSpPr>
          <p:nvPr>
            <p:ph idx="1"/>
          </p:nvPr>
        </p:nvSpPr>
        <p:spPr/>
        <p:txBody>
          <a:bodyPr/>
          <a:lstStyle/>
          <a:p>
            <a:pPr marL="114300" indent="0">
              <a:buNone/>
            </a:pPr>
            <a:endParaRPr lang="en-CA" dirty="0"/>
          </a:p>
          <a:p>
            <a:pPr marL="114300" indent="0">
              <a:buNone/>
            </a:pPr>
            <a:r>
              <a:rPr lang="en-CA" sz="2400" dirty="0" smtClean="0">
                <a:solidFill>
                  <a:srgbClr val="C00000"/>
                </a:solidFill>
              </a:rPr>
              <a:t>Sender focus</a:t>
            </a:r>
          </a:p>
          <a:p>
            <a:pPr marL="114300" indent="0">
              <a:buNone/>
            </a:pPr>
            <a:r>
              <a:rPr lang="en-CA" sz="2400" dirty="0" smtClean="0"/>
              <a:t>Our warranty becomes effective only when we receive an owner’s registration.</a:t>
            </a:r>
          </a:p>
          <a:p>
            <a:pPr marL="114300" indent="0">
              <a:buNone/>
            </a:pPr>
            <a:endParaRPr lang="en-CA" sz="2400" dirty="0"/>
          </a:p>
          <a:p>
            <a:pPr marL="114300" indent="0">
              <a:buNone/>
            </a:pPr>
            <a:r>
              <a:rPr lang="en-CA" sz="2400" dirty="0" smtClean="0">
                <a:solidFill>
                  <a:srgbClr val="C00000"/>
                </a:solidFill>
              </a:rPr>
              <a:t>Audience focus</a:t>
            </a:r>
          </a:p>
          <a:p>
            <a:pPr marL="114300" indent="0">
              <a:buNone/>
            </a:pPr>
            <a:r>
              <a:rPr lang="en-CA" sz="2400" dirty="0" smtClean="0"/>
              <a:t>Your warranty begins working for you as soon as you return your owner’s registration.</a:t>
            </a:r>
            <a:endParaRPr lang="en-CA" sz="2400" dirty="0"/>
          </a:p>
        </p:txBody>
      </p:sp>
    </p:spTree>
    <p:extLst>
      <p:ext uri="{BB962C8B-B14F-4D97-AF65-F5344CB8AC3E}">
        <p14:creationId xmlns:p14="http://schemas.microsoft.com/office/powerpoint/2010/main" val="216332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Polite “You” View</a:t>
            </a:r>
            <a:endParaRPr lang="en-CA" dirty="0">
              <a:solidFill>
                <a:srgbClr val="C00000"/>
              </a:solidFill>
            </a:endParaRPr>
          </a:p>
        </p:txBody>
      </p:sp>
      <p:sp>
        <p:nvSpPr>
          <p:cNvPr id="3" name="Content Placeholder 2"/>
          <p:cNvSpPr>
            <a:spLocks noGrp="1"/>
          </p:cNvSpPr>
          <p:nvPr>
            <p:ph idx="1"/>
          </p:nvPr>
        </p:nvSpPr>
        <p:spPr/>
        <p:txBody>
          <a:bodyPr/>
          <a:lstStyle/>
          <a:p>
            <a:pPr marL="114300" indent="0">
              <a:buNone/>
            </a:pPr>
            <a:endParaRPr lang="en-CA" dirty="0"/>
          </a:p>
          <a:p>
            <a:pPr marL="114300" indent="0">
              <a:buNone/>
            </a:pPr>
            <a:r>
              <a:rPr lang="en-CA" sz="2400" dirty="0" smtClean="0">
                <a:solidFill>
                  <a:srgbClr val="C00000"/>
                </a:solidFill>
              </a:rPr>
              <a:t>I / We  View</a:t>
            </a:r>
          </a:p>
          <a:p>
            <a:pPr marL="114300" indent="0">
              <a:buNone/>
            </a:pPr>
            <a:r>
              <a:rPr lang="en-CA" sz="2400" dirty="0" smtClean="0"/>
              <a:t>I have scheduled your vacation to begin May 1.</a:t>
            </a:r>
          </a:p>
          <a:p>
            <a:pPr marL="114300" indent="0">
              <a:buNone/>
            </a:pPr>
            <a:endParaRPr lang="en-CA" sz="2400" dirty="0"/>
          </a:p>
          <a:p>
            <a:pPr marL="114300" indent="0">
              <a:buNone/>
            </a:pPr>
            <a:r>
              <a:rPr lang="en-CA" sz="2400" dirty="0" smtClean="0">
                <a:solidFill>
                  <a:srgbClr val="C00000"/>
                </a:solidFill>
              </a:rPr>
              <a:t>You View</a:t>
            </a:r>
          </a:p>
          <a:p>
            <a:pPr marL="114300" indent="0">
              <a:buNone/>
            </a:pPr>
            <a:r>
              <a:rPr lang="en-CA" sz="2400" dirty="0" smtClean="0"/>
              <a:t>You may begin your vacation May 1.</a:t>
            </a:r>
            <a:endParaRPr lang="en-CA" sz="2400" dirty="0"/>
          </a:p>
        </p:txBody>
      </p:sp>
    </p:spTree>
    <p:extLst>
      <p:ext uri="{BB962C8B-B14F-4D97-AF65-F5344CB8AC3E}">
        <p14:creationId xmlns:p14="http://schemas.microsoft.com/office/powerpoint/2010/main" val="68793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Polite “You” View…</a:t>
            </a:r>
            <a:endParaRPr lang="en-CA" dirty="0">
              <a:solidFill>
                <a:srgbClr val="C00000"/>
              </a:solidFill>
            </a:endParaRPr>
          </a:p>
        </p:txBody>
      </p:sp>
      <p:sp>
        <p:nvSpPr>
          <p:cNvPr id="3" name="Content Placeholder 2"/>
          <p:cNvSpPr>
            <a:spLocks noGrp="1"/>
          </p:cNvSpPr>
          <p:nvPr>
            <p:ph idx="1"/>
          </p:nvPr>
        </p:nvSpPr>
        <p:spPr/>
        <p:txBody>
          <a:bodyPr/>
          <a:lstStyle/>
          <a:p>
            <a:pPr marL="114300" indent="0">
              <a:buNone/>
            </a:pPr>
            <a:endParaRPr lang="en-CA" dirty="0"/>
          </a:p>
          <a:p>
            <a:pPr marL="114300" indent="0">
              <a:buNone/>
            </a:pPr>
            <a:r>
              <a:rPr lang="en-CA" sz="2400" dirty="0" smtClean="0">
                <a:solidFill>
                  <a:srgbClr val="C00000"/>
                </a:solidFill>
              </a:rPr>
              <a:t>I / We  View</a:t>
            </a:r>
          </a:p>
          <a:p>
            <a:pPr marL="114300" indent="0">
              <a:buNone/>
            </a:pPr>
            <a:r>
              <a:rPr lang="en-CA" sz="2400" dirty="0" smtClean="0"/>
              <a:t>We have shipped your order by courier, and we are sure it will arrive in time for the sales promotion on January 15.</a:t>
            </a:r>
          </a:p>
          <a:p>
            <a:pPr marL="114300" indent="0">
              <a:buNone/>
            </a:pPr>
            <a:endParaRPr lang="en-CA" sz="2400" dirty="0"/>
          </a:p>
          <a:p>
            <a:pPr marL="114300" indent="0">
              <a:buNone/>
            </a:pPr>
            <a:r>
              <a:rPr lang="en-CA" sz="2400" dirty="0" smtClean="0">
                <a:solidFill>
                  <a:srgbClr val="C00000"/>
                </a:solidFill>
              </a:rPr>
              <a:t>You View</a:t>
            </a:r>
          </a:p>
          <a:p>
            <a:pPr marL="114300" indent="0">
              <a:buNone/>
            </a:pPr>
            <a:r>
              <a:rPr lang="en-CA" sz="2400" dirty="0" smtClean="0"/>
              <a:t>Your order will be delivered by courier in time for your sales promotion January 15.</a:t>
            </a:r>
            <a:endParaRPr lang="en-CA" sz="2400" dirty="0"/>
          </a:p>
        </p:txBody>
      </p:sp>
    </p:spTree>
    <p:extLst>
      <p:ext uri="{BB962C8B-B14F-4D97-AF65-F5344CB8AC3E}">
        <p14:creationId xmlns:p14="http://schemas.microsoft.com/office/powerpoint/2010/main" val="321804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C00000"/>
                </a:solidFill>
              </a:rPr>
              <a:t>Conversational but Professional</a:t>
            </a:r>
          </a:p>
        </p:txBody>
      </p:sp>
      <p:sp>
        <p:nvSpPr>
          <p:cNvPr id="3" name="Content Placeholder 2"/>
          <p:cNvSpPr>
            <a:spLocks noGrp="1"/>
          </p:cNvSpPr>
          <p:nvPr>
            <p:ph idx="1"/>
          </p:nvPr>
        </p:nvSpPr>
        <p:spPr/>
        <p:txBody>
          <a:bodyPr/>
          <a:lstStyle/>
          <a:p>
            <a:pPr marL="114300" indent="0">
              <a:buNone/>
            </a:pPr>
            <a:endParaRPr lang="en-CA" sz="2400" dirty="0" smtClean="0"/>
          </a:p>
          <a:p>
            <a:pPr marL="114300" indent="0">
              <a:buNone/>
            </a:pPr>
            <a:r>
              <a:rPr lang="en-CA" sz="2800" dirty="0" smtClean="0"/>
              <a:t>Business writing style in North America tends to be less formal, more relaxed, than in other parts of the world.</a:t>
            </a:r>
          </a:p>
          <a:p>
            <a:endParaRPr lang="en-CA" dirty="0" smtClean="0"/>
          </a:p>
          <a:p>
            <a:r>
              <a:rPr lang="en-CA" sz="2800" dirty="0" smtClean="0"/>
              <a:t>Use a conversational approach while still maintaining a professional image.</a:t>
            </a:r>
            <a:endParaRPr lang="en-CA" sz="2800" dirty="0"/>
          </a:p>
        </p:txBody>
      </p:sp>
    </p:spTree>
    <p:extLst>
      <p:ext uri="{BB962C8B-B14F-4D97-AF65-F5344CB8AC3E}">
        <p14:creationId xmlns:p14="http://schemas.microsoft.com/office/powerpoint/2010/main" val="93486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smtClean="0">
                <a:solidFill>
                  <a:srgbClr val="C00000"/>
                </a:solidFill>
              </a:rPr>
              <a:t>Conversational but Professional…</a:t>
            </a:r>
            <a:endParaRPr lang="en-CA" sz="4000" dirty="0">
              <a:solidFill>
                <a:srgbClr val="C00000"/>
              </a:solidFill>
            </a:endParaRPr>
          </a:p>
        </p:txBody>
      </p:sp>
      <p:sp>
        <p:nvSpPr>
          <p:cNvPr id="3" name="Content Placeholder 2"/>
          <p:cNvSpPr>
            <a:spLocks noGrp="1"/>
          </p:cNvSpPr>
          <p:nvPr>
            <p:ph idx="1"/>
          </p:nvPr>
        </p:nvSpPr>
        <p:spPr/>
        <p:txBody>
          <a:bodyPr/>
          <a:lstStyle/>
          <a:p>
            <a:pPr marL="114300" indent="0">
              <a:buNone/>
            </a:pPr>
            <a:endParaRPr lang="en-CA" sz="2400" dirty="0" smtClean="0"/>
          </a:p>
          <a:p>
            <a:pPr marL="114300" indent="0">
              <a:buNone/>
            </a:pPr>
            <a:r>
              <a:rPr lang="en-CA" sz="2400" dirty="0" smtClean="0">
                <a:solidFill>
                  <a:srgbClr val="C00000"/>
                </a:solidFill>
              </a:rPr>
              <a:t>Formal</a:t>
            </a:r>
          </a:p>
          <a:p>
            <a:pPr marL="114300" indent="0">
              <a:buNone/>
            </a:pPr>
            <a:r>
              <a:rPr lang="en-CA" sz="2400" dirty="0" smtClean="0"/>
              <a:t>All employees are herewith instructed to return the appropriately designated contracts to the undersigned.</a:t>
            </a:r>
          </a:p>
          <a:p>
            <a:pPr marL="114300" indent="0">
              <a:buNone/>
            </a:pPr>
            <a:endParaRPr lang="en-CA" sz="2400" dirty="0"/>
          </a:p>
          <a:p>
            <a:pPr marL="114300" indent="0">
              <a:buNone/>
            </a:pPr>
            <a:r>
              <a:rPr lang="en-CA" sz="2400" dirty="0">
                <a:solidFill>
                  <a:srgbClr val="C00000"/>
                </a:solidFill>
              </a:rPr>
              <a:t>Conversational</a:t>
            </a:r>
          </a:p>
          <a:p>
            <a:pPr marL="114300" indent="0">
              <a:buNone/>
            </a:pPr>
            <a:r>
              <a:rPr lang="en-CA" sz="2400" dirty="0" smtClean="0"/>
              <a:t>Please return your contracts to me.</a:t>
            </a:r>
          </a:p>
          <a:p>
            <a:pPr marL="114300" indent="0">
              <a:buNone/>
            </a:pPr>
            <a:endParaRPr lang="en-CA" sz="2400" dirty="0" smtClean="0"/>
          </a:p>
          <a:p>
            <a:endParaRPr lang="en-CA" dirty="0"/>
          </a:p>
        </p:txBody>
      </p:sp>
    </p:spTree>
    <p:extLst>
      <p:ext uri="{BB962C8B-B14F-4D97-AF65-F5344CB8AC3E}">
        <p14:creationId xmlns:p14="http://schemas.microsoft.com/office/powerpoint/2010/main" val="180082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smtClean="0">
                <a:solidFill>
                  <a:srgbClr val="C00000"/>
                </a:solidFill>
              </a:rPr>
              <a:t>Conversational but Professional…</a:t>
            </a:r>
            <a:endParaRPr lang="en-CA" sz="4000" dirty="0">
              <a:solidFill>
                <a:srgbClr val="C00000"/>
              </a:solidFill>
            </a:endParaRPr>
          </a:p>
        </p:txBody>
      </p:sp>
      <p:sp>
        <p:nvSpPr>
          <p:cNvPr id="3" name="Content Placeholder 2"/>
          <p:cNvSpPr>
            <a:spLocks noGrp="1"/>
          </p:cNvSpPr>
          <p:nvPr>
            <p:ph idx="1"/>
          </p:nvPr>
        </p:nvSpPr>
        <p:spPr/>
        <p:txBody>
          <a:bodyPr/>
          <a:lstStyle/>
          <a:p>
            <a:pPr marL="114300" indent="0">
              <a:buNone/>
            </a:pPr>
            <a:endParaRPr lang="en-CA" sz="2400" dirty="0" smtClean="0"/>
          </a:p>
          <a:p>
            <a:pPr marL="114300" indent="0">
              <a:buNone/>
            </a:pPr>
            <a:r>
              <a:rPr lang="en-CA" sz="2400" dirty="0" smtClean="0">
                <a:solidFill>
                  <a:srgbClr val="C00000"/>
                </a:solidFill>
              </a:rPr>
              <a:t>Formal</a:t>
            </a:r>
          </a:p>
          <a:p>
            <a:pPr marL="114300" indent="0">
              <a:buNone/>
            </a:pPr>
            <a:r>
              <a:rPr lang="en-CA" sz="2400" dirty="0" smtClean="0"/>
              <a:t>The writer wishes to inform the above-referenced individual that subsequent payments may henceforth be sent to the address cited below.</a:t>
            </a:r>
          </a:p>
          <a:p>
            <a:pPr marL="114300" indent="0">
              <a:buNone/>
            </a:pPr>
            <a:endParaRPr lang="en-CA" sz="2400" dirty="0"/>
          </a:p>
          <a:p>
            <a:pPr marL="114300" indent="0">
              <a:buNone/>
            </a:pPr>
            <a:r>
              <a:rPr lang="en-CA" sz="2400" dirty="0">
                <a:solidFill>
                  <a:srgbClr val="C00000"/>
                </a:solidFill>
              </a:rPr>
              <a:t>Conversational</a:t>
            </a:r>
          </a:p>
          <a:p>
            <a:pPr marL="114300" indent="0">
              <a:buNone/>
            </a:pPr>
            <a:r>
              <a:rPr lang="en-CA" sz="2400" dirty="0" smtClean="0"/>
              <a:t>Your payments should now be sent to us in Sudbury.</a:t>
            </a:r>
          </a:p>
          <a:p>
            <a:pPr marL="114300" indent="0">
              <a:buNone/>
            </a:pPr>
            <a:endParaRPr lang="en-CA" sz="2400" dirty="0" smtClean="0"/>
          </a:p>
          <a:p>
            <a:endParaRPr lang="en-CA" dirty="0"/>
          </a:p>
        </p:txBody>
      </p:sp>
    </p:spTree>
    <p:extLst>
      <p:ext uri="{BB962C8B-B14F-4D97-AF65-F5344CB8AC3E}">
        <p14:creationId xmlns:p14="http://schemas.microsoft.com/office/powerpoint/2010/main" val="204286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smtClean="0">
                <a:solidFill>
                  <a:srgbClr val="C00000"/>
                </a:solidFill>
              </a:rPr>
              <a:t>Conversational but Professional…</a:t>
            </a:r>
            <a:endParaRPr lang="en-CA" sz="4000" dirty="0">
              <a:solidFill>
                <a:srgbClr val="C00000"/>
              </a:solidFill>
            </a:endParaRPr>
          </a:p>
        </p:txBody>
      </p:sp>
      <p:sp>
        <p:nvSpPr>
          <p:cNvPr id="3" name="Content Placeholder 2"/>
          <p:cNvSpPr>
            <a:spLocks noGrp="1"/>
          </p:cNvSpPr>
          <p:nvPr>
            <p:ph idx="1"/>
          </p:nvPr>
        </p:nvSpPr>
        <p:spPr/>
        <p:txBody>
          <a:bodyPr/>
          <a:lstStyle/>
          <a:p>
            <a:pPr marL="114300" indent="0">
              <a:buNone/>
            </a:pPr>
            <a:endParaRPr lang="en-CA" sz="2400" dirty="0" smtClean="0"/>
          </a:p>
          <a:p>
            <a:pPr marL="114300" indent="0">
              <a:buNone/>
            </a:pPr>
            <a:r>
              <a:rPr lang="en-CA" sz="2400" dirty="0" smtClean="0">
                <a:solidFill>
                  <a:srgbClr val="C00000"/>
                </a:solidFill>
              </a:rPr>
              <a:t>Formal</a:t>
            </a:r>
          </a:p>
          <a:p>
            <a:pPr marL="114300" indent="0">
              <a:buNone/>
            </a:pPr>
            <a:r>
              <a:rPr lang="en-CA" sz="2400" dirty="0" smtClean="0"/>
              <a:t>To facilitate ratification of this agreement, your negotiators urge that the membership respond in the affirmative.</a:t>
            </a:r>
          </a:p>
          <a:p>
            <a:pPr marL="114300" indent="0">
              <a:buNone/>
            </a:pPr>
            <a:endParaRPr lang="en-CA" sz="2400" dirty="0"/>
          </a:p>
          <a:p>
            <a:pPr marL="114300" indent="0">
              <a:buNone/>
            </a:pPr>
            <a:r>
              <a:rPr lang="en-CA" sz="2400" dirty="0">
                <a:solidFill>
                  <a:srgbClr val="C00000"/>
                </a:solidFill>
              </a:rPr>
              <a:t>Conversational</a:t>
            </a:r>
          </a:p>
          <a:p>
            <a:pPr marL="114300" indent="0">
              <a:buNone/>
            </a:pPr>
            <a:r>
              <a:rPr lang="en-CA" sz="2400" dirty="0" smtClean="0"/>
              <a:t>We urge you to approve the agreement by voting yes.</a:t>
            </a:r>
          </a:p>
          <a:p>
            <a:pPr marL="114300" indent="0">
              <a:buNone/>
            </a:pPr>
            <a:endParaRPr lang="en-CA" sz="2400" dirty="0" smtClean="0"/>
          </a:p>
          <a:p>
            <a:endParaRPr lang="en-CA" dirty="0"/>
          </a:p>
        </p:txBody>
      </p:sp>
    </p:spTree>
    <p:extLst>
      <p:ext uri="{BB962C8B-B14F-4D97-AF65-F5344CB8AC3E}">
        <p14:creationId xmlns:p14="http://schemas.microsoft.com/office/powerpoint/2010/main" val="186785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smtClean="0">
                <a:solidFill>
                  <a:srgbClr val="C00000"/>
                </a:solidFill>
              </a:rPr>
              <a:t>Be Positive, not Negative</a:t>
            </a:r>
            <a:endParaRPr lang="en-CA" sz="4000" dirty="0">
              <a:solidFill>
                <a:srgbClr val="C00000"/>
              </a:solidFill>
            </a:endParaRPr>
          </a:p>
        </p:txBody>
      </p:sp>
      <p:sp>
        <p:nvSpPr>
          <p:cNvPr id="3" name="Content Placeholder 2"/>
          <p:cNvSpPr>
            <a:spLocks noGrp="1"/>
          </p:cNvSpPr>
          <p:nvPr>
            <p:ph idx="1"/>
          </p:nvPr>
        </p:nvSpPr>
        <p:spPr/>
        <p:txBody>
          <a:bodyPr/>
          <a:lstStyle/>
          <a:p>
            <a:pPr marL="114300" indent="0">
              <a:buNone/>
            </a:pPr>
            <a:endParaRPr lang="en-CA" sz="2400" dirty="0" smtClean="0"/>
          </a:p>
          <a:p>
            <a:pPr marL="114300" indent="0">
              <a:buNone/>
            </a:pPr>
            <a:r>
              <a:rPr lang="en-CA" sz="2400" dirty="0" smtClean="0">
                <a:solidFill>
                  <a:srgbClr val="C00000"/>
                </a:solidFill>
              </a:rPr>
              <a:t>Negative</a:t>
            </a:r>
          </a:p>
          <a:p>
            <a:pPr marL="114300" indent="0">
              <a:buNone/>
            </a:pPr>
            <a:r>
              <a:rPr lang="en-CA" sz="2400" dirty="0" smtClean="0"/>
              <a:t>We are unable to send your shipment until we receive proof of your payment.</a:t>
            </a:r>
          </a:p>
          <a:p>
            <a:pPr marL="114300" indent="0">
              <a:buNone/>
            </a:pPr>
            <a:endParaRPr lang="en-CA" sz="2400" dirty="0"/>
          </a:p>
          <a:p>
            <a:pPr marL="114300" indent="0">
              <a:buNone/>
            </a:pPr>
            <a:r>
              <a:rPr lang="en-CA" sz="2400" dirty="0" smtClean="0">
                <a:solidFill>
                  <a:srgbClr val="C00000"/>
                </a:solidFill>
              </a:rPr>
              <a:t>Positive</a:t>
            </a:r>
            <a:endParaRPr lang="en-CA" sz="2400" dirty="0">
              <a:solidFill>
                <a:srgbClr val="C00000"/>
              </a:solidFill>
            </a:endParaRPr>
          </a:p>
          <a:p>
            <a:pPr marL="114300" indent="0">
              <a:buNone/>
            </a:pPr>
            <a:r>
              <a:rPr lang="en-CA" sz="2400" dirty="0" smtClean="0"/>
              <a:t>We look forward to sending your shipment as soon as we receive your payment.</a:t>
            </a:r>
          </a:p>
          <a:p>
            <a:pPr marL="114300" indent="0">
              <a:buNone/>
            </a:pPr>
            <a:endParaRPr lang="en-CA" sz="2400" dirty="0" smtClean="0"/>
          </a:p>
          <a:p>
            <a:endParaRPr lang="en-CA" dirty="0"/>
          </a:p>
        </p:txBody>
      </p:sp>
    </p:spTree>
    <p:extLst>
      <p:ext uri="{BB962C8B-B14F-4D97-AF65-F5344CB8AC3E}">
        <p14:creationId xmlns:p14="http://schemas.microsoft.com/office/powerpoint/2010/main" val="351236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smtClean="0">
                <a:solidFill>
                  <a:srgbClr val="C00000"/>
                </a:solidFill>
              </a:rPr>
              <a:t>Be Positive, not Negative…</a:t>
            </a:r>
            <a:endParaRPr lang="en-CA" sz="4000" dirty="0">
              <a:solidFill>
                <a:srgbClr val="C00000"/>
              </a:solidFill>
            </a:endParaRPr>
          </a:p>
        </p:txBody>
      </p:sp>
      <p:sp>
        <p:nvSpPr>
          <p:cNvPr id="3" name="Content Placeholder 2"/>
          <p:cNvSpPr>
            <a:spLocks noGrp="1"/>
          </p:cNvSpPr>
          <p:nvPr>
            <p:ph idx="1"/>
          </p:nvPr>
        </p:nvSpPr>
        <p:spPr/>
        <p:txBody>
          <a:bodyPr/>
          <a:lstStyle/>
          <a:p>
            <a:pPr marL="114300" indent="0">
              <a:buNone/>
            </a:pPr>
            <a:endParaRPr lang="en-CA" sz="2400" dirty="0" smtClean="0"/>
          </a:p>
          <a:p>
            <a:pPr marL="114300" indent="0">
              <a:buNone/>
            </a:pPr>
            <a:r>
              <a:rPr lang="en-CA" sz="2400" dirty="0" smtClean="0">
                <a:solidFill>
                  <a:srgbClr val="C00000"/>
                </a:solidFill>
              </a:rPr>
              <a:t>Negative</a:t>
            </a:r>
          </a:p>
          <a:p>
            <a:pPr marL="114300" indent="0">
              <a:buNone/>
            </a:pPr>
            <a:r>
              <a:rPr lang="en-CA" sz="2400" dirty="0" smtClean="0"/>
              <a:t>We are sorry that we must reject your application for credit at this time.</a:t>
            </a:r>
          </a:p>
          <a:p>
            <a:pPr marL="114300" indent="0">
              <a:buNone/>
            </a:pPr>
            <a:endParaRPr lang="en-CA" sz="2400" dirty="0"/>
          </a:p>
          <a:p>
            <a:pPr marL="114300" indent="0">
              <a:buNone/>
            </a:pPr>
            <a:r>
              <a:rPr lang="en-CA" sz="2400" dirty="0" smtClean="0">
                <a:solidFill>
                  <a:srgbClr val="C00000"/>
                </a:solidFill>
              </a:rPr>
              <a:t>Positive</a:t>
            </a:r>
            <a:endParaRPr lang="en-CA" sz="2400" dirty="0">
              <a:solidFill>
                <a:srgbClr val="C00000"/>
              </a:solidFill>
            </a:endParaRPr>
          </a:p>
          <a:p>
            <a:pPr marL="114300" indent="0">
              <a:buNone/>
            </a:pPr>
            <a:r>
              <a:rPr lang="en-CA" sz="2400" dirty="0" smtClean="0"/>
              <a:t>At this time, we can serve you on a cash basis only.</a:t>
            </a:r>
          </a:p>
          <a:p>
            <a:pPr marL="114300" indent="0">
              <a:buNone/>
            </a:pPr>
            <a:endParaRPr lang="en-CA" sz="2400" dirty="0" smtClean="0"/>
          </a:p>
          <a:p>
            <a:endParaRPr lang="en-CA" dirty="0"/>
          </a:p>
        </p:txBody>
      </p:sp>
    </p:spTree>
    <p:extLst>
      <p:ext uri="{BB962C8B-B14F-4D97-AF65-F5344CB8AC3E}">
        <p14:creationId xmlns:p14="http://schemas.microsoft.com/office/powerpoint/2010/main" val="328113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smtClean="0">
                <a:solidFill>
                  <a:srgbClr val="C00000"/>
                </a:solidFill>
              </a:rPr>
              <a:t>Be Positive, not Negative…</a:t>
            </a:r>
            <a:endParaRPr lang="en-CA" sz="4000" dirty="0">
              <a:solidFill>
                <a:srgbClr val="C00000"/>
              </a:solidFill>
            </a:endParaRPr>
          </a:p>
        </p:txBody>
      </p:sp>
      <p:sp>
        <p:nvSpPr>
          <p:cNvPr id="3" name="Content Placeholder 2"/>
          <p:cNvSpPr>
            <a:spLocks noGrp="1"/>
          </p:cNvSpPr>
          <p:nvPr>
            <p:ph idx="1"/>
          </p:nvPr>
        </p:nvSpPr>
        <p:spPr/>
        <p:txBody>
          <a:bodyPr/>
          <a:lstStyle/>
          <a:p>
            <a:pPr marL="114300" indent="0">
              <a:buNone/>
            </a:pPr>
            <a:endParaRPr lang="en-CA" sz="2400" dirty="0" smtClean="0"/>
          </a:p>
          <a:p>
            <a:pPr marL="114300" indent="0">
              <a:buNone/>
            </a:pPr>
            <a:r>
              <a:rPr lang="en-CA" sz="2400" dirty="0" smtClean="0">
                <a:solidFill>
                  <a:srgbClr val="C00000"/>
                </a:solidFill>
              </a:rPr>
              <a:t>Negative</a:t>
            </a:r>
          </a:p>
          <a:p>
            <a:pPr marL="114300" indent="0">
              <a:buNone/>
            </a:pPr>
            <a:r>
              <a:rPr lang="en-CA" sz="2400" dirty="0" smtClean="0"/>
              <a:t>If you fail to pass the exam, you will not qualify.</a:t>
            </a:r>
          </a:p>
          <a:p>
            <a:pPr marL="114300" indent="0">
              <a:buNone/>
            </a:pPr>
            <a:endParaRPr lang="en-CA" sz="2400" dirty="0"/>
          </a:p>
          <a:p>
            <a:pPr marL="114300" indent="0">
              <a:buNone/>
            </a:pPr>
            <a:r>
              <a:rPr lang="en-CA" sz="2400" dirty="0" smtClean="0">
                <a:solidFill>
                  <a:srgbClr val="C00000"/>
                </a:solidFill>
              </a:rPr>
              <a:t>Positive</a:t>
            </a:r>
            <a:endParaRPr lang="en-CA" sz="2400" dirty="0">
              <a:solidFill>
                <a:srgbClr val="C00000"/>
              </a:solidFill>
            </a:endParaRPr>
          </a:p>
          <a:p>
            <a:pPr marL="114300" indent="0">
              <a:buNone/>
            </a:pPr>
            <a:r>
              <a:rPr lang="en-CA" sz="2400" dirty="0" smtClean="0"/>
              <a:t>You will qualify if you pass the exam.</a:t>
            </a:r>
          </a:p>
          <a:p>
            <a:pPr marL="114300" indent="0">
              <a:buNone/>
            </a:pPr>
            <a:endParaRPr lang="en-CA" sz="2400" dirty="0" smtClean="0"/>
          </a:p>
          <a:p>
            <a:endParaRPr lang="en-CA" dirty="0"/>
          </a:p>
        </p:txBody>
      </p:sp>
    </p:spTree>
    <p:extLst>
      <p:ext uri="{BB962C8B-B14F-4D97-AF65-F5344CB8AC3E}">
        <p14:creationId xmlns:p14="http://schemas.microsoft.com/office/powerpoint/2010/main" val="276912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Your assignment</a:t>
            </a:r>
            <a:endParaRPr lang="en-CA" dirty="0">
              <a:solidFill>
                <a:srgbClr val="C00000"/>
              </a:solidFill>
            </a:endParaRPr>
          </a:p>
        </p:txBody>
      </p:sp>
      <p:sp>
        <p:nvSpPr>
          <p:cNvPr id="3" name="Content Placeholder 2"/>
          <p:cNvSpPr>
            <a:spLocks noGrp="1"/>
          </p:cNvSpPr>
          <p:nvPr>
            <p:ph idx="1"/>
          </p:nvPr>
        </p:nvSpPr>
        <p:spPr/>
        <p:txBody>
          <a:bodyPr>
            <a:normAutofit/>
          </a:bodyPr>
          <a:lstStyle/>
          <a:p>
            <a:pPr marL="114300" indent="0">
              <a:buNone/>
            </a:pPr>
            <a:r>
              <a:rPr lang="en-CA" sz="2400" b="1" dirty="0" smtClean="0"/>
              <a:t>Page 48</a:t>
            </a:r>
          </a:p>
          <a:p>
            <a:pPr marL="114300" indent="0">
              <a:buNone/>
            </a:pPr>
            <a:r>
              <a:rPr lang="en-CA" sz="2400" dirty="0" smtClean="0"/>
              <a:t>#8 - #21</a:t>
            </a:r>
          </a:p>
          <a:p>
            <a:pPr marL="114300" indent="0">
              <a:buNone/>
            </a:pPr>
            <a:r>
              <a:rPr lang="en-CA" sz="2400" dirty="0" smtClean="0"/>
              <a:t>Rewrite the sentences using the Audience Focus and You View approaches.</a:t>
            </a:r>
          </a:p>
          <a:p>
            <a:pPr marL="114300" indent="0">
              <a:buNone/>
            </a:pPr>
            <a:endParaRPr lang="en-CA" sz="2400" b="1" dirty="0" smtClean="0"/>
          </a:p>
          <a:p>
            <a:pPr marL="114300" indent="0">
              <a:buNone/>
            </a:pPr>
            <a:r>
              <a:rPr lang="en-CA" sz="2400" b="1" dirty="0" smtClean="0"/>
              <a:t>Page 49</a:t>
            </a:r>
          </a:p>
          <a:p>
            <a:pPr marL="114300" indent="0">
              <a:buNone/>
            </a:pPr>
            <a:r>
              <a:rPr lang="en-CA" sz="2400" dirty="0" smtClean="0"/>
              <a:t>#22 - #27</a:t>
            </a:r>
          </a:p>
          <a:p>
            <a:pPr marL="114300" indent="0">
              <a:buNone/>
            </a:pPr>
            <a:r>
              <a:rPr lang="en-CA" sz="2400" dirty="0" smtClean="0"/>
              <a:t>Rewrite using a conversational, professional tone.</a:t>
            </a:r>
          </a:p>
          <a:p>
            <a:pPr marL="114300" indent="0">
              <a:buNone/>
            </a:pPr>
            <a:endParaRPr lang="en-CA" sz="2400" dirty="0"/>
          </a:p>
          <a:p>
            <a:pPr marL="114300" indent="0">
              <a:buNone/>
            </a:pPr>
            <a:r>
              <a:rPr lang="en-CA" sz="2400" dirty="0"/>
              <a:t>#</a:t>
            </a:r>
            <a:r>
              <a:rPr lang="en-CA" sz="2400" dirty="0" smtClean="0"/>
              <a:t>28 </a:t>
            </a:r>
            <a:r>
              <a:rPr lang="en-CA" sz="2400" dirty="0"/>
              <a:t>- </a:t>
            </a:r>
            <a:r>
              <a:rPr lang="en-CA" sz="2400" dirty="0" smtClean="0"/>
              <a:t>#34</a:t>
            </a:r>
            <a:endParaRPr lang="en-CA" sz="2400" dirty="0"/>
          </a:p>
          <a:p>
            <a:pPr marL="114300" indent="0">
              <a:buNone/>
            </a:pPr>
            <a:r>
              <a:rPr lang="en-CA" sz="2400" dirty="0" smtClean="0"/>
              <a:t>Revise to make the statement more positive.</a:t>
            </a:r>
            <a:endParaRPr lang="en-CA" sz="2400" dirty="0"/>
          </a:p>
          <a:p>
            <a:pPr marL="114300" indent="0">
              <a:buNone/>
            </a:pPr>
            <a:endParaRPr lang="en-CA" sz="2400" dirty="0"/>
          </a:p>
          <a:p>
            <a:pPr marL="114300" indent="0">
              <a:buNone/>
            </a:pPr>
            <a:endParaRPr lang="en-CA" sz="2400" dirty="0" smtClean="0"/>
          </a:p>
          <a:p>
            <a:pPr marL="114300" indent="0">
              <a:buNone/>
            </a:pPr>
            <a:endParaRPr lang="en-CA" sz="2400" dirty="0"/>
          </a:p>
          <a:p>
            <a:pPr marL="114300" indent="0">
              <a:buNone/>
            </a:pPr>
            <a:endParaRPr lang="en-CA" sz="2400" dirty="0"/>
          </a:p>
        </p:txBody>
      </p:sp>
    </p:spTree>
    <p:extLst>
      <p:ext uri="{BB962C8B-B14F-4D97-AF65-F5344CB8AC3E}">
        <p14:creationId xmlns:p14="http://schemas.microsoft.com/office/powerpoint/2010/main" val="155190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00"/>
                                        <p:tgtEl>
                                          <p:spTgt spid="3">
                                            <p:txEl>
                                              <p:pRg st="5" end="5"/>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down)">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down)">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457200" y="2996952"/>
            <a:ext cx="7620000" cy="3403848"/>
          </a:xfrm>
        </p:spPr>
        <p:txBody>
          <a:bodyPr/>
          <a:lstStyle/>
          <a:p>
            <a:pPr marL="114300" indent="0" algn="ctr">
              <a:buNone/>
            </a:pPr>
            <a:r>
              <a:rPr lang="en-CA" dirty="0" smtClean="0"/>
              <a:t>End</a:t>
            </a:r>
            <a:endParaRPr lang="en-CA" dirty="0"/>
          </a:p>
        </p:txBody>
      </p:sp>
    </p:spTree>
    <p:extLst>
      <p:ext uri="{BB962C8B-B14F-4D97-AF65-F5344CB8AC3E}">
        <p14:creationId xmlns:p14="http://schemas.microsoft.com/office/powerpoint/2010/main" val="16665334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182</TotalTime>
  <Words>939</Words>
  <Application>Microsoft Office PowerPoint</Application>
  <PresentationFormat>On-screen Show (4:3)</PresentationFormat>
  <Paragraphs>175</Paragraphs>
  <Slides>19</Slides>
  <Notes>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Adjacency</vt:lpstr>
      <vt:lpstr>Business Communications</vt:lpstr>
      <vt:lpstr>The Writing Process</vt:lpstr>
      <vt:lpstr>The Writing Process</vt:lpstr>
      <vt:lpstr>The Writing Process</vt:lpstr>
      <vt:lpstr>The Writing Process</vt:lpstr>
      <vt:lpstr>Adaptation</vt:lpstr>
      <vt:lpstr>Audience Focus</vt:lpstr>
      <vt:lpstr>Audience Focus…</vt:lpstr>
      <vt:lpstr>Polite “You” View</vt:lpstr>
      <vt:lpstr>Polite “You” View…</vt:lpstr>
      <vt:lpstr>Conversational but Professional</vt:lpstr>
      <vt:lpstr>Conversational but Professional…</vt:lpstr>
      <vt:lpstr>Conversational but Professional…</vt:lpstr>
      <vt:lpstr>Conversational but Professional…</vt:lpstr>
      <vt:lpstr>Be Positive, not Negative</vt:lpstr>
      <vt:lpstr>Be Positive, not Negative…</vt:lpstr>
      <vt:lpstr>Be Positive, not Negative…</vt:lpstr>
      <vt:lpstr>Your assignment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Communications</dc:title>
  <dc:creator>Brooke B</dc:creator>
  <cp:lastModifiedBy>Student3</cp:lastModifiedBy>
  <cp:revision>16</cp:revision>
  <dcterms:created xsi:type="dcterms:W3CDTF">2012-11-10T18:28:11Z</dcterms:created>
  <dcterms:modified xsi:type="dcterms:W3CDTF">2017-02-17T15:42:13Z</dcterms:modified>
</cp:coreProperties>
</file>