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http://customooxmlschemas.google.com/">
      <go:slidesCustomData xmlns:go="http://customooxmlschemas.google.com/" r:id="rId19" roundtripDataSignature="AMtx7mh5VFW3Jk3bO5nmArii0UqzltbWu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customschemas.google.com/relationships/presentationmetadata" Target="metadata"/><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CA"/>
              <a:t>Social media is e</a:t>
            </a:r>
            <a:r>
              <a:rPr lang="en-CA"/>
              <a:t>lectronic communication used by consumers to share ideas, information, opinions, and personal messages.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Examples can be facebook, twitter, instagram, etc. The list goes on and customers are embracing these opportunities.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Social media is pushing companies to reevaluate and </a:t>
            </a:r>
            <a:r>
              <a:rPr lang="en-CA"/>
              <a:t>redefine</a:t>
            </a:r>
            <a:r>
              <a:rPr lang="en-CA"/>
              <a:t> they serve their customers. Using social media can be a cost effective way to to advertise as it is </a:t>
            </a:r>
            <a:r>
              <a:rPr lang="en-CA"/>
              <a:t>a lot</a:t>
            </a:r>
            <a:r>
              <a:rPr lang="en-CA"/>
              <a:t> cheaper than regular advertisement Social media can have no or very little cost associated. If your business starts to grow </a:t>
            </a:r>
            <a:r>
              <a:rPr lang="en-CA"/>
              <a:t>than</a:t>
            </a:r>
            <a:r>
              <a:rPr lang="en-CA"/>
              <a:t> you might put some money into it by promoting your posts but other than that it could cost you nothing.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The reality nowadays is that social media has become a part of the ever-changing opportunity to serve customers.</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It provides companies to have an increased collaboration for problem solving. </a:t>
            </a:r>
            <a:endParaRPr/>
          </a:p>
        </p:txBody>
      </p:sp>
      <p:sp>
        <p:nvSpPr>
          <p:cNvPr id="113" name="Google Shape;113;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11e32e2a7ea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CA"/>
              <a:t>When using social media to interact with customers remember the </a:t>
            </a:r>
            <a:r>
              <a:rPr lang="en-CA"/>
              <a:t>following</a:t>
            </a:r>
            <a:r>
              <a:rPr lang="en-CA"/>
              <a:t>:</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Express appreciation to customer </a:t>
            </a:r>
            <a:r>
              <a:rPr lang="en-CA"/>
              <a:t>referrals</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Share information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Status updates for deadlines, events, and opportunities</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Link to other resources</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Share what’s trending</a:t>
            </a:r>
            <a:endParaRPr/>
          </a:p>
          <a:p>
            <a:pPr indent="0" lvl="0" marL="0" rtl="0" algn="l">
              <a:spcBef>
                <a:spcPts val="0"/>
              </a:spcBef>
              <a:spcAft>
                <a:spcPts val="0"/>
              </a:spcAft>
              <a:buNone/>
            </a:pPr>
            <a:r>
              <a:t/>
            </a:r>
            <a:endParaRPr/>
          </a:p>
        </p:txBody>
      </p:sp>
      <p:sp>
        <p:nvSpPr>
          <p:cNvPr id="120" name="Google Shape;120;g11e32e2a7ea_0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11e32e2a7e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CA"/>
              <a:t>Customers want hassle-free customer experiences that are user friendly and that validate their choices.</a:t>
            </a:r>
            <a:endParaRPr/>
          </a:p>
        </p:txBody>
      </p:sp>
      <p:sp>
        <p:nvSpPr>
          <p:cNvPr id="125" name="Google Shape;125;g11e32e2a7ea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11e561fd247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CA"/>
              <a:t>Prepare your staff: Get the call center staff involved from the start.</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Train supervisors and team leaders first and get them to buy in.</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Develop a group of “change champions” who will act as advocates for the new technology.</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Sell your vision: Convey your enthusiasm and share how much easier work will be.</a:t>
            </a:r>
            <a:endParaRPr/>
          </a:p>
          <a:p>
            <a:pPr indent="0" lvl="0" marL="0" rtl="0" algn="l">
              <a:spcBef>
                <a:spcPts val="0"/>
              </a:spcBef>
              <a:spcAft>
                <a:spcPts val="0"/>
              </a:spcAft>
              <a:buNone/>
            </a:pPr>
            <a:r>
              <a:t/>
            </a:r>
            <a:endParaRPr/>
          </a:p>
        </p:txBody>
      </p:sp>
      <p:sp>
        <p:nvSpPr>
          <p:cNvPr id="131" name="Google Shape;131;g11e561fd247_0_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11e561fd247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CA" sz="1050">
                <a:solidFill>
                  <a:srgbClr val="5F6368"/>
                </a:solidFill>
                <a:highlight>
                  <a:srgbClr val="FFFFFF"/>
                </a:highlight>
              </a:rPr>
              <a:t>Praise successful use of the new technology</a:t>
            </a:r>
            <a:endParaRPr sz="1050">
              <a:solidFill>
                <a:srgbClr val="5F6368"/>
              </a:solidFill>
              <a:highlight>
                <a:srgbClr val="FFFFFF"/>
              </a:highlight>
            </a:endParaRPr>
          </a:p>
          <a:p>
            <a:pPr indent="0" lvl="0" marL="0" rtl="0" algn="l">
              <a:spcBef>
                <a:spcPts val="0"/>
              </a:spcBef>
              <a:spcAft>
                <a:spcPts val="0"/>
              </a:spcAft>
              <a:buNone/>
            </a:pPr>
            <a:r>
              <a:t/>
            </a:r>
            <a:endParaRPr sz="1050">
              <a:solidFill>
                <a:srgbClr val="5F6368"/>
              </a:solidFill>
              <a:highlight>
                <a:srgbClr val="FFFFFF"/>
              </a:highlight>
            </a:endParaRPr>
          </a:p>
          <a:p>
            <a:pPr indent="0" lvl="0" marL="0" rtl="0" algn="l">
              <a:spcBef>
                <a:spcPts val="0"/>
              </a:spcBef>
              <a:spcAft>
                <a:spcPts val="0"/>
              </a:spcAft>
              <a:buNone/>
            </a:pPr>
            <a:r>
              <a:rPr lang="en-CA" sz="1050">
                <a:solidFill>
                  <a:srgbClr val="5F6368"/>
                </a:solidFill>
                <a:highlight>
                  <a:srgbClr val="FFFFFF"/>
                </a:highlight>
              </a:rPr>
              <a:t>Resist the temptation to complain</a:t>
            </a:r>
            <a:endParaRPr sz="1050">
              <a:solidFill>
                <a:srgbClr val="5F6368"/>
              </a:solidFill>
              <a:highlight>
                <a:srgbClr val="FFFFFF"/>
              </a:highlight>
            </a:endParaRPr>
          </a:p>
          <a:p>
            <a:pPr indent="0" lvl="0" marL="0" rtl="0" algn="l">
              <a:spcBef>
                <a:spcPts val="0"/>
              </a:spcBef>
              <a:spcAft>
                <a:spcPts val="0"/>
              </a:spcAft>
              <a:buNone/>
            </a:pPr>
            <a:r>
              <a:t/>
            </a:r>
            <a:endParaRPr sz="1050">
              <a:solidFill>
                <a:srgbClr val="5F6368"/>
              </a:solidFill>
              <a:highlight>
                <a:srgbClr val="FFFFFF"/>
              </a:highlight>
            </a:endParaRPr>
          </a:p>
          <a:p>
            <a:pPr indent="0" lvl="0" marL="0" rtl="0" algn="l">
              <a:spcBef>
                <a:spcPts val="0"/>
              </a:spcBef>
              <a:spcAft>
                <a:spcPts val="0"/>
              </a:spcAft>
              <a:buNone/>
            </a:pPr>
            <a:r>
              <a:rPr lang="en-CA" sz="1050">
                <a:solidFill>
                  <a:srgbClr val="5F6368"/>
                </a:solidFill>
                <a:highlight>
                  <a:srgbClr val="FFFFFF"/>
                </a:highlight>
              </a:rPr>
              <a:t>Celebrate small successes: Celebrate small milestones along the way to keep all involved excited.</a:t>
            </a:r>
            <a:endParaRPr sz="1050">
              <a:solidFill>
                <a:srgbClr val="5F6368"/>
              </a:solidFill>
              <a:highlight>
                <a:srgbClr val="FFFFFF"/>
              </a:highlight>
            </a:endParaRPr>
          </a:p>
          <a:p>
            <a:pPr indent="0" lvl="0" marL="0" rtl="0" algn="l">
              <a:spcBef>
                <a:spcPts val="0"/>
              </a:spcBef>
              <a:spcAft>
                <a:spcPts val="0"/>
              </a:spcAft>
              <a:buNone/>
            </a:pPr>
            <a:r>
              <a:t/>
            </a:r>
            <a:endParaRPr sz="1050">
              <a:solidFill>
                <a:srgbClr val="5F6368"/>
              </a:solidFill>
              <a:highlight>
                <a:srgbClr val="FFFFFF"/>
              </a:highlight>
            </a:endParaRPr>
          </a:p>
          <a:p>
            <a:pPr indent="0" lvl="0" marL="0" rtl="0" algn="l">
              <a:spcBef>
                <a:spcPts val="0"/>
              </a:spcBef>
              <a:spcAft>
                <a:spcPts val="0"/>
              </a:spcAft>
              <a:buNone/>
            </a:pPr>
            <a:r>
              <a:rPr lang="en-CA" sz="1050">
                <a:solidFill>
                  <a:srgbClr val="5F6368"/>
                </a:solidFill>
                <a:highlight>
                  <a:srgbClr val="FFFFFF"/>
                </a:highlight>
              </a:rPr>
              <a:t>Avoid the “shelfware syndrome”: The temptation to give up and put the new technology on the shelf, never to be used.</a:t>
            </a:r>
            <a:endParaRPr/>
          </a:p>
        </p:txBody>
      </p:sp>
      <p:sp>
        <p:nvSpPr>
          <p:cNvPr id="137" name="Google Shape;137;g11e561fd247_0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11e561fd24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CA"/>
              <a:t>One </a:t>
            </a:r>
            <a:r>
              <a:rPr lang="en-CA"/>
              <a:t>rustic</a:t>
            </a:r>
            <a:r>
              <a:rPr lang="en-CA"/>
              <a:t> growth in customer service is the use of call centres. Call centre have a unique </a:t>
            </a:r>
            <a:r>
              <a:rPr lang="en-CA"/>
              <a:t>advantage of being able to be located anywhere that there is a significant work base. Call centres also allow service cost to be reduced due to not needing one-on-one service but customers do compromise on that service.</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Some call centres might include teleselling or telemarketing which is selling products, services, or information via the telephone.</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There are two types of calls within call centres:</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Inbound calls: Calls that originate with the customer and may include catalogue ordering, billing inquiry, tech support, product use, or other information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Outbound calls: Calls that originate from the call centre to the customer and are usually intended to sell products, conduct market research, follow-up with customers inquiries. </a:t>
            </a:r>
            <a:endParaRPr/>
          </a:p>
          <a:p>
            <a:pPr indent="0" lvl="0" marL="0" rtl="0" algn="l">
              <a:spcBef>
                <a:spcPts val="0"/>
              </a:spcBef>
              <a:spcAft>
                <a:spcPts val="0"/>
              </a:spcAft>
              <a:buNone/>
            </a:pPr>
            <a:r>
              <a:t/>
            </a:r>
            <a:endParaRPr/>
          </a:p>
        </p:txBody>
      </p:sp>
      <p:sp>
        <p:nvSpPr>
          <p:cNvPr id="143" name="Google Shape;143;g11e561fd247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CA"/>
              <a:t>When calling a customer service centre most of them have sophisticated systems that include special call routing systems including Automatic call distribution which is a computerized system that allows calls to be routed to the next available agent. Another thing that call centres have is an automatic number identification (Caller id) which will allow them to see how they are talking to and bring up their contact information on the computer.</a:t>
            </a:r>
            <a:endParaRPr/>
          </a:p>
        </p:txBody>
      </p:sp>
      <p:sp>
        <p:nvSpPr>
          <p:cNvPr id="150" name="Google Shape;150;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CA"/>
              <a:t>Customer have started to rely on the internet for some of their shopping needs.</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Some services customers are using are:</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Online billing: Receiving and paying their bills online. It decreases the amount of time for paying bills</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Buying/selling goods, services: Online shopping is at an all time high This allows customers to search for the best prices or buy and ship to their </a:t>
            </a:r>
            <a:r>
              <a:rPr lang="en-CA"/>
              <a:t>house</a:t>
            </a:r>
            <a:r>
              <a:rPr lang="en-CA"/>
              <a:t>.</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Online tutorials: Allows customers to access tutorials at all hours and they can repeat them until they understand what it is they are watching.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Webinars: Online collaboration or training.</a:t>
            </a:r>
            <a:endParaRPr/>
          </a:p>
        </p:txBody>
      </p:sp>
      <p:sp>
        <p:nvSpPr>
          <p:cNvPr id="157" name="Google Shape;157;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CA"/>
              <a:t>Technical assistance: </a:t>
            </a:r>
            <a:r>
              <a:rPr lang="en-CA"/>
              <a:t>assistant</a:t>
            </a:r>
            <a:r>
              <a:rPr lang="en-CA"/>
              <a:t> via the internet.</a:t>
            </a:r>
            <a:endParaRPr/>
          </a:p>
          <a:p>
            <a:pPr indent="0" lvl="0" marL="0" rtl="0" algn="l">
              <a:spcBef>
                <a:spcPts val="0"/>
              </a:spcBef>
              <a:spcAft>
                <a:spcPts val="0"/>
              </a:spcAft>
              <a:buNone/>
            </a:pPr>
            <a:r>
              <a:rPr lang="en-CA"/>
              <a:t>Internet phone: VoIP = Voice over Internet Protocol, e.g.  Skype</a:t>
            </a:r>
            <a:endParaRPr/>
          </a:p>
          <a:p>
            <a:pPr indent="0" lvl="0" marL="0" rtl="0" algn="l">
              <a:spcBef>
                <a:spcPts val="0"/>
              </a:spcBef>
              <a:spcAft>
                <a:spcPts val="0"/>
              </a:spcAft>
              <a:buNone/>
            </a:pPr>
            <a:r>
              <a:rPr lang="en-CA"/>
              <a:t>Email</a:t>
            </a:r>
            <a:endParaRPr/>
          </a:p>
          <a:p>
            <a:pPr indent="0" lvl="0" marL="0" rtl="0" algn="l">
              <a:spcBef>
                <a:spcPts val="0"/>
              </a:spcBef>
              <a:spcAft>
                <a:spcPts val="0"/>
              </a:spcAft>
              <a:buNone/>
            </a:pPr>
            <a:r>
              <a:t/>
            </a:r>
            <a:endParaRPr/>
          </a:p>
        </p:txBody>
      </p:sp>
      <p:sp>
        <p:nvSpPr>
          <p:cNvPr id="164" name="Google Shape;164;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11e561fd247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CA"/>
              <a:t>Customer loyalty is one of the defining areas of success or failure for service providers. Facebook and email are a good way of getting and keeping customer loyalty. Getting your </a:t>
            </a:r>
            <a:r>
              <a:rPr lang="en-CA"/>
              <a:t>businesses</a:t>
            </a:r>
            <a:r>
              <a:rPr lang="en-CA"/>
              <a:t> name out there and in front of customers as possible as often can also increase loyalty. By </a:t>
            </a:r>
            <a:r>
              <a:rPr lang="en-CA"/>
              <a:t>building</a:t>
            </a:r>
            <a:r>
              <a:rPr lang="en-CA"/>
              <a:t> a relationship with your customers you can build your </a:t>
            </a:r>
            <a:r>
              <a:rPr lang="en-CA"/>
              <a:t>loyalty and they can start relying on your for shopping needs.</a:t>
            </a:r>
            <a:endParaRPr/>
          </a:p>
        </p:txBody>
      </p:sp>
      <p:sp>
        <p:nvSpPr>
          <p:cNvPr id="171" name="Google Shape;171;g11e561fd247_0_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24" name="Shape 24"/>
        <p:cNvGrpSpPr/>
        <p:nvPr/>
      </p:nvGrpSpPr>
      <p:grpSpPr>
        <a:xfrm>
          <a:off x="0" y="0"/>
          <a:ext cx="0" cy="0"/>
          <a:chOff x="0" y="0"/>
          <a:chExt cx="0" cy="0"/>
        </a:xfrm>
      </p:grpSpPr>
      <p:sp>
        <p:nvSpPr>
          <p:cNvPr id="25" name="Google Shape;25;p9"/>
          <p:cNvSpPr/>
          <p:nvPr/>
        </p:nvSpPr>
        <p:spPr>
          <a:xfrm flipH="1" rot="10800000">
            <a:off x="5410182" y="3810000"/>
            <a:ext cx="3733819" cy="91087"/>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26" name="Google Shape;26;p9"/>
          <p:cNvSpPr/>
          <p:nvPr/>
        </p:nvSpPr>
        <p:spPr>
          <a:xfrm flipH="1" rot="10800000">
            <a:off x="5410200" y="3897010"/>
            <a:ext cx="3733801" cy="192024"/>
          </a:xfrm>
          <a:prstGeom prst="rect">
            <a:avLst/>
          </a:prstGeom>
          <a:solidFill>
            <a:schemeClr val="accent2">
              <a:alpha val="4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27" name="Google Shape;27;p9"/>
          <p:cNvSpPr/>
          <p:nvPr/>
        </p:nvSpPr>
        <p:spPr>
          <a:xfrm flipH="1" rot="10800000">
            <a:off x="5410200" y="4115167"/>
            <a:ext cx="3733801" cy="9144"/>
          </a:xfrm>
          <a:prstGeom prst="rect">
            <a:avLst/>
          </a:prstGeom>
          <a:solidFill>
            <a:schemeClr val="accent2">
              <a:alpha val="64705"/>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28" name="Google Shape;28;p9"/>
          <p:cNvSpPr/>
          <p:nvPr/>
        </p:nvSpPr>
        <p:spPr>
          <a:xfrm flipH="1" rot="10800000">
            <a:off x="5410200" y="4164403"/>
            <a:ext cx="1965960" cy="18288"/>
          </a:xfrm>
          <a:prstGeom prst="rect">
            <a:avLst/>
          </a:prstGeom>
          <a:solidFill>
            <a:schemeClr val="accent2">
              <a:alpha val="6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29" name="Google Shape;29;p9"/>
          <p:cNvSpPr/>
          <p:nvPr/>
        </p:nvSpPr>
        <p:spPr>
          <a:xfrm flipH="1" rot="10800000">
            <a:off x="5410200" y="4199572"/>
            <a:ext cx="1965960" cy="9144"/>
          </a:xfrm>
          <a:prstGeom prst="rect">
            <a:avLst/>
          </a:prstGeom>
          <a:solidFill>
            <a:schemeClr val="accent2">
              <a:alpha val="64705"/>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30" name="Google Shape;30;p9"/>
          <p:cNvSpPr/>
          <p:nvPr/>
        </p:nvSpPr>
        <p:spPr>
          <a:xfrm>
            <a:off x="5410200" y="3962400"/>
            <a:ext cx="3063240" cy="27432"/>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31" name="Google Shape;31;p9"/>
          <p:cNvSpPr/>
          <p:nvPr/>
        </p:nvSpPr>
        <p:spPr>
          <a:xfrm>
            <a:off x="7376507" y="4060983"/>
            <a:ext cx="1600200" cy="36576"/>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32" name="Google Shape;32;p9"/>
          <p:cNvSpPr/>
          <p:nvPr/>
        </p:nvSpPr>
        <p:spPr>
          <a:xfrm>
            <a:off x="1" y="3649662"/>
            <a:ext cx="9144000" cy="244170"/>
          </a:xfrm>
          <a:prstGeom prst="rect">
            <a:avLst/>
          </a:prstGeom>
          <a:solidFill>
            <a:schemeClr val="accent2">
              <a:alpha val="4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33" name="Google Shape;33;p9"/>
          <p:cNvSpPr/>
          <p:nvPr/>
        </p:nvSpPr>
        <p:spPr>
          <a:xfrm>
            <a:off x="0" y="3675527"/>
            <a:ext cx="9144001" cy="140677"/>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34" name="Google Shape;34;p9"/>
          <p:cNvSpPr/>
          <p:nvPr/>
        </p:nvSpPr>
        <p:spPr>
          <a:xfrm flipH="1" rot="10800000">
            <a:off x="6414051" y="3643090"/>
            <a:ext cx="2729950" cy="248432"/>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35" name="Google Shape;35;p9"/>
          <p:cNvSpPr/>
          <p:nvPr/>
        </p:nvSpPr>
        <p:spPr>
          <a:xfrm>
            <a:off x="0" y="0"/>
            <a:ext cx="9144000" cy="37017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36" name="Google Shape;36;p9"/>
          <p:cNvSpPr txBox="1"/>
          <p:nvPr>
            <p:ph type="ctrTitle"/>
          </p:nvPr>
        </p:nvSpPr>
        <p:spPr>
          <a:xfrm>
            <a:off x="457200" y="2401887"/>
            <a:ext cx="8458200" cy="1470025"/>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4400"/>
              <a:buFont typeface="Trebuchet MS"/>
              <a:buNone/>
              <a:defRPr sz="44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 name="Google Shape;37;p9"/>
          <p:cNvSpPr txBox="1"/>
          <p:nvPr>
            <p:ph idx="1" type="subTitle"/>
          </p:nvPr>
        </p:nvSpPr>
        <p:spPr>
          <a:xfrm>
            <a:off x="457200" y="3899938"/>
            <a:ext cx="4953000" cy="1752600"/>
          </a:xfrm>
          <a:prstGeom prst="rect">
            <a:avLst/>
          </a:prstGeom>
          <a:noFill/>
          <a:ln>
            <a:noFill/>
          </a:ln>
        </p:spPr>
        <p:txBody>
          <a:bodyPr anchorCtr="0" anchor="t" bIns="45700" lIns="91425" spcFirstLastPara="1" rIns="91425" wrap="square" tIns="45700">
            <a:normAutofit/>
          </a:bodyPr>
          <a:lstStyle>
            <a:lvl1pPr lvl="0" algn="l">
              <a:spcBef>
                <a:spcPts val="300"/>
              </a:spcBef>
              <a:spcAft>
                <a:spcPts val="0"/>
              </a:spcAft>
              <a:buSzPts val="2400"/>
              <a:buNone/>
              <a:defRPr sz="2400">
                <a:solidFill>
                  <a:schemeClr val="dk2"/>
                </a:solidFill>
              </a:defRPr>
            </a:lvl1pPr>
            <a:lvl2pPr lvl="1" algn="ctr">
              <a:spcBef>
                <a:spcPts val="300"/>
              </a:spcBef>
              <a:spcAft>
                <a:spcPts val="0"/>
              </a:spcAft>
              <a:buSzPts val="1800"/>
              <a:buNone/>
              <a:defRPr/>
            </a:lvl2pPr>
            <a:lvl3pPr lvl="2" algn="ctr">
              <a:spcBef>
                <a:spcPts val="300"/>
              </a:spcBef>
              <a:spcAft>
                <a:spcPts val="0"/>
              </a:spcAft>
              <a:buSzPts val="1800"/>
              <a:buNone/>
              <a:defRPr/>
            </a:lvl3pPr>
            <a:lvl4pPr lvl="3" algn="ctr">
              <a:spcBef>
                <a:spcPts val="300"/>
              </a:spcBef>
              <a:spcAft>
                <a:spcPts val="0"/>
              </a:spcAft>
              <a:buSzPts val="1800"/>
              <a:buNone/>
              <a:defRPr/>
            </a:lvl4pPr>
            <a:lvl5pPr lvl="4" algn="ctr">
              <a:spcBef>
                <a:spcPts val="300"/>
              </a:spcBef>
              <a:spcAft>
                <a:spcPts val="0"/>
              </a:spcAft>
              <a:buSzPts val="1800"/>
              <a:buNone/>
              <a:defRPr/>
            </a:lvl5pPr>
            <a:lvl6pPr lvl="5" algn="ctr">
              <a:spcBef>
                <a:spcPts val="300"/>
              </a:spcBef>
              <a:spcAft>
                <a:spcPts val="0"/>
              </a:spcAft>
              <a:buSzPts val="1800"/>
              <a:buNone/>
              <a:defRPr/>
            </a:lvl6pPr>
            <a:lvl7pPr lvl="6" algn="ctr">
              <a:spcBef>
                <a:spcPts val="300"/>
              </a:spcBef>
              <a:spcAft>
                <a:spcPts val="0"/>
              </a:spcAft>
              <a:buSzPts val="1800"/>
              <a:buNone/>
              <a:defRPr/>
            </a:lvl7pPr>
            <a:lvl8pPr lvl="7" algn="ctr">
              <a:spcBef>
                <a:spcPts val="300"/>
              </a:spcBef>
              <a:spcAft>
                <a:spcPts val="0"/>
              </a:spcAft>
              <a:buSzPts val="1800"/>
              <a:buNone/>
              <a:defRPr/>
            </a:lvl8pPr>
            <a:lvl9pPr lvl="8" algn="ctr">
              <a:spcBef>
                <a:spcPts val="300"/>
              </a:spcBef>
              <a:spcAft>
                <a:spcPts val="0"/>
              </a:spcAft>
              <a:buSzPts val="1800"/>
              <a:buNone/>
              <a:defRPr/>
            </a:lvl9pPr>
          </a:lstStyle>
          <a:p/>
        </p:txBody>
      </p:sp>
      <p:sp>
        <p:nvSpPr>
          <p:cNvPr id="38" name="Google Shape;38;p9"/>
          <p:cNvSpPr txBox="1"/>
          <p:nvPr>
            <p:ph idx="10" type="dt"/>
          </p:nvPr>
        </p:nvSpPr>
        <p:spPr>
          <a:xfrm>
            <a:off x="6705600" y="4206240"/>
            <a:ext cx="960120" cy="457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9"/>
          <p:cNvSpPr txBox="1"/>
          <p:nvPr>
            <p:ph idx="11" type="ftr"/>
          </p:nvPr>
        </p:nvSpPr>
        <p:spPr>
          <a:xfrm>
            <a:off x="5410200" y="4205288"/>
            <a:ext cx="1295400"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9"/>
          <p:cNvSpPr txBox="1"/>
          <p:nvPr>
            <p:ph idx="12" type="sldNum"/>
          </p:nvPr>
        </p:nvSpPr>
        <p:spPr>
          <a:xfrm>
            <a:off x="8320088" y="1136"/>
            <a:ext cx="747712"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b="0" i="0" sz="1800" u="none" cap="none" strike="noStrike">
                <a:solidFill>
                  <a:schemeClr val="lt1"/>
                </a:solidFill>
                <a:latin typeface="Georgia"/>
                <a:ea typeface="Georgia"/>
                <a:cs typeface="Georgia"/>
                <a:sym typeface="Georgia"/>
              </a:defRPr>
            </a:lvl1pPr>
            <a:lvl2pPr indent="0" lvl="1" marL="0" algn="r">
              <a:spcBef>
                <a:spcPts val="0"/>
              </a:spcBef>
              <a:buNone/>
              <a:defRPr b="0" i="0" sz="1800" u="none" cap="none" strike="noStrike">
                <a:solidFill>
                  <a:schemeClr val="lt1"/>
                </a:solidFill>
                <a:latin typeface="Georgia"/>
                <a:ea typeface="Georgia"/>
                <a:cs typeface="Georgia"/>
                <a:sym typeface="Georgia"/>
              </a:defRPr>
            </a:lvl2pPr>
            <a:lvl3pPr indent="0" lvl="2" marL="0" algn="r">
              <a:spcBef>
                <a:spcPts val="0"/>
              </a:spcBef>
              <a:buNone/>
              <a:defRPr b="0" i="0" sz="1800" u="none" cap="none" strike="noStrike">
                <a:solidFill>
                  <a:schemeClr val="lt1"/>
                </a:solidFill>
                <a:latin typeface="Georgia"/>
                <a:ea typeface="Georgia"/>
                <a:cs typeface="Georgia"/>
                <a:sym typeface="Georgia"/>
              </a:defRPr>
            </a:lvl3pPr>
            <a:lvl4pPr indent="0" lvl="3" marL="0" algn="r">
              <a:spcBef>
                <a:spcPts val="0"/>
              </a:spcBef>
              <a:buNone/>
              <a:defRPr b="0" i="0" sz="1800" u="none" cap="none" strike="noStrike">
                <a:solidFill>
                  <a:schemeClr val="lt1"/>
                </a:solidFill>
                <a:latin typeface="Georgia"/>
                <a:ea typeface="Georgia"/>
                <a:cs typeface="Georgia"/>
                <a:sym typeface="Georgia"/>
              </a:defRPr>
            </a:lvl4pPr>
            <a:lvl5pPr indent="0" lvl="4" marL="0" algn="r">
              <a:spcBef>
                <a:spcPts val="0"/>
              </a:spcBef>
              <a:buNone/>
              <a:defRPr b="0" i="0" sz="1800" u="none" cap="none" strike="noStrike">
                <a:solidFill>
                  <a:schemeClr val="lt1"/>
                </a:solidFill>
                <a:latin typeface="Georgia"/>
                <a:ea typeface="Georgia"/>
                <a:cs typeface="Georgia"/>
                <a:sym typeface="Georgia"/>
              </a:defRPr>
            </a:lvl5pPr>
            <a:lvl6pPr indent="0" lvl="5" marL="0" algn="r">
              <a:spcBef>
                <a:spcPts val="0"/>
              </a:spcBef>
              <a:buNone/>
              <a:defRPr b="0" i="0" sz="1800" u="none" cap="none" strike="noStrike">
                <a:solidFill>
                  <a:schemeClr val="lt1"/>
                </a:solidFill>
                <a:latin typeface="Georgia"/>
                <a:ea typeface="Georgia"/>
                <a:cs typeface="Georgia"/>
                <a:sym typeface="Georgia"/>
              </a:defRPr>
            </a:lvl6pPr>
            <a:lvl7pPr indent="0" lvl="6" marL="0" algn="r">
              <a:spcBef>
                <a:spcPts val="0"/>
              </a:spcBef>
              <a:buNone/>
              <a:defRPr b="0" i="0" sz="1800" u="none" cap="none" strike="noStrike">
                <a:solidFill>
                  <a:schemeClr val="lt1"/>
                </a:solidFill>
                <a:latin typeface="Georgia"/>
                <a:ea typeface="Georgia"/>
                <a:cs typeface="Georgia"/>
                <a:sym typeface="Georgia"/>
              </a:defRPr>
            </a:lvl7pPr>
            <a:lvl8pPr indent="0" lvl="7" marL="0" algn="r">
              <a:spcBef>
                <a:spcPts val="0"/>
              </a:spcBef>
              <a:buNone/>
              <a:defRPr b="0" i="0" sz="1800" u="none" cap="none" strike="noStrike">
                <a:solidFill>
                  <a:schemeClr val="lt1"/>
                </a:solidFill>
                <a:latin typeface="Georgia"/>
                <a:ea typeface="Georgia"/>
                <a:cs typeface="Georgia"/>
                <a:sym typeface="Georgia"/>
              </a:defRPr>
            </a:lvl8pPr>
            <a:lvl9pPr indent="0" lvl="8" marL="0" algn="r">
              <a:spcBef>
                <a:spcPts val="0"/>
              </a:spcBef>
              <a:buNone/>
              <a:defRPr b="0" i="0" sz="1800" u="none" cap="none" strike="noStrike">
                <a:solidFill>
                  <a:schemeClr val="lt1"/>
                </a:solidFill>
                <a:latin typeface="Georgia"/>
                <a:ea typeface="Georgia"/>
                <a:cs typeface="Georgia"/>
                <a:sym typeface="Georgia"/>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1" name="Shape 41"/>
        <p:cNvGrpSpPr/>
        <p:nvPr/>
      </p:nvGrpSpPr>
      <p:grpSpPr>
        <a:xfrm>
          <a:off x="0" y="0"/>
          <a:ext cx="0" cy="0"/>
          <a:chOff x="0" y="0"/>
          <a:chExt cx="0" cy="0"/>
        </a:xfrm>
      </p:grpSpPr>
      <p:sp>
        <p:nvSpPr>
          <p:cNvPr id="42" name="Google Shape;42;p10"/>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10"/>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lvl1pPr indent="-342900" lvl="0" marL="457200" algn="l">
              <a:spcBef>
                <a:spcPts val="300"/>
              </a:spcBef>
              <a:spcAft>
                <a:spcPts val="0"/>
              </a:spcAft>
              <a:buSzPts val="1800"/>
              <a:buChar char="•"/>
              <a:defRPr/>
            </a:lvl1pPr>
            <a:lvl2pPr indent="-342900" lvl="1" marL="914400" algn="l">
              <a:spcBef>
                <a:spcPts val="300"/>
              </a:spcBef>
              <a:spcAft>
                <a:spcPts val="0"/>
              </a:spcAft>
              <a:buSzPts val="1800"/>
              <a:buChar char="▫"/>
              <a:defRPr/>
            </a:lvl2pPr>
            <a:lvl3pPr indent="-342900" lvl="2" marL="1371600" algn="l">
              <a:spcBef>
                <a:spcPts val="300"/>
              </a:spcBef>
              <a:spcAft>
                <a:spcPts val="0"/>
              </a:spcAft>
              <a:buSzPts val="1800"/>
              <a:buChar char="●"/>
              <a:defRPr/>
            </a:lvl3pPr>
            <a:lvl4pPr indent="-342900" lvl="3" marL="1828800" algn="l">
              <a:spcBef>
                <a:spcPts val="300"/>
              </a:spcBef>
              <a:spcAft>
                <a:spcPts val="0"/>
              </a:spcAft>
              <a:buSzPts val="1800"/>
              <a:buChar char="●"/>
              <a:defRPr/>
            </a:lvl4pPr>
            <a:lvl5pPr indent="-342900" lvl="4" marL="2286000" algn="l">
              <a:spcBef>
                <a:spcPts val="300"/>
              </a:spcBef>
              <a:spcAft>
                <a:spcPts val="0"/>
              </a:spcAft>
              <a:buSzPts val="1800"/>
              <a:buChar char="▫"/>
              <a:defRPr/>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44" name="Google Shape;44;p10"/>
          <p:cNvSpPr txBox="1"/>
          <p:nvPr>
            <p:ph idx="10" type="dt"/>
          </p:nvPr>
        </p:nvSpPr>
        <p:spPr>
          <a:xfrm>
            <a:off x="6586536" y="612648"/>
            <a:ext cx="957264" cy="457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10"/>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10"/>
          <p:cNvSpPr txBox="1"/>
          <p:nvPr>
            <p:ph idx="12" type="sldNum"/>
          </p:nvPr>
        </p:nvSpPr>
        <p:spPr>
          <a:xfrm>
            <a:off x="8174736" y="2272"/>
            <a:ext cx="762000"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7" name="Shape 47"/>
        <p:cNvGrpSpPr/>
        <p:nvPr/>
      </p:nvGrpSpPr>
      <p:grpSpPr>
        <a:xfrm>
          <a:off x="0" y="0"/>
          <a:ext cx="0" cy="0"/>
          <a:chOff x="0" y="0"/>
          <a:chExt cx="0" cy="0"/>
        </a:xfrm>
      </p:grpSpPr>
      <p:sp>
        <p:nvSpPr>
          <p:cNvPr id="48" name="Google Shape;48;p11"/>
          <p:cNvSpPr txBox="1"/>
          <p:nvPr>
            <p:ph type="title"/>
          </p:nvPr>
        </p:nvSpPr>
        <p:spPr>
          <a:xfrm>
            <a:off x="722313" y="1981200"/>
            <a:ext cx="7772400" cy="1362075"/>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rgbClr val="FFFFFF"/>
              </a:buClr>
              <a:buSzPts val="4300"/>
              <a:buFont typeface="Trebuchet MS"/>
              <a:buNone/>
              <a:defRPr b="1" sz="4300" cap="none">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11"/>
          <p:cNvSpPr txBox="1"/>
          <p:nvPr>
            <p:ph idx="1" type="body"/>
          </p:nvPr>
        </p:nvSpPr>
        <p:spPr>
          <a:xfrm>
            <a:off x="722313" y="3367088"/>
            <a:ext cx="7772400" cy="1509712"/>
          </a:xfrm>
          <a:prstGeom prst="rect">
            <a:avLst/>
          </a:prstGeom>
          <a:noFill/>
          <a:ln>
            <a:noFill/>
          </a:ln>
        </p:spPr>
        <p:txBody>
          <a:bodyPr anchorCtr="0" anchor="t" bIns="45700" lIns="91425" spcFirstLastPara="1" rIns="91425" wrap="square" tIns="45700">
            <a:normAutofit/>
          </a:bodyPr>
          <a:lstStyle>
            <a:lvl1pPr indent="-228600" lvl="0" marL="457200" algn="l">
              <a:spcBef>
                <a:spcPts val="300"/>
              </a:spcBef>
              <a:spcAft>
                <a:spcPts val="0"/>
              </a:spcAft>
              <a:buSzPts val="2100"/>
              <a:buNone/>
              <a:defRPr b="0" sz="2100">
                <a:solidFill>
                  <a:schemeClr val="dk2"/>
                </a:solidFill>
              </a:defRPr>
            </a:lvl1pPr>
            <a:lvl2pPr indent="-228600" lvl="1" marL="914400" algn="l">
              <a:spcBef>
                <a:spcPts val="300"/>
              </a:spcBef>
              <a:spcAft>
                <a:spcPts val="0"/>
              </a:spcAft>
              <a:buSzPts val="1800"/>
              <a:buNone/>
              <a:defRPr sz="1800">
                <a:solidFill>
                  <a:srgbClr val="888888"/>
                </a:solidFill>
              </a:defRPr>
            </a:lvl2pPr>
            <a:lvl3pPr indent="-228600" lvl="2" marL="1371600" algn="l">
              <a:spcBef>
                <a:spcPts val="300"/>
              </a:spcBef>
              <a:spcAft>
                <a:spcPts val="0"/>
              </a:spcAft>
              <a:buSzPts val="1600"/>
              <a:buNone/>
              <a:defRPr sz="1600">
                <a:solidFill>
                  <a:srgbClr val="888888"/>
                </a:solidFill>
              </a:defRPr>
            </a:lvl3pPr>
            <a:lvl4pPr indent="-228600" lvl="3" marL="1828800" algn="l">
              <a:spcBef>
                <a:spcPts val="300"/>
              </a:spcBef>
              <a:spcAft>
                <a:spcPts val="0"/>
              </a:spcAft>
              <a:buSzPts val="1400"/>
              <a:buNone/>
              <a:defRPr sz="1400">
                <a:solidFill>
                  <a:srgbClr val="888888"/>
                </a:solidFill>
              </a:defRPr>
            </a:lvl4pPr>
            <a:lvl5pPr indent="-228600" lvl="4" marL="2286000" algn="l">
              <a:spcBef>
                <a:spcPts val="300"/>
              </a:spcBef>
              <a:spcAft>
                <a:spcPts val="0"/>
              </a:spcAft>
              <a:buSzPts val="1400"/>
              <a:buNone/>
              <a:defRPr sz="1400">
                <a:solidFill>
                  <a:srgbClr val="888888"/>
                </a:solidFill>
              </a:defRPr>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50" name="Google Shape;50;p11"/>
          <p:cNvSpPr txBox="1"/>
          <p:nvPr>
            <p:ph idx="10" type="dt"/>
          </p:nvPr>
        </p:nvSpPr>
        <p:spPr>
          <a:xfrm>
            <a:off x="6586536" y="612648"/>
            <a:ext cx="957264" cy="457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11"/>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1"/>
          <p:cNvSpPr txBox="1"/>
          <p:nvPr>
            <p:ph idx="12" type="sldNum"/>
          </p:nvPr>
        </p:nvSpPr>
        <p:spPr>
          <a:xfrm>
            <a:off x="8174736" y="2272"/>
            <a:ext cx="762000"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3" name="Shape 53"/>
        <p:cNvGrpSpPr/>
        <p:nvPr/>
      </p:nvGrpSpPr>
      <p:grpSpPr>
        <a:xfrm>
          <a:off x="0" y="0"/>
          <a:ext cx="0" cy="0"/>
          <a:chOff x="0" y="0"/>
          <a:chExt cx="0" cy="0"/>
        </a:xfrm>
      </p:grpSpPr>
      <p:sp>
        <p:nvSpPr>
          <p:cNvPr id="54" name="Google Shape;54;p12"/>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12"/>
          <p:cNvSpPr txBox="1"/>
          <p:nvPr>
            <p:ph idx="1" type="body"/>
          </p:nvPr>
        </p:nvSpPr>
        <p:spPr>
          <a:xfrm>
            <a:off x="457200" y="2249424"/>
            <a:ext cx="4038600" cy="4525963"/>
          </a:xfrm>
          <a:prstGeom prst="rect">
            <a:avLst/>
          </a:prstGeom>
          <a:noFill/>
          <a:ln>
            <a:noFill/>
          </a:ln>
        </p:spPr>
        <p:txBody>
          <a:bodyPr anchorCtr="0" anchor="t" bIns="45700" lIns="91425" spcFirstLastPara="1" rIns="91425" wrap="square" tIns="45700">
            <a:normAutofit/>
          </a:bodyPr>
          <a:lstStyle>
            <a:lvl1pPr indent="-355600" lvl="0" marL="457200" algn="l">
              <a:spcBef>
                <a:spcPts val="300"/>
              </a:spcBef>
              <a:spcAft>
                <a:spcPts val="0"/>
              </a:spcAft>
              <a:buSzPts val="2000"/>
              <a:buChar char="•"/>
              <a:defRPr sz="2000"/>
            </a:lvl1pPr>
            <a:lvl2pPr indent="-349250" lvl="1" marL="914400" algn="l">
              <a:spcBef>
                <a:spcPts val="300"/>
              </a:spcBef>
              <a:spcAft>
                <a:spcPts val="0"/>
              </a:spcAft>
              <a:buSzPts val="1900"/>
              <a:buChar char="▫"/>
              <a:defRPr sz="1900"/>
            </a:lvl2pPr>
            <a:lvl3pPr indent="-342900" lvl="2" marL="1371600" algn="l">
              <a:spcBef>
                <a:spcPts val="300"/>
              </a:spcBef>
              <a:spcAft>
                <a:spcPts val="0"/>
              </a:spcAft>
              <a:buSzPts val="1800"/>
              <a:buChar char="●"/>
              <a:defRPr sz="1800"/>
            </a:lvl3pPr>
            <a:lvl4pPr indent="-342900" lvl="3" marL="1828800" algn="l">
              <a:spcBef>
                <a:spcPts val="300"/>
              </a:spcBef>
              <a:spcAft>
                <a:spcPts val="0"/>
              </a:spcAft>
              <a:buSzPts val="1800"/>
              <a:buChar char="●"/>
              <a:defRPr sz="1800"/>
            </a:lvl4pPr>
            <a:lvl5pPr indent="-342900" lvl="4" marL="2286000" algn="l">
              <a:spcBef>
                <a:spcPts val="300"/>
              </a:spcBef>
              <a:spcAft>
                <a:spcPts val="0"/>
              </a:spcAft>
              <a:buSzPts val="1800"/>
              <a:buChar char="▫"/>
              <a:defRPr sz="1800"/>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56" name="Google Shape;56;p12"/>
          <p:cNvSpPr txBox="1"/>
          <p:nvPr>
            <p:ph idx="2" type="body"/>
          </p:nvPr>
        </p:nvSpPr>
        <p:spPr>
          <a:xfrm>
            <a:off x="4648200" y="2249424"/>
            <a:ext cx="4038600" cy="4525963"/>
          </a:xfrm>
          <a:prstGeom prst="rect">
            <a:avLst/>
          </a:prstGeom>
          <a:noFill/>
          <a:ln>
            <a:noFill/>
          </a:ln>
        </p:spPr>
        <p:txBody>
          <a:bodyPr anchorCtr="0" anchor="t" bIns="45700" lIns="91425" spcFirstLastPara="1" rIns="91425" wrap="square" tIns="45700">
            <a:normAutofit/>
          </a:bodyPr>
          <a:lstStyle>
            <a:lvl1pPr indent="-355600" lvl="0" marL="457200" algn="l">
              <a:spcBef>
                <a:spcPts val="300"/>
              </a:spcBef>
              <a:spcAft>
                <a:spcPts val="0"/>
              </a:spcAft>
              <a:buSzPts val="2000"/>
              <a:buChar char="•"/>
              <a:defRPr sz="2000"/>
            </a:lvl1pPr>
            <a:lvl2pPr indent="-349250" lvl="1" marL="914400" algn="l">
              <a:spcBef>
                <a:spcPts val="300"/>
              </a:spcBef>
              <a:spcAft>
                <a:spcPts val="0"/>
              </a:spcAft>
              <a:buSzPts val="1900"/>
              <a:buChar char="▫"/>
              <a:defRPr sz="1900"/>
            </a:lvl2pPr>
            <a:lvl3pPr indent="-342900" lvl="2" marL="1371600" algn="l">
              <a:spcBef>
                <a:spcPts val="300"/>
              </a:spcBef>
              <a:spcAft>
                <a:spcPts val="0"/>
              </a:spcAft>
              <a:buSzPts val="1800"/>
              <a:buChar char="●"/>
              <a:defRPr sz="1800"/>
            </a:lvl3pPr>
            <a:lvl4pPr indent="-342900" lvl="3" marL="1828800" algn="l">
              <a:spcBef>
                <a:spcPts val="300"/>
              </a:spcBef>
              <a:spcAft>
                <a:spcPts val="0"/>
              </a:spcAft>
              <a:buSzPts val="1800"/>
              <a:buChar char="●"/>
              <a:defRPr sz="1800"/>
            </a:lvl4pPr>
            <a:lvl5pPr indent="-342900" lvl="4" marL="2286000" algn="l">
              <a:spcBef>
                <a:spcPts val="300"/>
              </a:spcBef>
              <a:spcAft>
                <a:spcPts val="0"/>
              </a:spcAft>
              <a:buSzPts val="1800"/>
              <a:buChar char="▫"/>
              <a:defRPr sz="1800"/>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57" name="Google Shape;57;p12"/>
          <p:cNvSpPr txBox="1"/>
          <p:nvPr>
            <p:ph idx="10" type="dt"/>
          </p:nvPr>
        </p:nvSpPr>
        <p:spPr>
          <a:xfrm>
            <a:off x="6586536" y="612648"/>
            <a:ext cx="957264" cy="457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2"/>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2"/>
          <p:cNvSpPr txBox="1"/>
          <p:nvPr>
            <p:ph idx="12" type="sldNum"/>
          </p:nvPr>
        </p:nvSpPr>
        <p:spPr>
          <a:xfrm>
            <a:off x="8174736" y="2272"/>
            <a:ext cx="762000"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0" name="Shape 60"/>
        <p:cNvGrpSpPr/>
        <p:nvPr/>
      </p:nvGrpSpPr>
      <p:grpSpPr>
        <a:xfrm>
          <a:off x="0" y="0"/>
          <a:ext cx="0" cy="0"/>
          <a:chOff x="0" y="0"/>
          <a:chExt cx="0" cy="0"/>
        </a:xfrm>
      </p:grpSpPr>
      <p:sp>
        <p:nvSpPr>
          <p:cNvPr id="61" name="Google Shape;61;p13"/>
          <p:cNvSpPr txBox="1"/>
          <p:nvPr>
            <p:ph type="title"/>
          </p:nvPr>
        </p:nvSpPr>
        <p:spPr>
          <a:xfrm>
            <a:off x="381000" y="1143000"/>
            <a:ext cx="8382000" cy="1069848"/>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4000"/>
              <a:buFont typeface="Trebuchet MS"/>
              <a:buNone/>
              <a:defRPr b="0" i="0"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13"/>
          <p:cNvSpPr txBox="1"/>
          <p:nvPr>
            <p:ph idx="1" type="body"/>
          </p:nvPr>
        </p:nvSpPr>
        <p:spPr>
          <a:xfrm>
            <a:off x="381000" y="2244970"/>
            <a:ext cx="4041648" cy="457200"/>
          </a:xfrm>
          <a:prstGeom prst="rect">
            <a:avLst/>
          </a:prstGeom>
          <a:solidFill>
            <a:srgbClr val="328D96">
              <a:alpha val="24705"/>
            </a:srgbClr>
          </a:solidFill>
          <a:ln cap="flat" cmpd="sng" w="12700">
            <a:solidFill>
              <a:schemeClr val="accent2"/>
            </a:solidFill>
            <a:prstDash val="solid"/>
            <a:round/>
            <a:headEnd len="sm" w="sm" type="none"/>
            <a:tailEnd len="sm" w="sm" type="none"/>
          </a:ln>
        </p:spPr>
        <p:txBody>
          <a:bodyPr anchorCtr="0" anchor="ctr" bIns="45700" lIns="91425" spcFirstLastPara="1" rIns="91425" wrap="square" tIns="45700">
            <a:noAutofit/>
          </a:bodyPr>
          <a:lstStyle>
            <a:lvl1pPr indent="-228600" lvl="0" marL="457200" algn="l">
              <a:spcBef>
                <a:spcPts val="300"/>
              </a:spcBef>
              <a:spcAft>
                <a:spcPts val="0"/>
              </a:spcAft>
              <a:buSzPts val="1900"/>
              <a:buNone/>
              <a:defRPr b="1" sz="1900">
                <a:solidFill>
                  <a:srgbClr val="414141"/>
                </a:solidFill>
              </a:defRPr>
            </a:lvl1pPr>
            <a:lvl2pPr indent="-228600" lvl="1" marL="914400" algn="l">
              <a:spcBef>
                <a:spcPts val="300"/>
              </a:spcBef>
              <a:spcAft>
                <a:spcPts val="0"/>
              </a:spcAft>
              <a:buSzPts val="2000"/>
              <a:buNone/>
              <a:defRPr b="1" sz="2000"/>
            </a:lvl2pPr>
            <a:lvl3pPr indent="-228600" lvl="2" marL="1371600" algn="l">
              <a:spcBef>
                <a:spcPts val="300"/>
              </a:spcBef>
              <a:spcAft>
                <a:spcPts val="0"/>
              </a:spcAft>
              <a:buSzPts val="1800"/>
              <a:buNone/>
              <a:defRPr b="1" sz="1800"/>
            </a:lvl3pPr>
            <a:lvl4pPr indent="-228600" lvl="3" marL="1828800" algn="l">
              <a:spcBef>
                <a:spcPts val="300"/>
              </a:spcBef>
              <a:spcAft>
                <a:spcPts val="0"/>
              </a:spcAft>
              <a:buSzPts val="1600"/>
              <a:buNone/>
              <a:defRPr b="1" sz="1600"/>
            </a:lvl4pPr>
            <a:lvl5pPr indent="-228600" lvl="4" marL="2286000" algn="l">
              <a:spcBef>
                <a:spcPts val="300"/>
              </a:spcBef>
              <a:spcAft>
                <a:spcPts val="0"/>
              </a:spcAft>
              <a:buSzPts val="1600"/>
              <a:buNone/>
              <a:defRPr b="1" sz="1600"/>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63" name="Google Shape;63;p13"/>
          <p:cNvSpPr txBox="1"/>
          <p:nvPr>
            <p:ph idx="2" type="body"/>
          </p:nvPr>
        </p:nvSpPr>
        <p:spPr>
          <a:xfrm>
            <a:off x="4721225" y="2244970"/>
            <a:ext cx="4041775" cy="457200"/>
          </a:xfrm>
          <a:prstGeom prst="rect">
            <a:avLst/>
          </a:prstGeom>
          <a:solidFill>
            <a:srgbClr val="328D96">
              <a:alpha val="24705"/>
            </a:srgbClr>
          </a:solidFill>
          <a:ln cap="flat" cmpd="sng" w="12700">
            <a:solidFill>
              <a:schemeClr val="accent2"/>
            </a:solidFill>
            <a:prstDash val="solid"/>
            <a:round/>
            <a:headEnd len="sm" w="sm" type="none"/>
            <a:tailEnd len="sm" w="sm" type="none"/>
          </a:ln>
        </p:spPr>
        <p:txBody>
          <a:bodyPr anchorCtr="0" anchor="ctr" bIns="45700" lIns="91425" spcFirstLastPara="1" rIns="91425" wrap="square" tIns="45700">
            <a:noAutofit/>
          </a:bodyPr>
          <a:lstStyle>
            <a:lvl1pPr indent="-228600" lvl="0" marL="457200" algn="l">
              <a:spcBef>
                <a:spcPts val="300"/>
              </a:spcBef>
              <a:spcAft>
                <a:spcPts val="0"/>
              </a:spcAft>
              <a:buSzPts val="1900"/>
              <a:buNone/>
              <a:defRPr b="1" sz="1900">
                <a:solidFill>
                  <a:srgbClr val="414141"/>
                </a:solidFill>
              </a:defRPr>
            </a:lvl1pPr>
            <a:lvl2pPr indent="-228600" lvl="1" marL="914400" algn="l">
              <a:spcBef>
                <a:spcPts val="300"/>
              </a:spcBef>
              <a:spcAft>
                <a:spcPts val="0"/>
              </a:spcAft>
              <a:buSzPts val="2000"/>
              <a:buNone/>
              <a:defRPr b="1" sz="2000"/>
            </a:lvl2pPr>
            <a:lvl3pPr indent="-228600" lvl="2" marL="1371600" algn="l">
              <a:spcBef>
                <a:spcPts val="300"/>
              </a:spcBef>
              <a:spcAft>
                <a:spcPts val="0"/>
              </a:spcAft>
              <a:buSzPts val="1800"/>
              <a:buNone/>
              <a:defRPr b="1" sz="1800"/>
            </a:lvl3pPr>
            <a:lvl4pPr indent="-228600" lvl="3" marL="1828800" algn="l">
              <a:spcBef>
                <a:spcPts val="300"/>
              </a:spcBef>
              <a:spcAft>
                <a:spcPts val="0"/>
              </a:spcAft>
              <a:buSzPts val="1600"/>
              <a:buNone/>
              <a:defRPr b="1" sz="1600"/>
            </a:lvl4pPr>
            <a:lvl5pPr indent="-228600" lvl="4" marL="2286000" algn="l">
              <a:spcBef>
                <a:spcPts val="300"/>
              </a:spcBef>
              <a:spcAft>
                <a:spcPts val="0"/>
              </a:spcAft>
              <a:buSzPts val="1600"/>
              <a:buNone/>
              <a:defRPr b="1" sz="1600"/>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64" name="Google Shape;64;p13"/>
          <p:cNvSpPr txBox="1"/>
          <p:nvPr>
            <p:ph idx="3" type="body"/>
          </p:nvPr>
        </p:nvSpPr>
        <p:spPr>
          <a:xfrm>
            <a:off x="381000" y="2708519"/>
            <a:ext cx="4041648" cy="3886200"/>
          </a:xfrm>
          <a:prstGeom prst="rect">
            <a:avLst/>
          </a:prstGeom>
          <a:noFill/>
          <a:ln>
            <a:noFill/>
          </a:ln>
        </p:spPr>
        <p:txBody>
          <a:bodyPr anchorCtr="0" anchor="t" bIns="45700" lIns="91425" spcFirstLastPara="1" rIns="91425" wrap="square" tIns="45700">
            <a:normAutofit/>
          </a:bodyPr>
          <a:lstStyle>
            <a:lvl1pPr indent="-355600" lvl="0" marL="457200" algn="l">
              <a:spcBef>
                <a:spcPts val="300"/>
              </a:spcBef>
              <a:spcAft>
                <a:spcPts val="0"/>
              </a:spcAft>
              <a:buSzPts val="2000"/>
              <a:buChar char="•"/>
              <a:defRPr sz="2000"/>
            </a:lvl1pPr>
            <a:lvl2pPr indent="-355600" lvl="1" marL="914400" algn="l">
              <a:spcBef>
                <a:spcPts val="300"/>
              </a:spcBef>
              <a:spcAft>
                <a:spcPts val="0"/>
              </a:spcAft>
              <a:buSzPts val="2000"/>
              <a:buChar char="▫"/>
              <a:defRPr sz="2000"/>
            </a:lvl2pPr>
            <a:lvl3pPr indent="-342900" lvl="2" marL="1371600" algn="l">
              <a:spcBef>
                <a:spcPts val="300"/>
              </a:spcBef>
              <a:spcAft>
                <a:spcPts val="0"/>
              </a:spcAft>
              <a:buSzPts val="1800"/>
              <a:buChar char="●"/>
              <a:defRPr sz="1800"/>
            </a:lvl3pPr>
            <a:lvl4pPr indent="-330200" lvl="3" marL="1828800" algn="l">
              <a:spcBef>
                <a:spcPts val="300"/>
              </a:spcBef>
              <a:spcAft>
                <a:spcPts val="0"/>
              </a:spcAft>
              <a:buSzPts val="1600"/>
              <a:buChar char="●"/>
              <a:defRPr sz="1600"/>
            </a:lvl4pPr>
            <a:lvl5pPr indent="-330200" lvl="4" marL="2286000" algn="l">
              <a:spcBef>
                <a:spcPts val="300"/>
              </a:spcBef>
              <a:spcAft>
                <a:spcPts val="0"/>
              </a:spcAft>
              <a:buSzPts val="1600"/>
              <a:buChar char="▫"/>
              <a:defRPr sz="1600"/>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65" name="Google Shape;65;p13"/>
          <p:cNvSpPr txBox="1"/>
          <p:nvPr>
            <p:ph idx="4" type="body"/>
          </p:nvPr>
        </p:nvSpPr>
        <p:spPr>
          <a:xfrm>
            <a:off x="4718304" y="2708519"/>
            <a:ext cx="4041775" cy="3886200"/>
          </a:xfrm>
          <a:prstGeom prst="rect">
            <a:avLst/>
          </a:prstGeom>
          <a:noFill/>
          <a:ln>
            <a:noFill/>
          </a:ln>
        </p:spPr>
        <p:txBody>
          <a:bodyPr anchorCtr="0" anchor="t" bIns="45700" lIns="91425" spcFirstLastPara="1" rIns="91425" wrap="square" tIns="45700">
            <a:normAutofit/>
          </a:bodyPr>
          <a:lstStyle>
            <a:lvl1pPr indent="-355600" lvl="0" marL="457200" algn="l">
              <a:spcBef>
                <a:spcPts val="300"/>
              </a:spcBef>
              <a:spcAft>
                <a:spcPts val="0"/>
              </a:spcAft>
              <a:buSzPts val="2000"/>
              <a:buChar char="•"/>
              <a:defRPr sz="2000"/>
            </a:lvl1pPr>
            <a:lvl2pPr indent="-355600" lvl="1" marL="914400" algn="l">
              <a:spcBef>
                <a:spcPts val="300"/>
              </a:spcBef>
              <a:spcAft>
                <a:spcPts val="0"/>
              </a:spcAft>
              <a:buSzPts val="2000"/>
              <a:buChar char="▫"/>
              <a:defRPr sz="2000"/>
            </a:lvl2pPr>
            <a:lvl3pPr indent="-342900" lvl="2" marL="1371600" algn="l">
              <a:spcBef>
                <a:spcPts val="300"/>
              </a:spcBef>
              <a:spcAft>
                <a:spcPts val="0"/>
              </a:spcAft>
              <a:buSzPts val="1800"/>
              <a:buChar char="●"/>
              <a:defRPr sz="1800"/>
            </a:lvl3pPr>
            <a:lvl4pPr indent="-330200" lvl="3" marL="1828800" algn="l">
              <a:spcBef>
                <a:spcPts val="300"/>
              </a:spcBef>
              <a:spcAft>
                <a:spcPts val="0"/>
              </a:spcAft>
              <a:buSzPts val="1600"/>
              <a:buChar char="●"/>
              <a:defRPr sz="1600"/>
            </a:lvl4pPr>
            <a:lvl5pPr indent="-330200" lvl="4" marL="2286000" algn="l">
              <a:spcBef>
                <a:spcPts val="300"/>
              </a:spcBef>
              <a:spcAft>
                <a:spcPts val="0"/>
              </a:spcAft>
              <a:buSzPts val="1600"/>
              <a:buChar char="▫"/>
              <a:defRPr sz="1600"/>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66" name="Google Shape;66;p13"/>
          <p:cNvSpPr txBox="1"/>
          <p:nvPr>
            <p:ph idx="10" type="dt"/>
          </p:nvPr>
        </p:nvSpPr>
        <p:spPr>
          <a:xfrm>
            <a:off x="6586536" y="612648"/>
            <a:ext cx="957264" cy="457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3"/>
          <p:cNvSpPr txBox="1"/>
          <p:nvPr>
            <p:ph idx="12" type="sldNum"/>
          </p:nvPr>
        </p:nvSpPr>
        <p:spPr>
          <a:xfrm>
            <a:off x="8174736" y="2272"/>
            <a:ext cx="762000"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
        <p:nvSpPr>
          <p:cNvPr id="68" name="Google Shape;68;p13"/>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9" name="Shape 69"/>
        <p:cNvGrpSpPr/>
        <p:nvPr/>
      </p:nvGrpSpPr>
      <p:grpSpPr>
        <a:xfrm>
          <a:off x="0" y="0"/>
          <a:ext cx="0" cy="0"/>
          <a:chOff x="0" y="0"/>
          <a:chExt cx="0" cy="0"/>
        </a:xfrm>
      </p:grpSpPr>
      <p:sp>
        <p:nvSpPr>
          <p:cNvPr id="70" name="Google Shape;70;p14"/>
          <p:cNvSpPr txBox="1"/>
          <p:nvPr>
            <p:ph type="title"/>
          </p:nvPr>
        </p:nvSpPr>
        <p:spPr>
          <a:xfrm>
            <a:off x="457200" y="1143000"/>
            <a:ext cx="8229600" cy="1069848"/>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4000"/>
              <a:buFont typeface="Trebuchet MS"/>
              <a:buNone/>
              <a:defRPr sz="40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 name="Google Shape;71;p14"/>
          <p:cNvSpPr txBox="1"/>
          <p:nvPr>
            <p:ph idx="10" type="dt"/>
          </p:nvPr>
        </p:nvSpPr>
        <p:spPr>
          <a:xfrm>
            <a:off x="6583680" y="612648"/>
            <a:ext cx="957264" cy="457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4"/>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4"/>
          <p:cNvSpPr txBox="1"/>
          <p:nvPr>
            <p:ph idx="12" type="sldNum"/>
          </p:nvPr>
        </p:nvSpPr>
        <p:spPr>
          <a:xfrm>
            <a:off x="8174736" y="2272"/>
            <a:ext cx="762000"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4" name="Shape 74"/>
        <p:cNvGrpSpPr/>
        <p:nvPr/>
      </p:nvGrpSpPr>
      <p:grpSpPr>
        <a:xfrm>
          <a:off x="0" y="0"/>
          <a:ext cx="0" cy="0"/>
          <a:chOff x="0" y="0"/>
          <a:chExt cx="0" cy="0"/>
        </a:xfrm>
      </p:grpSpPr>
      <p:sp>
        <p:nvSpPr>
          <p:cNvPr id="75" name="Google Shape;75;p15"/>
          <p:cNvSpPr txBox="1"/>
          <p:nvPr>
            <p:ph idx="10" type="dt"/>
          </p:nvPr>
        </p:nvSpPr>
        <p:spPr>
          <a:xfrm>
            <a:off x="6586536" y="612648"/>
            <a:ext cx="957264" cy="457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5"/>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5"/>
          <p:cNvSpPr txBox="1"/>
          <p:nvPr>
            <p:ph idx="12" type="sldNum"/>
          </p:nvPr>
        </p:nvSpPr>
        <p:spPr>
          <a:xfrm>
            <a:off x="8174736" y="2272"/>
            <a:ext cx="762000"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8" name="Shape 78"/>
        <p:cNvGrpSpPr/>
        <p:nvPr/>
      </p:nvGrpSpPr>
      <p:grpSpPr>
        <a:xfrm>
          <a:off x="0" y="0"/>
          <a:ext cx="0" cy="0"/>
          <a:chOff x="0" y="0"/>
          <a:chExt cx="0" cy="0"/>
        </a:xfrm>
      </p:grpSpPr>
      <p:sp>
        <p:nvSpPr>
          <p:cNvPr id="79" name="Google Shape;79;p16"/>
          <p:cNvSpPr txBox="1"/>
          <p:nvPr>
            <p:ph type="title"/>
          </p:nvPr>
        </p:nvSpPr>
        <p:spPr>
          <a:xfrm>
            <a:off x="5353496" y="1101970"/>
            <a:ext cx="3383280" cy="877824"/>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2"/>
              </a:buClr>
              <a:buSzPts val="1800"/>
              <a:buFont typeface="Trebuchet MS"/>
              <a:buNone/>
              <a:defRPr b="1" sz="1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6"/>
          <p:cNvSpPr txBox="1"/>
          <p:nvPr>
            <p:ph idx="1" type="body"/>
          </p:nvPr>
        </p:nvSpPr>
        <p:spPr>
          <a:xfrm>
            <a:off x="5353496" y="2010727"/>
            <a:ext cx="3383280" cy="4617720"/>
          </a:xfrm>
          <a:prstGeom prst="rect">
            <a:avLst/>
          </a:prstGeom>
          <a:noFill/>
          <a:ln>
            <a:noFill/>
          </a:ln>
        </p:spPr>
        <p:txBody>
          <a:bodyPr anchorCtr="0" anchor="t" bIns="45700" lIns="91425" spcFirstLastPara="1" rIns="91425" wrap="square" tIns="45700">
            <a:normAutofit/>
          </a:bodyPr>
          <a:lstStyle>
            <a:lvl1pPr indent="-228600" lvl="0" marL="457200" algn="l">
              <a:spcBef>
                <a:spcPts val="300"/>
              </a:spcBef>
              <a:spcAft>
                <a:spcPts val="0"/>
              </a:spcAft>
              <a:buSzPts val="1400"/>
              <a:buNone/>
              <a:defRPr sz="1400"/>
            </a:lvl1pPr>
            <a:lvl2pPr indent="-228600" lvl="1" marL="914400" algn="l">
              <a:spcBef>
                <a:spcPts val="300"/>
              </a:spcBef>
              <a:spcAft>
                <a:spcPts val="0"/>
              </a:spcAft>
              <a:buSzPts val="1200"/>
              <a:buNone/>
              <a:defRPr sz="1200"/>
            </a:lvl2pPr>
            <a:lvl3pPr indent="-228600" lvl="2" marL="1371600" algn="l">
              <a:spcBef>
                <a:spcPts val="300"/>
              </a:spcBef>
              <a:spcAft>
                <a:spcPts val="0"/>
              </a:spcAft>
              <a:buSzPts val="1000"/>
              <a:buNone/>
              <a:defRPr sz="1000"/>
            </a:lvl3pPr>
            <a:lvl4pPr indent="-228600" lvl="3" marL="1828800" algn="l">
              <a:spcBef>
                <a:spcPts val="300"/>
              </a:spcBef>
              <a:spcAft>
                <a:spcPts val="0"/>
              </a:spcAft>
              <a:buSzPts val="900"/>
              <a:buNone/>
              <a:defRPr sz="900"/>
            </a:lvl4pPr>
            <a:lvl5pPr indent="-228600" lvl="4" marL="2286000" algn="l">
              <a:spcBef>
                <a:spcPts val="300"/>
              </a:spcBef>
              <a:spcAft>
                <a:spcPts val="0"/>
              </a:spcAft>
              <a:buSzPts val="900"/>
              <a:buNone/>
              <a:defRPr sz="900"/>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81" name="Google Shape;81;p16"/>
          <p:cNvSpPr txBox="1"/>
          <p:nvPr>
            <p:ph idx="2" type="body"/>
          </p:nvPr>
        </p:nvSpPr>
        <p:spPr>
          <a:xfrm>
            <a:off x="152400" y="776287"/>
            <a:ext cx="5102352" cy="5852160"/>
          </a:xfrm>
          <a:prstGeom prst="rect">
            <a:avLst/>
          </a:prstGeom>
          <a:noFill/>
          <a:ln>
            <a:noFill/>
          </a:ln>
        </p:spPr>
        <p:txBody>
          <a:bodyPr anchorCtr="0" anchor="t" bIns="45700" lIns="91425" spcFirstLastPara="1" rIns="91425" wrap="square" tIns="45700">
            <a:normAutofit/>
          </a:bodyPr>
          <a:lstStyle>
            <a:lvl1pPr indent="-431800" lvl="0" marL="457200" algn="l">
              <a:spcBef>
                <a:spcPts val="300"/>
              </a:spcBef>
              <a:spcAft>
                <a:spcPts val="0"/>
              </a:spcAft>
              <a:buSzPts val="3200"/>
              <a:buChar char="•"/>
              <a:defRPr sz="3200"/>
            </a:lvl1pPr>
            <a:lvl2pPr indent="-406400" lvl="1" marL="914400" algn="l">
              <a:spcBef>
                <a:spcPts val="300"/>
              </a:spcBef>
              <a:spcAft>
                <a:spcPts val="0"/>
              </a:spcAft>
              <a:buSzPts val="2800"/>
              <a:buChar char="▫"/>
              <a:defRPr sz="2800"/>
            </a:lvl2pPr>
            <a:lvl3pPr indent="-381000" lvl="2" marL="1371600" algn="l">
              <a:spcBef>
                <a:spcPts val="300"/>
              </a:spcBef>
              <a:spcAft>
                <a:spcPts val="0"/>
              </a:spcAft>
              <a:buSzPts val="2400"/>
              <a:buChar char="●"/>
              <a:defRPr sz="2400"/>
            </a:lvl3pPr>
            <a:lvl4pPr indent="-355600" lvl="3" marL="1828800" algn="l">
              <a:spcBef>
                <a:spcPts val="300"/>
              </a:spcBef>
              <a:spcAft>
                <a:spcPts val="0"/>
              </a:spcAft>
              <a:buSzPts val="2000"/>
              <a:buChar char="●"/>
              <a:defRPr sz="2000"/>
            </a:lvl4pPr>
            <a:lvl5pPr indent="-355600" lvl="4" marL="2286000" algn="l">
              <a:spcBef>
                <a:spcPts val="300"/>
              </a:spcBef>
              <a:spcAft>
                <a:spcPts val="0"/>
              </a:spcAft>
              <a:buSzPts val="2000"/>
              <a:buChar char="▫"/>
              <a:defRPr sz="2000"/>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82" name="Google Shape;82;p16"/>
          <p:cNvSpPr txBox="1"/>
          <p:nvPr>
            <p:ph idx="10" type="dt"/>
          </p:nvPr>
        </p:nvSpPr>
        <p:spPr>
          <a:xfrm>
            <a:off x="6586536" y="612648"/>
            <a:ext cx="957264" cy="457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6"/>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16"/>
          <p:cNvSpPr txBox="1"/>
          <p:nvPr>
            <p:ph idx="12" type="sldNum"/>
          </p:nvPr>
        </p:nvSpPr>
        <p:spPr>
          <a:xfrm>
            <a:off x="8174736" y="2272"/>
            <a:ext cx="762000"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85" name="Shape 85"/>
        <p:cNvGrpSpPr/>
        <p:nvPr/>
      </p:nvGrpSpPr>
      <p:grpSpPr>
        <a:xfrm>
          <a:off x="0" y="0"/>
          <a:ext cx="0" cy="0"/>
          <a:chOff x="0" y="0"/>
          <a:chExt cx="0" cy="0"/>
        </a:xfrm>
      </p:grpSpPr>
      <p:sp>
        <p:nvSpPr>
          <p:cNvPr id="86" name="Google Shape;86;p17"/>
          <p:cNvSpPr txBox="1"/>
          <p:nvPr>
            <p:ph type="title"/>
          </p:nvPr>
        </p:nvSpPr>
        <p:spPr>
          <a:xfrm rot="-5400000">
            <a:off x="3393017" y="3156577"/>
            <a:ext cx="4681637" cy="586803"/>
          </a:xfrm>
          <a:prstGeom prst="rect">
            <a:avLst/>
          </a:prstGeom>
          <a:noFill/>
          <a:ln>
            <a:noFill/>
          </a:ln>
        </p:spPr>
        <p:txBody>
          <a:bodyPr anchorCtr="0" anchor="t" bIns="45700" lIns="45700" spcFirstLastPara="1" rIns="45700" wrap="square" tIns="0">
            <a:normAutofit/>
          </a:bodyPr>
          <a:lstStyle>
            <a:lvl1pPr lvl="0" algn="ctr">
              <a:spcBef>
                <a:spcPts val="0"/>
              </a:spcBef>
              <a:spcAft>
                <a:spcPts val="0"/>
              </a:spcAft>
              <a:buClr>
                <a:schemeClr val="dk2"/>
              </a:buClr>
              <a:buSzPts val="2000"/>
              <a:buFont typeface="Trebuchet MS"/>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17"/>
          <p:cNvSpPr/>
          <p:nvPr>
            <p:ph idx="2" type="pic"/>
          </p:nvPr>
        </p:nvSpPr>
        <p:spPr>
          <a:xfrm>
            <a:off x="403671" y="1143000"/>
            <a:ext cx="4572000" cy="4572000"/>
          </a:xfrm>
          <a:prstGeom prst="rect">
            <a:avLst/>
          </a:prstGeom>
          <a:solidFill>
            <a:srgbClr val="EAEAEA"/>
          </a:solidFill>
          <a:ln cap="flat" cmpd="sng" w="50800">
            <a:solidFill>
              <a:srgbClr val="FFFFFF"/>
            </a:solidFill>
            <a:prstDash val="solid"/>
            <a:miter lim="800000"/>
            <a:headEnd len="sm" w="sm" type="none"/>
            <a:tailEnd len="sm" w="sm" type="none"/>
          </a:ln>
          <a:effectLst>
            <a:outerShdw blurRad="57150" rotWithShape="0" algn="tl" dir="4800000" dist="31750">
              <a:srgbClr val="000000">
                <a:alpha val="24705"/>
              </a:srgbClr>
            </a:outerShdw>
          </a:effectLst>
        </p:spPr>
      </p:sp>
      <p:sp>
        <p:nvSpPr>
          <p:cNvPr id="88" name="Google Shape;88;p17"/>
          <p:cNvSpPr txBox="1"/>
          <p:nvPr>
            <p:ph idx="1" type="body"/>
          </p:nvPr>
        </p:nvSpPr>
        <p:spPr>
          <a:xfrm>
            <a:off x="6088443" y="3274308"/>
            <a:ext cx="2590800" cy="2516489"/>
          </a:xfrm>
          <a:prstGeom prst="rect">
            <a:avLst/>
          </a:prstGeom>
          <a:noFill/>
          <a:ln>
            <a:noFill/>
          </a:ln>
        </p:spPr>
        <p:txBody>
          <a:bodyPr anchorCtr="0" anchor="t" bIns="45700" lIns="0" spcFirstLastPara="1" rIns="45700" wrap="square" tIns="0">
            <a:normAutofit/>
          </a:bodyPr>
          <a:lstStyle>
            <a:lvl1pPr indent="-228600" lvl="0" marL="457200" algn="l">
              <a:lnSpc>
                <a:spcPct val="100000"/>
              </a:lnSpc>
              <a:spcBef>
                <a:spcPts val="0"/>
              </a:spcBef>
              <a:spcAft>
                <a:spcPts val="0"/>
              </a:spcAft>
              <a:buSzPts val="1300"/>
              <a:buFont typeface="Georgia"/>
              <a:buNone/>
              <a:defRPr sz="1300"/>
            </a:lvl1pPr>
            <a:lvl2pPr indent="-228600" lvl="1" marL="914400" algn="l">
              <a:spcBef>
                <a:spcPts val="300"/>
              </a:spcBef>
              <a:spcAft>
                <a:spcPts val="0"/>
              </a:spcAft>
              <a:buSzPts val="1200"/>
              <a:buFont typeface="Georgia"/>
              <a:buNone/>
              <a:defRPr sz="1200"/>
            </a:lvl2pPr>
            <a:lvl3pPr indent="-228600" lvl="2" marL="1371600" algn="l">
              <a:spcBef>
                <a:spcPts val="300"/>
              </a:spcBef>
              <a:spcAft>
                <a:spcPts val="0"/>
              </a:spcAft>
              <a:buSzPts val="1000"/>
              <a:buFont typeface="Georgia"/>
              <a:buNone/>
              <a:defRPr sz="1000"/>
            </a:lvl3pPr>
            <a:lvl4pPr indent="-228600" lvl="3" marL="1828800" algn="l">
              <a:spcBef>
                <a:spcPts val="300"/>
              </a:spcBef>
              <a:spcAft>
                <a:spcPts val="0"/>
              </a:spcAft>
              <a:buSzPts val="900"/>
              <a:buFont typeface="Georgia"/>
              <a:buNone/>
              <a:defRPr sz="900"/>
            </a:lvl4pPr>
            <a:lvl5pPr indent="-228600" lvl="4" marL="2286000" algn="l">
              <a:spcBef>
                <a:spcPts val="300"/>
              </a:spcBef>
              <a:spcAft>
                <a:spcPts val="0"/>
              </a:spcAft>
              <a:buSzPts val="900"/>
              <a:buFont typeface="Georgia"/>
              <a:buNone/>
              <a:defRPr sz="900"/>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89" name="Google Shape;89;p17"/>
          <p:cNvSpPr txBox="1"/>
          <p:nvPr>
            <p:ph idx="10" type="dt"/>
          </p:nvPr>
        </p:nvSpPr>
        <p:spPr>
          <a:xfrm>
            <a:off x="6586536" y="612648"/>
            <a:ext cx="957264" cy="457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7"/>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7"/>
          <p:cNvSpPr txBox="1"/>
          <p:nvPr>
            <p:ph idx="12" type="sldNum"/>
          </p:nvPr>
        </p:nvSpPr>
        <p:spPr>
          <a:xfrm>
            <a:off x="8174736" y="2272"/>
            <a:ext cx="762000"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92" name="Shape 92"/>
        <p:cNvGrpSpPr/>
        <p:nvPr/>
      </p:nvGrpSpPr>
      <p:grpSpPr>
        <a:xfrm>
          <a:off x="0" y="0"/>
          <a:ext cx="0" cy="0"/>
          <a:chOff x="0" y="0"/>
          <a:chExt cx="0" cy="0"/>
        </a:xfrm>
      </p:grpSpPr>
      <p:sp>
        <p:nvSpPr>
          <p:cNvPr id="93" name="Google Shape;93;p18"/>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8"/>
          <p:cNvSpPr txBox="1"/>
          <p:nvPr>
            <p:ph idx="1" type="body"/>
          </p:nvPr>
        </p:nvSpPr>
        <p:spPr>
          <a:xfrm rot="5400000">
            <a:off x="2409444" y="297180"/>
            <a:ext cx="4325112"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00"/>
              </a:spcBef>
              <a:spcAft>
                <a:spcPts val="0"/>
              </a:spcAft>
              <a:buSzPts val="1800"/>
              <a:buChar char="•"/>
              <a:defRPr/>
            </a:lvl1pPr>
            <a:lvl2pPr indent="-342900" lvl="1" marL="914400" algn="l">
              <a:spcBef>
                <a:spcPts val="300"/>
              </a:spcBef>
              <a:spcAft>
                <a:spcPts val="0"/>
              </a:spcAft>
              <a:buSzPts val="1800"/>
              <a:buChar char="▫"/>
              <a:defRPr/>
            </a:lvl2pPr>
            <a:lvl3pPr indent="-342900" lvl="2" marL="1371600" algn="l">
              <a:spcBef>
                <a:spcPts val="300"/>
              </a:spcBef>
              <a:spcAft>
                <a:spcPts val="0"/>
              </a:spcAft>
              <a:buSzPts val="1800"/>
              <a:buChar char="●"/>
              <a:defRPr/>
            </a:lvl3pPr>
            <a:lvl4pPr indent="-342900" lvl="3" marL="1828800" algn="l">
              <a:spcBef>
                <a:spcPts val="300"/>
              </a:spcBef>
              <a:spcAft>
                <a:spcPts val="0"/>
              </a:spcAft>
              <a:buSzPts val="1800"/>
              <a:buChar char="●"/>
              <a:defRPr/>
            </a:lvl4pPr>
            <a:lvl5pPr indent="-342900" lvl="4" marL="2286000" algn="l">
              <a:spcBef>
                <a:spcPts val="300"/>
              </a:spcBef>
              <a:spcAft>
                <a:spcPts val="0"/>
              </a:spcAft>
              <a:buSzPts val="1800"/>
              <a:buChar char="▫"/>
              <a:defRPr/>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95" name="Google Shape;95;p18"/>
          <p:cNvSpPr txBox="1"/>
          <p:nvPr>
            <p:ph idx="10" type="dt"/>
          </p:nvPr>
        </p:nvSpPr>
        <p:spPr>
          <a:xfrm>
            <a:off x="6586536" y="612648"/>
            <a:ext cx="957264" cy="457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8"/>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18"/>
          <p:cNvSpPr txBox="1"/>
          <p:nvPr>
            <p:ph idx="12" type="sldNum"/>
          </p:nvPr>
        </p:nvSpPr>
        <p:spPr>
          <a:xfrm>
            <a:off x="8174736" y="2272"/>
            <a:ext cx="762000"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98" name="Shape 98"/>
        <p:cNvGrpSpPr/>
        <p:nvPr/>
      </p:nvGrpSpPr>
      <p:grpSpPr>
        <a:xfrm>
          <a:off x="0" y="0"/>
          <a:ext cx="0" cy="0"/>
          <a:chOff x="0" y="0"/>
          <a:chExt cx="0" cy="0"/>
        </a:xfrm>
      </p:grpSpPr>
      <p:sp>
        <p:nvSpPr>
          <p:cNvPr id="99" name="Google Shape;99;p19"/>
          <p:cNvSpPr txBox="1"/>
          <p:nvPr>
            <p:ph type="title"/>
          </p:nvPr>
        </p:nvSpPr>
        <p:spPr>
          <a:xfrm rot="5400000">
            <a:off x="4991100" y="2933700"/>
            <a:ext cx="5486400" cy="1905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 name="Google Shape;100;p19"/>
          <p:cNvSpPr txBox="1"/>
          <p:nvPr>
            <p:ph idx="1" type="body"/>
          </p:nvPr>
        </p:nvSpPr>
        <p:spPr>
          <a:xfrm rot="5400000">
            <a:off x="838200" y="762000"/>
            <a:ext cx="5486400" cy="6248400"/>
          </a:xfrm>
          <a:prstGeom prst="rect">
            <a:avLst/>
          </a:prstGeom>
          <a:noFill/>
          <a:ln>
            <a:noFill/>
          </a:ln>
        </p:spPr>
        <p:txBody>
          <a:bodyPr anchorCtr="0" anchor="t" bIns="45700" lIns="91425" spcFirstLastPara="1" rIns="91425" wrap="square" tIns="45700">
            <a:normAutofit/>
          </a:bodyPr>
          <a:lstStyle>
            <a:lvl1pPr indent="-342900" lvl="0" marL="457200" algn="l">
              <a:spcBef>
                <a:spcPts val="300"/>
              </a:spcBef>
              <a:spcAft>
                <a:spcPts val="0"/>
              </a:spcAft>
              <a:buSzPts val="1800"/>
              <a:buChar char="•"/>
              <a:defRPr/>
            </a:lvl1pPr>
            <a:lvl2pPr indent="-342900" lvl="1" marL="914400" algn="l">
              <a:spcBef>
                <a:spcPts val="300"/>
              </a:spcBef>
              <a:spcAft>
                <a:spcPts val="0"/>
              </a:spcAft>
              <a:buSzPts val="1800"/>
              <a:buChar char="▫"/>
              <a:defRPr/>
            </a:lvl2pPr>
            <a:lvl3pPr indent="-342900" lvl="2" marL="1371600" algn="l">
              <a:spcBef>
                <a:spcPts val="300"/>
              </a:spcBef>
              <a:spcAft>
                <a:spcPts val="0"/>
              </a:spcAft>
              <a:buSzPts val="1800"/>
              <a:buChar char="●"/>
              <a:defRPr/>
            </a:lvl3pPr>
            <a:lvl4pPr indent="-342900" lvl="3" marL="1828800" algn="l">
              <a:spcBef>
                <a:spcPts val="300"/>
              </a:spcBef>
              <a:spcAft>
                <a:spcPts val="0"/>
              </a:spcAft>
              <a:buSzPts val="1800"/>
              <a:buChar char="●"/>
              <a:defRPr/>
            </a:lvl4pPr>
            <a:lvl5pPr indent="-342900" lvl="4" marL="2286000" algn="l">
              <a:spcBef>
                <a:spcPts val="300"/>
              </a:spcBef>
              <a:spcAft>
                <a:spcPts val="0"/>
              </a:spcAft>
              <a:buSzPts val="1800"/>
              <a:buChar char="▫"/>
              <a:defRPr/>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101" name="Google Shape;101;p19"/>
          <p:cNvSpPr txBox="1"/>
          <p:nvPr>
            <p:ph idx="10" type="dt"/>
          </p:nvPr>
        </p:nvSpPr>
        <p:spPr>
          <a:xfrm>
            <a:off x="6586536" y="612648"/>
            <a:ext cx="957264" cy="457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19"/>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19"/>
          <p:cNvSpPr txBox="1"/>
          <p:nvPr>
            <p:ph idx="12" type="sldNum"/>
          </p:nvPr>
        </p:nvSpPr>
        <p:spPr>
          <a:xfrm>
            <a:off x="8174736" y="2272"/>
            <a:ext cx="762000"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8"/>
          <p:cNvSpPr/>
          <p:nvPr/>
        </p:nvSpPr>
        <p:spPr>
          <a:xfrm>
            <a:off x="1" y="366818"/>
            <a:ext cx="9144000" cy="84407"/>
          </a:xfrm>
          <a:prstGeom prst="rect">
            <a:avLst/>
          </a:prstGeom>
          <a:solidFill>
            <a:schemeClr val="accent2">
              <a:alpha val="4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7" name="Google Shape;7;p8"/>
          <p:cNvSpPr/>
          <p:nvPr/>
        </p:nvSpPr>
        <p:spPr>
          <a:xfrm>
            <a:off x="0" y="-1"/>
            <a:ext cx="9144000" cy="310663"/>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8" name="Google Shape;8;p8"/>
          <p:cNvSpPr/>
          <p:nvPr/>
        </p:nvSpPr>
        <p:spPr>
          <a:xfrm>
            <a:off x="0" y="308276"/>
            <a:ext cx="9144001" cy="9144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9" name="Google Shape;9;p8"/>
          <p:cNvSpPr/>
          <p:nvPr/>
        </p:nvSpPr>
        <p:spPr>
          <a:xfrm flipH="1" rot="10800000">
            <a:off x="5410182" y="360246"/>
            <a:ext cx="3733819" cy="91087"/>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10" name="Google Shape;10;p8"/>
          <p:cNvSpPr/>
          <p:nvPr/>
        </p:nvSpPr>
        <p:spPr>
          <a:xfrm flipH="1" rot="10800000">
            <a:off x="5410200" y="440112"/>
            <a:ext cx="3733801" cy="180035"/>
          </a:xfrm>
          <a:prstGeom prst="rect">
            <a:avLst/>
          </a:prstGeom>
          <a:solidFill>
            <a:schemeClr val="accent2">
              <a:alpha val="4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11" name="Google Shape;11;p8"/>
          <p:cNvSpPr/>
          <p:nvPr/>
        </p:nvSpPr>
        <p:spPr>
          <a:xfrm>
            <a:off x="5407339" y="497504"/>
            <a:ext cx="3063240" cy="27432"/>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12" name="Google Shape;12;p8"/>
          <p:cNvSpPr/>
          <p:nvPr/>
        </p:nvSpPr>
        <p:spPr>
          <a:xfrm>
            <a:off x="7373646" y="588943"/>
            <a:ext cx="1600200" cy="36576"/>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13" name="Google Shape;13;p8"/>
          <p:cNvSpPr/>
          <p:nvPr/>
        </p:nvSpPr>
        <p:spPr>
          <a:xfrm>
            <a:off x="9084966" y="-2001"/>
            <a:ext cx="57626" cy="621792"/>
          </a:xfrm>
          <a:prstGeom prst="rect">
            <a:avLst/>
          </a:prstGeom>
          <a:solidFill>
            <a:srgbClr val="FFFFFF">
              <a:alpha val="6470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14" name="Google Shape;14;p8"/>
          <p:cNvSpPr/>
          <p:nvPr/>
        </p:nvSpPr>
        <p:spPr>
          <a:xfrm>
            <a:off x="9044481" y="-2001"/>
            <a:ext cx="27432" cy="621792"/>
          </a:xfrm>
          <a:prstGeom prst="rect">
            <a:avLst/>
          </a:prstGeom>
          <a:solidFill>
            <a:srgbClr val="FFFFFF">
              <a:alpha val="6470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15" name="Google Shape;15;p8"/>
          <p:cNvSpPr/>
          <p:nvPr/>
        </p:nvSpPr>
        <p:spPr>
          <a:xfrm>
            <a:off x="9025428" y="-2001"/>
            <a:ext cx="9144" cy="621792"/>
          </a:xfrm>
          <a:prstGeom prst="rect">
            <a:avLst/>
          </a:prstGeom>
          <a:solidFill>
            <a:srgbClr val="FFFFFF">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16" name="Google Shape;16;p8"/>
          <p:cNvSpPr/>
          <p:nvPr/>
        </p:nvSpPr>
        <p:spPr>
          <a:xfrm>
            <a:off x="8975423" y="-2001"/>
            <a:ext cx="27432" cy="621792"/>
          </a:xfrm>
          <a:prstGeom prst="rect">
            <a:avLst/>
          </a:prstGeom>
          <a:solidFill>
            <a:srgbClr val="FFFFFF">
              <a:alpha val="4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17" name="Google Shape;17;p8"/>
          <p:cNvSpPr/>
          <p:nvPr/>
        </p:nvSpPr>
        <p:spPr>
          <a:xfrm>
            <a:off x="8915677" y="380"/>
            <a:ext cx="54864" cy="585216"/>
          </a:xfrm>
          <a:prstGeom prst="rect">
            <a:avLst/>
          </a:prstGeom>
          <a:solidFill>
            <a:srgbClr val="FFFFFF">
              <a:alpha val="2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18" name="Google Shape;18;p8"/>
          <p:cNvSpPr/>
          <p:nvPr/>
        </p:nvSpPr>
        <p:spPr>
          <a:xfrm>
            <a:off x="8873475" y="380"/>
            <a:ext cx="9144" cy="585216"/>
          </a:xfrm>
          <a:prstGeom prst="rect">
            <a:avLst/>
          </a:prstGeom>
          <a:solidFill>
            <a:srgbClr val="FFFFFF">
              <a:alpha val="29803"/>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19" name="Google Shape;19;p8"/>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lvl1pPr lvl="0" marR="0" rtl="0" algn="l">
              <a:spcBef>
                <a:spcPts val="0"/>
              </a:spcBef>
              <a:spcAft>
                <a:spcPts val="0"/>
              </a:spcAft>
              <a:buClr>
                <a:schemeClr val="dk2"/>
              </a:buClr>
              <a:buSzPts val="4000"/>
              <a:buFont typeface="Trebuchet MS"/>
              <a:buNone/>
              <a:defRPr b="0" i="0" sz="4000" u="none" cap="none" strike="noStrike">
                <a:solidFill>
                  <a:schemeClr val="dk2"/>
                </a:solidFill>
                <a:latin typeface="Trebuchet MS"/>
                <a:ea typeface="Trebuchet MS"/>
                <a:cs typeface="Trebuchet MS"/>
                <a:sym typeface="Trebuchet M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 name="Google Shape;20;p8"/>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lvl1pPr indent="-406400" lvl="0" marL="457200" marR="0" rtl="0" algn="l">
              <a:spcBef>
                <a:spcPts val="300"/>
              </a:spcBef>
              <a:spcAft>
                <a:spcPts val="0"/>
              </a:spcAft>
              <a:buClr>
                <a:schemeClr val="accent3"/>
              </a:buClr>
              <a:buSzPts val="2800"/>
              <a:buFont typeface="Georgia"/>
              <a:buChar char="•"/>
              <a:defRPr b="0" i="0" sz="2800" u="none" cap="none" strike="noStrike">
                <a:solidFill>
                  <a:schemeClr val="dk1"/>
                </a:solidFill>
                <a:latin typeface="Georgia"/>
                <a:ea typeface="Georgia"/>
                <a:cs typeface="Georgia"/>
                <a:sym typeface="Georgia"/>
              </a:defRPr>
            </a:lvl1pPr>
            <a:lvl2pPr indent="-393700" lvl="1" marL="914400" marR="0" rtl="0" algn="l">
              <a:spcBef>
                <a:spcPts val="300"/>
              </a:spcBef>
              <a:spcAft>
                <a:spcPts val="0"/>
              </a:spcAft>
              <a:buClr>
                <a:schemeClr val="accent2"/>
              </a:buClr>
              <a:buSzPts val="2600"/>
              <a:buFont typeface="Georgia"/>
              <a:buChar char="▫"/>
              <a:defRPr b="0" i="0" sz="2600" u="none" cap="none" strike="noStrike">
                <a:solidFill>
                  <a:schemeClr val="accent2"/>
                </a:solidFill>
                <a:latin typeface="Georgia"/>
                <a:ea typeface="Georgia"/>
                <a:cs typeface="Georgia"/>
                <a:sym typeface="Georgia"/>
              </a:defRPr>
            </a:lvl2pPr>
            <a:lvl3pPr indent="-381000" lvl="2" marL="1371600" marR="0" rtl="0" algn="l">
              <a:spcBef>
                <a:spcPts val="300"/>
              </a:spcBef>
              <a:spcAft>
                <a:spcPts val="0"/>
              </a:spcAft>
              <a:buClr>
                <a:schemeClr val="accent1"/>
              </a:buClr>
              <a:buSzPts val="2400"/>
              <a:buFont typeface="Noto Sans Symbols"/>
              <a:buChar char="●"/>
              <a:defRPr b="0" i="0" sz="2400" u="none" cap="none" strike="noStrike">
                <a:solidFill>
                  <a:schemeClr val="accent1"/>
                </a:solidFill>
                <a:latin typeface="Georgia"/>
                <a:ea typeface="Georgia"/>
                <a:cs typeface="Georgia"/>
                <a:sym typeface="Georgia"/>
              </a:defRPr>
            </a:lvl3pPr>
            <a:lvl4pPr indent="-368300" lvl="3" marL="1828800" marR="0" rtl="0" algn="l">
              <a:spcBef>
                <a:spcPts val="300"/>
              </a:spcBef>
              <a:spcAft>
                <a:spcPts val="0"/>
              </a:spcAft>
              <a:buClr>
                <a:schemeClr val="accent1"/>
              </a:buClr>
              <a:buSzPts val="2200"/>
              <a:buFont typeface="Noto Sans Symbols"/>
              <a:buChar char="●"/>
              <a:defRPr b="0" i="0" sz="2200" u="none" cap="none" strike="noStrike">
                <a:solidFill>
                  <a:schemeClr val="accent1"/>
                </a:solidFill>
                <a:latin typeface="Georgia"/>
                <a:ea typeface="Georgia"/>
                <a:cs typeface="Georgia"/>
                <a:sym typeface="Georgia"/>
              </a:defRPr>
            </a:lvl4pPr>
            <a:lvl5pPr indent="-355600" lvl="4" marL="2286000" marR="0" rtl="0" algn="l">
              <a:spcBef>
                <a:spcPts val="300"/>
              </a:spcBef>
              <a:spcAft>
                <a:spcPts val="0"/>
              </a:spcAft>
              <a:buClr>
                <a:schemeClr val="accent3"/>
              </a:buClr>
              <a:buSzPts val="2000"/>
              <a:buFont typeface="Georgia"/>
              <a:buChar char="▫"/>
              <a:defRPr b="0" i="0" sz="2000" u="none" cap="none" strike="noStrike">
                <a:solidFill>
                  <a:schemeClr val="accent3"/>
                </a:solidFill>
                <a:latin typeface="Georgia"/>
                <a:ea typeface="Georgia"/>
                <a:cs typeface="Georgia"/>
                <a:sym typeface="Georgia"/>
              </a:defRPr>
            </a:lvl5pPr>
            <a:lvl6pPr indent="-342900" lvl="5" marL="2743200" marR="0" rtl="0" algn="l">
              <a:spcBef>
                <a:spcPts val="300"/>
              </a:spcBef>
              <a:spcAft>
                <a:spcPts val="0"/>
              </a:spcAft>
              <a:buClr>
                <a:schemeClr val="accent3"/>
              </a:buClr>
              <a:buSzPts val="1800"/>
              <a:buFont typeface="Georgia"/>
              <a:buChar char="▫"/>
              <a:defRPr b="0" i="0" sz="1800" u="none" cap="none" strike="noStrike">
                <a:solidFill>
                  <a:schemeClr val="accent3"/>
                </a:solidFill>
                <a:latin typeface="Georgia"/>
                <a:ea typeface="Georgia"/>
                <a:cs typeface="Georgia"/>
                <a:sym typeface="Georgia"/>
              </a:defRPr>
            </a:lvl6pPr>
            <a:lvl7pPr indent="-330200" lvl="6" marL="3200400" marR="0" rtl="0" algn="l">
              <a:spcBef>
                <a:spcPts val="300"/>
              </a:spcBef>
              <a:spcAft>
                <a:spcPts val="0"/>
              </a:spcAft>
              <a:buClr>
                <a:schemeClr val="accent3"/>
              </a:buClr>
              <a:buSzPts val="1600"/>
              <a:buFont typeface="Georgia"/>
              <a:buChar char="▫"/>
              <a:defRPr b="0" i="0" sz="1600" u="none" cap="none" strike="noStrike">
                <a:solidFill>
                  <a:schemeClr val="accent3"/>
                </a:solidFill>
                <a:latin typeface="Georgia"/>
                <a:ea typeface="Georgia"/>
                <a:cs typeface="Georgia"/>
                <a:sym typeface="Georgia"/>
              </a:defRPr>
            </a:lvl7pPr>
            <a:lvl8pPr indent="-323850" lvl="7" marL="3657600" marR="0" rtl="0" algn="l">
              <a:spcBef>
                <a:spcPts val="300"/>
              </a:spcBef>
              <a:spcAft>
                <a:spcPts val="0"/>
              </a:spcAft>
              <a:buClr>
                <a:schemeClr val="accent3"/>
              </a:buClr>
              <a:buSzPts val="1500"/>
              <a:buFont typeface="Georgia"/>
              <a:buChar char="◦"/>
              <a:defRPr b="0" i="0" sz="1500" u="none" cap="none" strike="noStrike">
                <a:solidFill>
                  <a:schemeClr val="accent3"/>
                </a:solidFill>
                <a:latin typeface="Georgia"/>
                <a:ea typeface="Georgia"/>
                <a:cs typeface="Georgia"/>
                <a:sym typeface="Georgia"/>
              </a:defRPr>
            </a:lvl8pPr>
            <a:lvl9pPr indent="-317500" lvl="8" marL="4114800" marR="0" rtl="0" algn="l">
              <a:spcBef>
                <a:spcPts val="300"/>
              </a:spcBef>
              <a:spcAft>
                <a:spcPts val="0"/>
              </a:spcAft>
              <a:buClr>
                <a:schemeClr val="accent3"/>
              </a:buClr>
              <a:buSzPts val="1400"/>
              <a:buFont typeface="Georgia"/>
              <a:buChar char="◦"/>
              <a:defRPr b="0" i="0" sz="1400" u="none" cap="none" strike="noStrike">
                <a:solidFill>
                  <a:schemeClr val="accent3"/>
                </a:solidFill>
                <a:latin typeface="Georgia"/>
                <a:ea typeface="Georgia"/>
                <a:cs typeface="Georgia"/>
                <a:sym typeface="Georgia"/>
              </a:defRPr>
            </a:lvl9pPr>
          </a:lstStyle>
          <a:p/>
        </p:txBody>
      </p:sp>
      <p:sp>
        <p:nvSpPr>
          <p:cNvPr id="21" name="Google Shape;21;p8"/>
          <p:cNvSpPr txBox="1"/>
          <p:nvPr>
            <p:ph idx="10" type="dt"/>
          </p:nvPr>
        </p:nvSpPr>
        <p:spPr>
          <a:xfrm>
            <a:off x="6586536" y="612648"/>
            <a:ext cx="957264"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chemeClr val="accent2"/>
                </a:solidFill>
                <a:latin typeface="Georgia"/>
                <a:ea typeface="Georgia"/>
                <a:cs typeface="Georgia"/>
                <a:sym typeface="Georgia"/>
              </a:defRPr>
            </a:lvl1pPr>
            <a:lvl2pPr lvl="1"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2pPr>
            <a:lvl3pPr lvl="2"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3pPr>
            <a:lvl4pPr lvl="3"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4pPr>
            <a:lvl5pPr lvl="4"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5pPr>
            <a:lvl6pPr lvl="5"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6pPr>
            <a:lvl7pPr lvl="6"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7pPr>
            <a:lvl8pPr lvl="7"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8pPr>
            <a:lvl9pPr lvl="8"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9pPr>
          </a:lstStyle>
          <a:p/>
        </p:txBody>
      </p:sp>
      <p:sp>
        <p:nvSpPr>
          <p:cNvPr id="22" name="Google Shape;22;p8"/>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800" u="none" cap="none" strike="noStrike">
                <a:solidFill>
                  <a:schemeClr val="accent2"/>
                </a:solidFill>
                <a:latin typeface="Georgia"/>
                <a:ea typeface="Georgia"/>
                <a:cs typeface="Georgia"/>
                <a:sym typeface="Georgia"/>
              </a:defRPr>
            </a:lvl1pPr>
            <a:lvl2pPr lvl="1"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2pPr>
            <a:lvl3pPr lvl="2"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3pPr>
            <a:lvl4pPr lvl="3"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4pPr>
            <a:lvl5pPr lvl="4"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5pPr>
            <a:lvl6pPr lvl="5"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6pPr>
            <a:lvl7pPr lvl="6"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7pPr>
            <a:lvl8pPr lvl="7"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8pPr>
            <a:lvl9pPr lvl="8"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9pPr>
          </a:lstStyle>
          <a:p/>
        </p:txBody>
      </p:sp>
      <p:sp>
        <p:nvSpPr>
          <p:cNvPr id="23" name="Google Shape;23;p8"/>
          <p:cNvSpPr txBox="1"/>
          <p:nvPr>
            <p:ph idx="12" type="sldNum"/>
          </p:nvPr>
        </p:nvSpPr>
        <p:spPr>
          <a:xfrm>
            <a:off x="8174736" y="2272"/>
            <a:ext cx="762000" cy="365760"/>
          </a:xfrm>
          <a:prstGeom prst="rect">
            <a:avLst/>
          </a:prstGeom>
          <a:noFill/>
          <a:ln>
            <a:noFill/>
          </a:ln>
        </p:spPr>
        <p:txBody>
          <a:bodyPr anchorCtr="0" anchor="b" bIns="45700" lIns="91425" spcFirstLastPara="1" rIns="91425" wrap="square" tIns="45700">
            <a:noAutofit/>
          </a:bodyPr>
          <a:lstStyle>
            <a:lvl1pPr indent="0" lvl="0" marL="0" marR="0" rtl="0" algn="r">
              <a:spcBef>
                <a:spcPts val="0"/>
              </a:spcBef>
              <a:buNone/>
              <a:defRPr b="0" i="0" sz="1800" u="none" cap="none" strike="noStrike">
                <a:solidFill>
                  <a:srgbClr val="FFFFFF"/>
                </a:solidFill>
                <a:latin typeface="Georgia"/>
                <a:ea typeface="Georgia"/>
                <a:cs typeface="Georgia"/>
                <a:sym typeface="Georgia"/>
              </a:defRPr>
            </a:lvl1pPr>
            <a:lvl2pPr indent="0" lvl="1" marL="0" marR="0" rtl="0" algn="r">
              <a:spcBef>
                <a:spcPts val="0"/>
              </a:spcBef>
              <a:buNone/>
              <a:defRPr b="0" i="0" sz="1800" u="none" cap="none" strike="noStrike">
                <a:solidFill>
                  <a:srgbClr val="FFFFFF"/>
                </a:solidFill>
                <a:latin typeface="Georgia"/>
                <a:ea typeface="Georgia"/>
                <a:cs typeface="Georgia"/>
                <a:sym typeface="Georgia"/>
              </a:defRPr>
            </a:lvl2pPr>
            <a:lvl3pPr indent="0" lvl="2" marL="0" marR="0" rtl="0" algn="r">
              <a:spcBef>
                <a:spcPts val="0"/>
              </a:spcBef>
              <a:buNone/>
              <a:defRPr b="0" i="0" sz="1800" u="none" cap="none" strike="noStrike">
                <a:solidFill>
                  <a:srgbClr val="FFFFFF"/>
                </a:solidFill>
                <a:latin typeface="Georgia"/>
                <a:ea typeface="Georgia"/>
                <a:cs typeface="Georgia"/>
                <a:sym typeface="Georgia"/>
              </a:defRPr>
            </a:lvl3pPr>
            <a:lvl4pPr indent="0" lvl="3" marL="0" marR="0" rtl="0" algn="r">
              <a:spcBef>
                <a:spcPts val="0"/>
              </a:spcBef>
              <a:buNone/>
              <a:defRPr b="0" i="0" sz="1800" u="none" cap="none" strike="noStrike">
                <a:solidFill>
                  <a:srgbClr val="FFFFFF"/>
                </a:solidFill>
                <a:latin typeface="Georgia"/>
                <a:ea typeface="Georgia"/>
                <a:cs typeface="Georgia"/>
                <a:sym typeface="Georgia"/>
              </a:defRPr>
            </a:lvl4pPr>
            <a:lvl5pPr indent="0" lvl="4" marL="0" marR="0" rtl="0" algn="r">
              <a:spcBef>
                <a:spcPts val="0"/>
              </a:spcBef>
              <a:buNone/>
              <a:defRPr b="0" i="0" sz="1800" u="none" cap="none" strike="noStrike">
                <a:solidFill>
                  <a:srgbClr val="FFFFFF"/>
                </a:solidFill>
                <a:latin typeface="Georgia"/>
                <a:ea typeface="Georgia"/>
                <a:cs typeface="Georgia"/>
                <a:sym typeface="Georgia"/>
              </a:defRPr>
            </a:lvl5pPr>
            <a:lvl6pPr indent="0" lvl="5" marL="0" marR="0" rtl="0" algn="r">
              <a:spcBef>
                <a:spcPts val="0"/>
              </a:spcBef>
              <a:buNone/>
              <a:defRPr b="0" i="0" sz="1800" u="none" cap="none" strike="noStrike">
                <a:solidFill>
                  <a:srgbClr val="FFFFFF"/>
                </a:solidFill>
                <a:latin typeface="Georgia"/>
                <a:ea typeface="Georgia"/>
                <a:cs typeface="Georgia"/>
                <a:sym typeface="Georgia"/>
              </a:defRPr>
            </a:lvl6pPr>
            <a:lvl7pPr indent="0" lvl="6" marL="0" marR="0" rtl="0" algn="r">
              <a:spcBef>
                <a:spcPts val="0"/>
              </a:spcBef>
              <a:buNone/>
              <a:defRPr b="0" i="0" sz="1800" u="none" cap="none" strike="noStrike">
                <a:solidFill>
                  <a:srgbClr val="FFFFFF"/>
                </a:solidFill>
                <a:latin typeface="Georgia"/>
                <a:ea typeface="Georgia"/>
                <a:cs typeface="Georgia"/>
                <a:sym typeface="Georgia"/>
              </a:defRPr>
            </a:lvl7pPr>
            <a:lvl8pPr indent="0" lvl="7" marL="0" marR="0" rtl="0" algn="r">
              <a:spcBef>
                <a:spcPts val="0"/>
              </a:spcBef>
              <a:buNone/>
              <a:defRPr b="0" i="0" sz="1800" u="none" cap="none" strike="noStrike">
                <a:solidFill>
                  <a:srgbClr val="FFFFFF"/>
                </a:solidFill>
                <a:latin typeface="Georgia"/>
                <a:ea typeface="Georgia"/>
                <a:cs typeface="Georgia"/>
                <a:sym typeface="Georgia"/>
              </a:defRPr>
            </a:lvl8pPr>
            <a:lvl9pPr indent="0" lvl="8" marL="0" marR="0" rtl="0" algn="r">
              <a:spcBef>
                <a:spcPts val="0"/>
              </a:spcBef>
              <a:buNone/>
              <a:defRPr b="0" i="0" sz="1800" u="none" cap="none" strike="noStrike">
                <a:solidFill>
                  <a:srgbClr val="FFFFFF"/>
                </a:solidFill>
                <a:latin typeface="Georgia"/>
                <a:ea typeface="Georgia"/>
                <a:cs typeface="Georgia"/>
                <a:sym typeface="Georgia"/>
              </a:defRPr>
            </a:lvl9pPr>
          </a:lstStyle>
          <a:p>
            <a:pPr indent="0" lvl="0" marL="0" rtl="0" algn="r">
              <a:spcBef>
                <a:spcPts val="0"/>
              </a:spcBef>
              <a:spcAft>
                <a:spcPts val="0"/>
              </a:spcAft>
              <a:buNone/>
            </a:pPr>
            <a:fld id="{00000000-1234-1234-1234-123412341234}" type="slidenum">
              <a:rPr lang="en-C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
          <p:cNvSpPr txBox="1"/>
          <p:nvPr>
            <p:ph type="ctrTitle"/>
          </p:nvPr>
        </p:nvSpPr>
        <p:spPr>
          <a:xfrm>
            <a:off x="457200" y="2401887"/>
            <a:ext cx="8458200" cy="1470025"/>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lt1"/>
              </a:buClr>
              <a:buSzPts val="4800"/>
              <a:buFont typeface="Trebuchet MS"/>
              <a:buNone/>
            </a:pPr>
            <a:r>
              <a:rPr lang="en-CA" sz="4800"/>
              <a:t>Customer Service</a:t>
            </a:r>
            <a:endParaRPr sz="4800"/>
          </a:p>
        </p:txBody>
      </p:sp>
      <p:sp>
        <p:nvSpPr>
          <p:cNvPr id="109" name="Google Shape;109;p1"/>
          <p:cNvSpPr txBox="1"/>
          <p:nvPr>
            <p:ph idx="1" type="subTitle"/>
          </p:nvPr>
        </p:nvSpPr>
        <p:spPr>
          <a:xfrm>
            <a:off x="457200" y="3899938"/>
            <a:ext cx="4953000" cy="1752600"/>
          </a:xfrm>
          <a:prstGeom prst="rect">
            <a:avLst/>
          </a:prstGeom>
          <a:noFill/>
          <a:ln>
            <a:noFill/>
          </a:ln>
        </p:spPr>
        <p:txBody>
          <a:bodyPr anchorCtr="0" anchor="t" bIns="45700" lIns="91425" spcFirstLastPara="1" rIns="91425" wrap="square" tIns="45700">
            <a:normAutofit/>
          </a:bodyPr>
          <a:lstStyle/>
          <a:p>
            <a:pPr indent="0" lvl="0" marL="64008" rtl="0" algn="l">
              <a:spcBef>
                <a:spcPts val="0"/>
              </a:spcBef>
              <a:spcAft>
                <a:spcPts val="0"/>
              </a:spcAft>
              <a:buSzPts val="2400"/>
              <a:buNone/>
            </a:pPr>
            <a:r>
              <a:rPr lang="en-CA"/>
              <a:t>Chapter 11</a:t>
            </a:r>
            <a:endParaRPr/>
          </a:p>
          <a:p>
            <a:pPr indent="0" lvl="0" marL="64008" rtl="0" algn="l">
              <a:spcBef>
                <a:spcPts val="300"/>
              </a:spcBef>
              <a:spcAft>
                <a:spcPts val="0"/>
              </a:spcAft>
              <a:buSzPts val="2400"/>
              <a:buNone/>
            </a:pPr>
            <a:r>
              <a:rPr lang="en-CA"/>
              <a:t>Technology and </a:t>
            </a:r>
            <a:endParaRPr/>
          </a:p>
          <a:p>
            <a:pPr indent="0" lvl="0" marL="64008" rtl="0" algn="l">
              <a:spcBef>
                <a:spcPts val="300"/>
              </a:spcBef>
              <a:spcAft>
                <a:spcPts val="0"/>
              </a:spcAft>
              <a:buSzPts val="2400"/>
              <a:buNone/>
            </a:pPr>
            <a:r>
              <a:rPr lang="en-CA"/>
              <a:t>Customer Service</a:t>
            </a:r>
            <a:endParaRPr/>
          </a:p>
        </p:txBody>
      </p:sp>
      <p:pic>
        <p:nvPicPr>
          <p:cNvPr descr="http://www.upsourceinc.com/pictures/Callcenter2.jpg" id="110" name="Google Shape;110;p1"/>
          <p:cNvPicPr preferRelativeResize="0"/>
          <p:nvPr/>
        </p:nvPicPr>
        <p:blipFill rotWithShape="1">
          <a:blip r:embed="rId3">
            <a:alphaModFix/>
          </a:blip>
          <a:srcRect b="0" l="0" r="0" t="0"/>
          <a:stretch/>
        </p:blipFill>
        <p:spPr>
          <a:xfrm>
            <a:off x="2293420" y="63500"/>
            <a:ext cx="4204566" cy="307746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2"/>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C00000"/>
              </a:buClr>
              <a:buSzPts val="4000"/>
              <a:buFont typeface="Trebuchet MS"/>
              <a:buNone/>
            </a:pPr>
            <a:r>
              <a:rPr lang="en-CA">
                <a:solidFill>
                  <a:srgbClr val="C00000"/>
                </a:solidFill>
              </a:rPr>
              <a:t>Social Media</a:t>
            </a:r>
            <a:endParaRPr>
              <a:solidFill>
                <a:srgbClr val="C00000"/>
              </a:solidFill>
            </a:endParaRPr>
          </a:p>
        </p:txBody>
      </p:sp>
      <p:sp>
        <p:nvSpPr>
          <p:cNvPr id="116" name="Google Shape;116;p2"/>
          <p:cNvSpPr txBox="1"/>
          <p:nvPr>
            <p:ph idx="1" type="body"/>
          </p:nvPr>
        </p:nvSpPr>
        <p:spPr>
          <a:xfrm>
            <a:off x="457200" y="2757524"/>
            <a:ext cx="8229600" cy="4325100"/>
          </a:xfrm>
          <a:prstGeom prst="rect">
            <a:avLst/>
          </a:prstGeom>
          <a:noFill/>
          <a:ln>
            <a:noFill/>
          </a:ln>
        </p:spPr>
        <p:txBody>
          <a:bodyPr anchorCtr="0" anchor="t" bIns="45700" lIns="91425" spcFirstLastPara="1" rIns="91425" wrap="square" tIns="45700">
            <a:normAutofit/>
          </a:bodyPr>
          <a:lstStyle/>
          <a:p>
            <a:pPr indent="-269367" lvl="0" marL="365760" rtl="0" algn="l">
              <a:spcBef>
                <a:spcPts val="0"/>
              </a:spcBef>
              <a:spcAft>
                <a:spcPts val="0"/>
              </a:spcAft>
              <a:buSzPts val="2800"/>
              <a:buChar char="•"/>
            </a:pPr>
            <a:r>
              <a:rPr lang="en-CA"/>
              <a:t>Electronic communication used by consumers to share ideas, information, opinions, and personal messages</a:t>
            </a:r>
            <a:endParaRPr/>
          </a:p>
          <a:p>
            <a:pPr indent="-94170" lvl="1" marL="658368" rtl="0" algn="l">
              <a:spcBef>
                <a:spcPts val="300"/>
              </a:spcBef>
              <a:spcAft>
                <a:spcPts val="0"/>
              </a:spcAft>
              <a:buSzPts val="2600"/>
              <a:buNone/>
            </a:pPr>
            <a:r>
              <a:t/>
            </a:r>
            <a:endParaRPr/>
          </a:p>
          <a:p>
            <a:pPr indent="-269367" lvl="0" marL="365760" rtl="0" algn="l">
              <a:spcBef>
                <a:spcPts val="300"/>
              </a:spcBef>
              <a:spcAft>
                <a:spcPts val="0"/>
              </a:spcAft>
              <a:buSzPts val="2800"/>
              <a:buChar char="•"/>
            </a:pPr>
            <a:r>
              <a:rPr lang="en-CA"/>
              <a:t>No or very little cost</a:t>
            </a:r>
            <a:endParaRPr/>
          </a:p>
          <a:p>
            <a:pPr indent="-94170" lvl="1" marL="658368" rtl="0" algn="l">
              <a:spcBef>
                <a:spcPts val="300"/>
              </a:spcBef>
              <a:spcAft>
                <a:spcPts val="0"/>
              </a:spcAft>
              <a:buSzPts val="2600"/>
              <a:buNone/>
            </a:pPr>
            <a:r>
              <a:t/>
            </a:r>
            <a:endParaRPr/>
          </a:p>
          <a:p>
            <a:pPr indent="-269367" lvl="0" marL="365760" rtl="0" algn="l">
              <a:spcBef>
                <a:spcPts val="300"/>
              </a:spcBef>
              <a:spcAft>
                <a:spcPts val="0"/>
              </a:spcAft>
              <a:buSzPts val="2800"/>
              <a:buChar char="•"/>
            </a:pPr>
            <a:r>
              <a:rPr lang="en-CA"/>
              <a:t>Ever-changing opportunity to serve customers</a:t>
            </a:r>
            <a:endParaRPr/>
          </a:p>
        </p:txBody>
      </p:sp>
      <p:pic>
        <p:nvPicPr>
          <p:cNvPr id="117" name="Google Shape;117;p2"/>
          <p:cNvPicPr preferRelativeResize="0"/>
          <p:nvPr/>
        </p:nvPicPr>
        <p:blipFill>
          <a:blip r:embed="rId3">
            <a:alphaModFix/>
          </a:blip>
          <a:stretch>
            <a:fillRect/>
          </a:stretch>
        </p:blipFill>
        <p:spPr>
          <a:xfrm>
            <a:off x="3869950" y="0"/>
            <a:ext cx="5274050" cy="27575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
                                            <p:txEl>
                                              <p:pRg end="0" st="0"/>
                                            </p:txEl>
                                          </p:spTgt>
                                        </p:tgtEl>
                                        <p:attrNameLst>
                                          <p:attrName>style.visibility</p:attrName>
                                        </p:attrNameLst>
                                      </p:cBhvr>
                                      <p:to>
                                        <p:strVal val="visible"/>
                                      </p:to>
                                    </p:set>
                                    <p:animEffect filter="fade" transition="in">
                                      <p:cBhvr>
                                        <p:cTn dur="500"/>
                                        <p:tgtEl>
                                          <p:spTgt spid="11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
                                            <p:txEl>
                                              <p:pRg end="1" st="1"/>
                                            </p:txEl>
                                          </p:spTgt>
                                        </p:tgtEl>
                                        <p:attrNameLst>
                                          <p:attrName>style.visibility</p:attrName>
                                        </p:attrNameLst>
                                      </p:cBhvr>
                                      <p:to>
                                        <p:strVal val="visible"/>
                                      </p:to>
                                    </p:set>
                                    <p:animEffect filter="fade" transition="in">
                                      <p:cBhvr>
                                        <p:cTn dur="500"/>
                                        <p:tgtEl>
                                          <p:spTgt spid="11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
                                            <p:txEl>
                                              <p:pRg end="2" st="2"/>
                                            </p:txEl>
                                          </p:spTgt>
                                        </p:tgtEl>
                                        <p:attrNameLst>
                                          <p:attrName>style.visibility</p:attrName>
                                        </p:attrNameLst>
                                      </p:cBhvr>
                                      <p:to>
                                        <p:strVal val="visible"/>
                                      </p:to>
                                    </p:set>
                                    <p:animEffect filter="fade" transition="in">
                                      <p:cBhvr>
                                        <p:cTn dur="500"/>
                                        <p:tgtEl>
                                          <p:spTgt spid="11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
                                            <p:txEl>
                                              <p:pRg end="3" st="3"/>
                                            </p:txEl>
                                          </p:spTgt>
                                        </p:tgtEl>
                                        <p:attrNameLst>
                                          <p:attrName>style.visibility</p:attrName>
                                        </p:attrNameLst>
                                      </p:cBhvr>
                                      <p:to>
                                        <p:strVal val="visible"/>
                                      </p:to>
                                    </p:set>
                                    <p:animEffect filter="fade" transition="in">
                                      <p:cBhvr>
                                        <p:cTn dur="500"/>
                                        <p:tgtEl>
                                          <p:spTgt spid="116">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
                                            <p:txEl>
                                              <p:pRg end="4" st="4"/>
                                            </p:txEl>
                                          </p:spTgt>
                                        </p:tgtEl>
                                        <p:attrNameLst>
                                          <p:attrName>style.visibility</p:attrName>
                                        </p:attrNameLst>
                                      </p:cBhvr>
                                      <p:to>
                                        <p:strVal val="visible"/>
                                      </p:to>
                                    </p:set>
                                    <p:animEffect filter="fade" transition="in">
                                      <p:cBhvr>
                                        <p:cTn dur="500"/>
                                        <p:tgtEl>
                                          <p:spTgt spid="116">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g11e32e2a7ea_0_7"/>
          <p:cNvSpPr txBox="1"/>
          <p:nvPr>
            <p:ph idx="1" type="body"/>
          </p:nvPr>
        </p:nvSpPr>
        <p:spPr>
          <a:xfrm>
            <a:off x="457200" y="1735850"/>
            <a:ext cx="8229600" cy="5346900"/>
          </a:xfrm>
          <a:prstGeom prst="rect">
            <a:avLst/>
          </a:prstGeom>
          <a:noFill/>
          <a:ln>
            <a:noFill/>
          </a:ln>
        </p:spPr>
        <p:txBody>
          <a:bodyPr anchorCtr="0" anchor="t" bIns="45700" lIns="91425" spcFirstLastPara="1" rIns="91425" wrap="square" tIns="45700">
            <a:normAutofit/>
          </a:bodyPr>
          <a:lstStyle/>
          <a:p>
            <a:pPr indent="-269367" lvl="0" marL="365760" rtl="0" algn="l">
              <a:spcBef>
                <a:spcPts val="300"/>
              </a:spcBef>
              <a:spcAft>
                <a:spcPts val="0"/>
              </a:spcAft>
              <a:buSzPts val="2800"/>
              <a:buChar char="•"/>
            </a:pPr>
            <a:r>
              <a:rPr lang="en-CA"/>
              <a:t>Express appreciation</a:t>
            </a:r>
            <a:endParaRPr/>
          </a:p>
          <a:p>
            <a:pPr indent="0" lvl="0" marL="0" rtl="0" algn="l">
              <a:spcBef>
                <a:spcPts val="300"/>
              </a:spcBef>
              <a:spcAft>
                <a:spcPts val="0"/>
              </a:spcAft>
              <a:buNone/>
            </a:pPr>
            <a:r>
              <a:t/>
            </a:r>
            <a:endParaRPr/>
          </a:p>
          <a:p>
            <a:pPr indent="-342900" lvl="0" marL="457200" rtl="0" algn="l">
              <a:spcBef>
                <a:spcPts val="300"/>
              </a:spcBef>
              <a:spcAft>
                <a:spcPts val="0"/>
              </a:spcAft>
              <a:buSzPts val="1800"/>
              <a:buChar char="●"/>
            </a:pPr>
            <a:r>
              <a:rPr lang="en-CA"/>
              <a:t>Share information</a:t>
            </a:r>
            <a:endParaRPr/>
          </a:p>
          <a:p>
            <a:pPr indent="0" lvl="0" marL="0" rtl="0" algn="l">
              <a:spcBef>
                <a:spcPts val="300"/>
              </a:spcBef>
              <a:spcAft>
                <a:spcPts val="0"/>
              </a:spcAft>
              <a:buNone/>
            </a:pPr>
            <a:r>
              <a:t/>
            </a:r>
            <a:endParaRPr/>
          </a:p>
          <a:p>
            <a:pPr indent="-342900" lvl="0" marL="457200" rtl="0" algn="l">
              <a:spcBef>
                <a:spcPts val="300"/>
              </a:spcBef>
              <a:spcAft>
                <a:spcPts val="0"/>
              </a:spcAft>
              <a:buSzPts val="1800"/>
              <a:buChar char="●"/>
            </a:pPr>
            <a:r>
              <a:rPr lang="en-CA"/>
              <a:t>Status updates for </a:t>
            </a:r>
            <a:r>
              <a:rPr lang="en-CA"/>
              <a:t>deadlines</a:t>
            </a:r>
            <a:r>
              <a:rPr lang="en-CA"/>
              <a:t>, events, and opportunities</a:t>
            </a:r>
            <a:endParaRPr/>
          </a:p>
          <a:p>
            <a:pPr indent="0" lvl="0" marL="0" rtl="0" algn="l">
              <a:spcBef>
                <a:spcPts val="300"/>
              </a:spcBef>
              <a:spcAft>
                <a:spcPts val="0"/>
              </a:spcAft>
              <a:buNone/>
            </a:pPr>
            <a:r>
              <a:t/>
            </a:r>
            <a:endParaRPr/>
          </a:p>
          <a:p>
            <a:pPr indent="-342900" lvl="0" marL="457200" rtl="0" algn="l">
              <a:spcBef>
                <a:spcPts val="300"/>
              </a:spcBef>
              <a:spcAft>
                <a:spcPts val="0"/>
              </a:spcAft>
              <a:buSzPts val="1800"/>
              <a:buChar char="●"/>
            </a:pPr>
            <a:r>
              <a:rPr lang="en-CA"/>
              <a:t>Link to other resources</a:t>
            </a:r>
            <a:endParaRPr/>
          </a:p>
          <a:p>
            <a:pPr indent="0" lvl="0" marL="0" rtl="0" algn="l">
              <a:spcBef>
                <a:spcPts val="300"/>
              </a:spcBef>
              <a:spcAft>
                <a:spcPts val="0"/>
              </a:spcAft>
              <a:buNone/>
            </a:pPr>
            <a:r>
              <a:t/>
            </a:r>
            <a:endParaRPr/>
          </a:p>
          <a:p>
            <a:pPr indent="-342900" lvl="0" marL="457200" rtl="0" algn="l">
              <a:spcBef>
                <a:spcPts val="300"/>
              </a:spcBef>
              <a:spcAft>
                <a:spcPts val="0"/>
              </a:spcAft>
              <a:buSzPts val="1800"/>
              <a:buChar char="●"/>
            </a:pPr>
            <a:r>
              <a:rPr lang="en-CA"/>
              <a:t>Share what’s trending</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
                                            <p:txEl>
                                              <p:pRg end="0" st="0"/>
                                            </p:txEl>
                                          </p:spTgt>
                                        </p:tgtEl>
                                        <p:attrNameLst>
                                          <p:attrName>style.visibility</p:attrName>
                                        </p:attrNameLst>
                                      </p:cBhvr>
                                      <p:to>
                                        <p:strVal val="visible"/>
                                      </p:to>
                                    </p:set>
                                    <p:animEffect filter="fade" transition="in">
                                      <p:cBhvr>
                                        <p:cTn dur="500"/>
                                        <p:tgtEl>
                                          <p:spTgt spid="12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
                                            <p:txEl>
                                              <p:pRg end="1" st="1"/>
                                            </p:txEl>
                                          </p:spTgt>
                                        </p:tgtEl>
                                        <p:attrNameLst>
                                          <p:attrName>style.visibility</p:attrName>
                                        </p:attrNameLst>
                                      </p:cBhvr>
                                      <p:to>
                                        <p:strVal val="visible"/>
                                      </p:to>
                                    </p:set>
                                    <p:animEffect filter="fade" transition="in">
                                      <p:cBhvr>
                                        <p:cTn dur="500"/>
                                        <p:tgtEl>
                                          <p:spTgt spid="12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
                                            <p:txEl>
                                              <p:pRg end="2" st="2"/>
                                            </p:txEl>
                                          </p:spTgt>
                                        </p:tgtEl>
                                        <p:attrNameLst>
                                          <p:attrName>style.visibility</p:attrName>
                                        </p:attrNameLst>
                                      </p:cBhvr>
                                      <p:to>
                                        <p:strVal val="visible"/>
                                      </p:to>
                                    </p:set>
                                    <p:animEffect filter="fade" transition="in">
                                      <p:cBhvr>
                                        <p:cTn dur="500"/>
                                        <p:tgtEl>
                                          <p:spTgt spid="12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
                                            <p:txEl>
                                              <p:pRg end="3" st="3"/>
                                            </p:txEl>
                                          </p:spTgt>
                                        </p:tgtEl>
                                        <p:attrNameLst>
                                          <p:attrName>style.visibility</p:attrName>
                                        </p:attrNameLst>
                                      </p:cBhvr>
                                      <p:to>
                                        <p:strVal val="visible"/>
                                      </p:to>
                                    </p:set>
                                    <p:animEffect filter="fade" transition="in">
                                      <p:cBhvr>
                                        <p:cTn dur="500"/>
                                        <p:tgtEl>
                                          <p:spTgt spid="12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
                                            <p:txEl>
                                              <p:pRg end="4" st="4"/>
                                            </p:txEl>
                                          </p:spTgt>
                                        </p:tgtEl>
                                        <p:attrNameLst>
                                          <p:attrName>style.visibility</p:attrName>
                                        </p:attrNameLst>
                                      </p:cBhvr>
                                      <p:to>
                                        <p:strVal val="visible"/>
                                      </p:to>
                                    </p:set>
                                    <p:animEffect filter="fade" transition="in">
                                      <p:cBhvr>
                                        <p:cTn dur="500"/>
                                        <p:tgtEl>
                                          <p:spTgt spid="122">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
                                            <p:txEl>
                                              <p:pRg end="5" st="5"/>
                                            </p:txEl>
                                          </p:spTgt>
                                        </p:tgtEl>
                                        <p:attrNameLst>
                                          <p:attrName>style.visibility</p:attrName>
                                        </p:attrNameLst>
                                      </p:cBhvr>
                                      <p:to>
                                        <p:strVal val="visible"/>
                                      </p:to>
                                    </p:set>
                                    <p:animEffect filter="fade" transition="in">
                                      <p:cBhvr>
                                        <p:cTn dur="500"/>
                                        <p:tgtEl>
                                          <p:spTgt spid="122">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
                                            <p:txEl>
                                              <p:pRg end="6" st="6"/>
                                            </p:txEl>
                                          </p:spTgt>
                                        </p:tgtEl>
                                        <p:attrNameLst>
                                          <p:attrName>style.visibility</p:attrName>
                                        </p:attrNameLst>
                                      </p:cBhvr>
                                      <p:to>
                                        <p:strVal val="visible"/>
                                      </p:to>
                                    </p:set>
                                    <p:animEffect filter="fade" transition="in">
                                      <p:cBhvr>
                                        <p:cTn dur="500"/>
                                        <p:tgtEl>
                                          <p:spTgt spid="122">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
                                            <p:txEl>
                                              <p:pRg end="7" st="7"/>
                                            </p:txEl>
                                          </p:spTgt>
                                        </p:tgtEl>
                                        <p:attrNameLst>
                                          <p:attrName>style.visibility</p:attrName>
                                        </p:attrNameLst>
                                      </p:cBhvr>
                                      <p:to>
                                        <p:strVal val="visible"/>
                                      </p:to>
                                    </p:set>
                                    <p:animEffect filter="fade" transition="in">
                                      <p:cBhvr>
                                        <p:cTn dur="500"/>
                                        <p:tgtEl>
                                          <p:spTgt spid="122">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
                                            <p:txEl>
                                              <p:pRg end="8" st="8"/>
                                            </p:txEl>
                                          </p:spTgt>
                                        </p:tgtEl>
                                        <p:attrNameLst>
                                          <p:attrName>style.visibility</p:attrName>
                                        </p:attrNameLst>
                                      </p:cBhvr>
                                      <p:to>
                                        <p:strVal val="visible"/>
                                      </p:to>
                                    </p:set>
                                    <p:animEffect filter="fade" transition="in">
                                      <p:cBhvr>
                                        <p:cTn dur="500"/>
                                        <p:tgtEl>
                                          <p:spTgt spid="122">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g11e32e2a7ea_0_0"/>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C00000"/>
              </a:buClr>
              <a:buSzPts val="4000"/>
              <a:buFont typeface="Trebuchet MS"/>
              <a:buNone/>
            </a:pPr>
            <a:r>
              <a:rPr lang="en-CA">
                <a:solidFill>
                  <a:srgbClr val="C00000"/>
                </a:solidFill>
              </a:rPr>
              <a:t>Today’s Customers Expect</a:t>
            </a:r>
            <a:endParaRPr>
              <a:solidFill>
                <a:srgbClr val="C00000"/>
              </a:solidFill>
            </a:endParaRPr>
          </a:p>
        </p:txBody>
      </p:sp>
      <p:sp>
        <p:nvSpPr>
          <p:cNvPr id="128" name="Google Shape;128;g11e32e2a7ea_0_0"/>
          <p:cNvSpPr txBox="1"/>
          <p:nvPr>
            <p:ph idx="1" type="body"/>
          </p:nvPr>
        </p:nvSpPr>
        <p:spPr>
          <a:xfrm>
            <a:off x="457200" y="2249424"/>
            <a:ext cx="8229600" cy="4325100"/>
          </a:xfrm>
          <a:prstGeom prst="rect">
            <a:avLst/>
          </a:prstGeom>
          <a:noFill/>
          <a:ln>
            <a:noFill/>
          </a:ln>
        </p:spPr>
        <p:txBody>
          <a:bodyPr anchorCtr="0" anchor="t" bIns="45700" lIns="91425" spcFirstLastPara="1" rIns="91425" wrap="square" tIns="45700">
            <a:normAutofit/>
          </a:bodyPr>
          <a:lstStyle/>
          <a:p>
            <a:pPr indent="-269367" lvl="0" marL="365760" rtl="0" algn="l">
              <a:spcBef>
                <a:spcPts val="0"/>
              </a:spcBef>
              <a:spcAft>
                <a:spcPts val="0"/>
              </a:spcAft>
              <a:buSzPts val="2800"/>
              <a:buChar char="•"/>
            </a:pPr>
            <a:r>
              <a:rPr lang="en-CA"/>
              <a:t>Availability: Service designed to meet the customer’s schedule.</a:t>
            </a:r>
            <a:endParaRPr/>
          </a:p>
          <a:p>
            <a:pPr indent="0" lvl="0" marL="0" rtl="0" algn="l">
              <a:spcBef>
                <a:spcPts val="0"/>
              </a:spcBef>
              <a:spcAft>
                <a:spcPts val="0"/>
              </a:spcAft>
              <a:buNone/>
            </a:pPr>
            <a:r>
              <a:t/>
            </a:r>
            <a:endParaRPr/>
          </a:p>
          <a:p>
            <a:pPr indent="-342900" lvl="0" marL="457200" rtl="0" algn="l">
              <a:spcBef>
                <a:spcPts val="0"/>
              </a:spcBef>
              <a:spcAft>
                <a:spcPts val="0"/>
              </a:spcAft>
              <a:buSzPts val="1800"/>
              <a:buChar char="●"/>
            </a:pPr>
            <a:r>
              <a:rPr lang="en-CA"/>
              <a:t>Accessibility: When the customer needs to talk, the provider can be reached.</a:t>
            </a:r>
            <a:endParaRPr/>
          </a:p>
          <a:p>
            <a:pPr indent="0" lvl="0" marL="0" rtl="0" algn="l">
              <a:spcBef>
                <a:spcPts val="0"/>
              </a:spcBef>
              <a:spcAft>
                <a:spcPts val="0"/>
              </a:spcAft>
              <a:buNone/>
            </a:pPr>
            <a:r>
              <a:t/>
            </a:r>
            <a:endParaRPr/>
          </a:p>
          <a:p>
            <a:pPr indent="-342900" lvl="0" marL="457200" rtl="0" algn="l">
              <a:spcBef>
                <a:spcPts val="0"/>
              </a:spcBef>
              <a:spcAft>
                <a:spcPts val="0"/>
              </a:spcAft>
              <a:buSzPts val="1800"/>
              <a:buChar char="●"/>
            </a:pPr>
            <a:r>
              <a:rPr lang="en-CA"/>
              <a:t>Accountability: Customers prefer quick and accurate answers to service questions.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8">
                                            <p:txEl>
                                              <p:pRg end="0" st="0"/>
                                            </p:txEl>
                                          </p:spTgt>
                                        </p:tgtEl>
                                        <p:attrNameLst>
                                          <p:attrName>style.visibility</p:attrName>
                                        </p:attrNameLst>
                                      </p:cBhvr>
                                      <p:to>
                                        <p:strVal val="visible"/>
                                      </p:to>
                                    </p:set>
                                    <p:animEffect filter="fade" transition="in">
                                      <p:cBhvr>
                                        <p:cTn dur="500"/>
                                        <p:tgtEl>
                                          <p:spTgt spid="12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8">
                                            <p:txEl>
                                              <p:pRg end="1" st="1"/>
                                            </p:txEl>
                                          </p:spTgt>
                                        </p:tgtEl>
                                        <p:attrNameLst>
                                          <p:attrName>style.visibility</p:attrName>
                                        </p:attrNameLst>
                                      </p:cBhvr>
                                      <p:to>
                                        <p:strVal val="visible"/>
                                      </p:to>
                                    </p:set>
                                    <p:animEffect filter="fade" transition="in">
                                      <p:cBhvr>
                                        <p:cTn dur="500"/>
                                        <p:tgtEl>
                                          <p:spTgt spid="12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8">
                                            <p:txEl>
                                              <p:pRg end="2" st="2"/>
                                            </p:txEl>
                                          </p:spTgt>
                                        </p:tgtEl>
                                        <p:attrNameLst>
                                          <p:attrName>style.visibility</p:attrName>
                                        </p:attrNameLst>
                                      </p:cBhvr>
                                      <p:to>
                                        <p:strVal val="visible"/>
                                      </p:to>
                                    </p:set>
                                    <p:animEffect filter="fade" transition="in">
                                      <p:cBhvr>
                                        <p:cTn dur="500"/>
                                        <p:tgtEl>
                                          <p:spTgt spid="12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8">
                                            <p:txEl>
                                              <p:pRg end="3" st="3"/>
                                            </p:txEl>
                                          </p:spTgt>
                                        </p:tgtEl>
                                        <p:attrNameLst>
                                          <p:attrName>style.visibility</p:attrName>
                                        </p:attrNameLst>
                                      </p:cBhvr>
                                      <p:to>
                                        <p:strVal val="visible"/>
                                      </p:to>
                                    </p:set>
                                    <p:animEffect filter="fade" transition="in">
                                      <p:cBhvr>
                                        <p:cTn dur="500"/>
                                        <p:tgtEl>
                                          <p:spTgt spid="12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8">
                                            <p:txEl>
                                              <p:pRg end="4" st="4"/>
                                            </p:txEl>
                                          </p:spTgt>
                                        </p:tgtEl>
                                        <p:attrNameLst>
                                          <p:attrName>style.visibility</p:attrName>
                                        </p:attrNameLst>
                                      </p:cBhvr>
                                      <p:to>
                                        <p:strVal val="visible"/>
                                      </p:to>
                                    </p:set>
                                    <p:animEffect filter="fade" transition="in">
                                      <p:cBhvr>
                                        <p:cTn dur="500"/>
                                        <p:tgtEl>
                                          <p:spTgt spid="128">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g11e561fd247_0_12"/>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rgbClr val="C00000"/>
              </a:buClr>
              <a:buSzPct val="100000"/>
              <a:buFont typeface="Trebuchet MS"/>
              <a:buNone/>
            </a:pPr>
            <a:r>
              <a:rPr lang="en-CA">
                <a:solidFill>
                  <a:srgbClr val="C00000"/>
                </a:solidFill>
              </a:rPr>
              <a:t>Steps for Introducing New Technologies</a:t>
            </a:r>
            <a:endParaRPr>
              <a:solidFill>
                <a:srgbClr val="C00000"/>
              </a:solidFill>
            </a:endParaRPr>
          </a:p>
        </p:txBody>
      </p:sp>
      <p:sp>
        <p:nvSpPr>
          <p:cNvPr id="134" name="Google Shape;134;g11e561fd247_0_12"/>
          <p:cNvSpPr txBox="1"/>
          <p:nvPr>
            <p:ph idx="1" type="body"/>
          </p:nvPr>
        </p:nvSpPr>
        <p:spPr>
          <a:xfrm>
            <a:off x="457200" y="2249424"/>
            <a:ext cx="8229600" cy="4325100"/>
          </a:xfrm>
          <a:prstGeom prst="rect">
            <a:avLst/>
          </a:prstGeom>
          <a:noFill/>
          <a:ln>
            <a:noFill/>
          </a:ln>
        </p:spPr>
        <p:txBody>
          <a:bodyPr anchorCtr="0" anchor="t" bIns="45700" lIns="91425" spcFirstLastPara="1" rIns="91425" wrap="square" tIns="45700">
            <a:normAutofit/>
          </a:bodyPr>
          <a:lstStyle/>
          <a:p>
            <a:pPr indent="-269367" lvl="0" marL="365760" rtl="0" algn="l">
              <a:spcBef>
                <a:spcPts val="0"/>
              </a:spcBef>
              <a:spcAft>
                <a:spcPts val="0"/>
              </a:spcAft>
              <a:buSzPts val="2800"/>
              <a:buChar char="•"/>
            </a:pPr>
            <a:r>
              <a:rPr lang="en-CA"/>
              <a:t>Prepare your staff</a:t>
            </a:r>
            <a:endParaRPr/>
          </a:p>
          <a:p>
            <a:pPr indent="-94170" lvl="1" marL="658368" rtl="0" algn="l">
              <a:spcBef>
                <a:spcPts val="300"/>
              </a:spcBef>
              <a:spcAft>
                <a:spcPts val="0"/>
              </a:spcAft>
              <a:buSzPts val="2600"/>
              <a:buNone/>
            </a:pPr>
            <a:r>
              <a:t/>
            </a:r>
            <a:endParaRPr/>
          </a:p>
          <a:p>
            <a:pPr indent="-269367" lvl="0" marL="365760" rtl="0" algn="l">
              <a:spcBef>
                <a:spcPts val="300"/>
              </a:spcBef>
              <a:spcAft>
                <a:spcPts val="0"/>
              </a:spcAft>
              <a:buSzPts val="2800"/>
              <a:buChar char="•"/>
            </a:pPr>
            <a:r>
              <a:rPr lang="en-CA"/>
              <a:t>Train supervisors and team leaders first and get them to buy in.</a:t>
            </a:r>
            <a:endParaRPr/>
          </a:p>
          <a:p>
            <a:pPr indent="-94170" lvl="1" marL="658368" rtl="0" algn="l">
              <a:spcBef>
                <a:spcPts val="300"/>
              </a:spcBef>
              <a:spcAft>
                <a:spcPts val="0"/>
              </a:spcAft>
              <a:buSzPts val="2600"/>
              <a:buNone/>
            </a:pPr>
            <a:r>
              <a:t/>
            </a:r>
            <a:endParaRPr/>
          </a:p>
          <a:p>
            <a:pPr indent="-269367" lvl="0" marL="365760" rtl="0" algn="l">
              <a:spcBef>
                <a:spcPts val="300"/>
              </a:spcBef>
              <a:spcAft>
                <a:spcPts val="0"/>
              </a:spcAft>
              <a:buSzPts val="2800"/>
              <a:buChar char="•"/>
            </a:pPr>
            <a:r>
              <a:rPr lang="en-CA"/>
              <a:t>Develop a group of “change champions”.</a:t>
            </a:r>
            <a:endParaRPr/>
          </a:p>
          <a:p>
            <a:pPr indent="0" lvl="0" marL="0" rtl="0" algn="l">
              <a:spcBef>
                <a:spcPts val="300"/>
              </a:spcBef>
              <a:spcAft>
                <a:spcPts val="0"/>
              </a:spcAft>
              <a:buNone/>
            </a:pPr>
            <a:r>
              <a:t/>
            </a:r>
            <a:endParaRPr/>
          </a:p>
          <a:p>
            <a:pPr indent="-342900" lvl="0" marL="457200" rtl="0" algn="l">
              <a:spcBef>
                <a:spcPts val="300"/>
              </a:spcBef>
              <a:spcAft>
                <a:spcPts val="0"/>
              </a:spcAft>
              <a:buSzPts val="1800"/>
              <a:buChar char="●"/>
            </a:pPr>
            <a:r>
              <a:rPr lang="en-CA"/>
              <a:t>Sell your vision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0" st="0"/>
                                            </p:txEl>
                                          </p:spTgt>
                                        </p:tgtEl>
                                        <p:attrNameLst>
                                          <p:attrName>style.visibility</p:attrName>
                                        </p:attrNameLst>
                                      </p:cBhvr>
                                      <p:to>
                                        <p:strVal val="visible"/>
                                      </p:to>
                                    </p:set>
                                    <p:animEffect filter="fade" transition="in">
                                      <p:cBhvr>
                                        <p:cTn dur="500"/>
                                        <p:tgtEl>
                                          <p:spTgt spid="13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1" st="1"/>
                                            </p:txEl>
                                          </p:spTgt>
                                        </p:tgtEl>
                                        <p:attrNameLst>
                                          <p:attrName>style.visibility</p:attrName>
                                        </p:attrNameLst>
                                      </p:cBhvr>
                                      <p:to>
                                        <p:strVal val="visible"/>
                                      </p:to>
                                    </p:set>
                                    <p:animEffect filter="fade" transition="in">
                                      <p:cBhvr>
                                        <p:cTn dur="500"/>
                                        <p:tgtEl>
                                          <p:spTgt spid="13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2" st="2"/>
                                            </p:txEl>
                                          </p:spTgt>
                                        </p:tgtEl>
                                        <p:attrNameLst>
                                          <p:attrName>style.visibility</p:attrName>
                                        </p:attrNameLst>
                                      </p:cBhvr>
                                      <p:to>
                                        <p:strVal val="visible"/>
                                      </p:to>
                                    </p:set>
                                    <p:animEffect filter="fade" transition="in">
                                      <p:cBhvr>
                                        <p:cTn dur="500"/>
                                        <p:tgtEl>
                                          <p:spTgt spid="13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3" st="3"/>
                                            </p:txEl>
                                          </p:spTgt>
                                        </p:tgtEl>
                                        <p:attrNameLst>
                                          <p:attrName>style.visibility</p:attrName>
                                        </p:attrNameLst>
                                      </p:cBhvr>
                                      <p:to>
                                        <p:strVal val="visible"/>
                                      </p:to>
                                    </p:set>
                                    <p:animEffect filter="fade" transition="in">
                                      <p:cBhvr>
                                        <p:cTn dur="500"/>
                                        <p:tgtEl>
                                          <p:spTgt spid="134">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4" st="4"/>
                                            </p:txEl>
                                          </p:spTgt>
                                        </p:tgtEl>
                                        <p:attrNameLst>
                                          <p:attrName>style.visibility</p:attrName>
                                        </p:attrNameLst>
                                      </p:cBhvr>
                                      <p:to>
                                        <p:strVal val="visible"/>
                                      </p:to>
                                    </p:set>
                                    <p:animEffect filter="fade" transition="in">
                                      <p:cBhvr>
                                        <p:cTn dur="500"/>
                                        <p:tgtEl>
                                          <p:spTgt spid="134">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5" st="5"/>
                                            </p:txEl>
                                          </p:spTgt>
                                        </p:tgtEl>
                                        <p:attrNameLst>
                                          <p:attrName>style.visibility</p:attrName>
                                        </p:attrNameLst>
                                      </p:cBhvr>
                                      <p:to>
                                        <p:strVal val="visible"/>
                                      </p:to>
                                    </p:set>
                                    <p:animEffect filter="fade" transition="in">
                                      <p:cBhvr>
                                        <p:cTn dur="500"/>
                                        <p:tgtEl>
                                          <p:spTgt spid="134">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6" st="6"/>
                                            </p:txEl>
                                          </p:spTgt>
                                        </p:tgtEl>
                                        <p:attrNameLst>
                                          <p:attrName>style.visibility</p:attrName>
                                        </p:attrNameLst>
                                      </p:cBhvr>
                                      <p:to>
                                        <p:strVal val="visible"/>
                                      </p:to>
                                    </p:set>
                                    <p:animEffect filter="fade" transition="in">
                                      <p:cBhvr>
                                        <p:cTn dur="500"/>
                                        <p:tgtEl>
                                          <p:spTgt spid="134">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g11e561fd247_0_6"/>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rgbClr val="C00000"/>
              </a:buClr>
              <a:buSzPct val="100000"/>
              <a:buFont typeface="Trebuchet MS"/>
              <a:buNone/>
            </a:pPr>
            <a:r>
              <a:rPr lang="en-CA">
                <a:solidFill>
                  <a:srgbClr val="C00000"/>
                </a:solidFill>
              </a:rPr>
              <a:t>Steps for Introducing New Technologies</a:t>
            </a:r>
            <a:endParaRPr>
              <a:solidFill>
                <a:srgbClr val="C00000"/>
              </a:solidFill>
            </a:endParaRPr>
          </a:p>
        </p:txBody>
      </p:sp>
      <p:sp>
        <p:nvSpPr>
          <p:cNvPr id="140" name="Google Shape;140;g11e561fd247_0_6"/>
          <p:cNvSpPr txBox="1"/>
          <p:nvPr>
            <p:ph idx="1" type="body"/>
          </p:nvPr>
        </p:nvSpPr>
        <p:spPr>
          <a:xfrm>
            <a:off x="457200" y="2249424"/>
            <a:ext cx="8229600" cy="4325100"/>
          </a:xfrm>
          <a:prstGeom prst="rect">
            <a:avLst/>
          </a:prstGeom>
          <a:noFill/>
          <a:ln>
            <a:noFill/>
          </a:ln>
        </p:spPr>
        <p:txBody>
          <a:bodyPr anchorCtr="0" anchor="t" bIns="45700" lIns="91425" spcFirstLastPara="1" rIns="91425" wrap="square" tIns="45700">
            <a:normAutofit/>
          </a:bodyPr>
          <a:lstStyle/>
          <a:p>
            <a:pPr indent="-269367" lvl="0" marL="365760" rtl="0" algn="l">
              <a:spcBef>
                <a:spcPts val="0"/>
              </a:spcBef>
              <a:spcAft>
                <a:spcPts val="0"/>
              </a:spcAft>
              <a:buSzPts val="2800"/>
              <a:buChar char="•"/>
            </a:pPr>
            <a:r>
              <a:rPr lang="en-CA"/>
              <a:t>Praise successful use of the new technology</a:t>
            </a:r>
            <a:endParaRPr/>
          </a:p>
          <a:p>
            <a:pPr indent="0" lvl="0" marL="0" rtl="0" algn="l">
              <a:spcBef>
                <a:spcPts val="0"/>
              </a:spcBef>
              <a:spcAft>
                <a:spcPts val="0"/>
              </a:spcAft>
              <a:buNone/>
            </a:pPr>
            <a:r>
              <a:t/>
            </a:r>
            <a:endParaRPr/>
          </a:p>
          <a:p>
            <a:pPr indent="-342900" lvl="0" marL="457200" rtl="0" algn="l">
              <a:spcBef>
                <a:spcPts val="0"/>
              </a:spcBef>
              <a:spcAft>
                <a:spcPts val="0"/>
              </a:spcAft>
              <a:buSzPts val="1800"/>
              <a:buChar char="●"/>
            </a:pPr>
            <a:r>
              <a:rPr lang="en-CA"/>
              <a:t>Resist the temptation to complain</a:t>
            </a:r>
            <a:endParaRPr/>
          </a:p>
          <a:p>
            <a:pPr indent="0" lvl="0" marL="0" rtl="0" algn="l">
              <a:spcBef>
                <a:spcPts val="0"/>
              </a:spcBef>
              <a:spcAft>
                <a:spcPts val="0"/>
              </a:spcAft>
              <a:buNone/>
            </a:pPr>
            <a:r>
              <a:t/>
            </a:r>
            <a:endParaRPr/>
          </a:p>
          <a:p>
            <a:pPr indent="-342900" lvl="0" marL="457200" rtl="0" algn="l">
              <a:spcBef>
                <a:spcPts val="0"/>
              </a:spcBef>
              <a:spcAft>
                <a:spcPts val="0"/>
              </a:spcAft>
              <a:buSzPts val="1800"/>
              <a:buChar char="●"/>
            </a:pPr>
            <a:r>
              <a:rPr lang="en-CA"/>
              <a:t>Celebrate small successes</a:t>
            </a:r>
            <a:endParaRPr/>
          </a:p>
          <a:p>
            <a:pPr indent="0" lvl="0" marL="0" rtl="0" algn="l">
              <a:spcBef>
                <a:spcPts val="0"/>
              </a:spcBef>
              <a:spcAft>
                <a:spcPts val="0"/>
              </a:spcAft>
              <a:buNone/>
            </a:pPr>
            <a:r>
              <a:t/>
            </a:r>
            <a:endParaRPr/>
          </a:p>
          <a:p>
            <a:pPr indent="-342900" lvl="0" marL="457200" rtl="0" algn="l">
              <a:spcBef>
                <a:spcPts val="0"/>
              </a:spcBef>
              <a:spcAft>
                <a:spcPts val="0"/>
              </a:spcAft>
              <a:buSzPts val="1800"/>
              <a:buChar char="●"/>
            </a:pPr>
            <a:r>
              <a:rPr lang="en-CA"/>
              <a:t>Avoid the “shelfware syndrome”.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0">
                                            <p:txEl>
                                              <p:pRg end="0" st="0"/>
                                            </p:txEl>
                                          </p:spTgt>
                                        </p:tgtEl>
                                        <p:attrNameLst>
                                          <p:attrName>style.visibility</p:attrName>
                                        </p:attrNameLst>
                                      </p:cBhvr>
                                      <p:to>
                                        <p:strVal val="visible"/>
                                      </p:to>
                                    </p:set>
                                    <p:animEffect filter="fade" transition="in">
                                      <p:cBhvr>
                                        <p:cTn dur="500"/>
                                        <p:tgtEl>
                                          <p:spTgt spid="14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0">
                                            <p:txEl>
                                              <p:pRg end="1" st="1"/>
                                            </p:txEl>
                                          </p:spTgt>
                                        </p:tgtEl>
                                        <p:attrNameLst>
                                          <p:attrName>style.visibility</p:attrName>
                                        </p:attrNameLst>
                                      </p:cBhvr>
                                      <p:to>
                                        <p:strVal val="visible"/>
                                      </p:to>
                                    </p:set>
                                    <p:animEffect filter="fade" transition="in">
                                      <p:cBhvr>
                                        <p:cTn dur="500"/>
                                        <p:tgtEl>
                                          <p:spTgt spid="14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0">
                                            <p:txEl>
                                              <p:pRg end="2" st="2"/>
                                            </p:txEl>
                                          </p:spTgt>
                                        </p:tgtEl>
                                        <p:attrNameLst>
                                          <p:attrName>style.visibility</p:attrName>
                                        </p:attrNameLst>
                                      </p:cBhvr>
                                      <p:to>
                                        <p:strVal val="visible"/>
                                      </p:to>
                                    </p:set>
                                    <p:animEffect filter="fade" transition="in">
                                      <p:cBhvr>
                                        <p:cTn dur="500"/>
                                        <p:tgtEl>
                                          <p:spTgt spid="14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0">
                                            <p:txEl>
                                              <p:pRg end="3" st="3"/>
                                            </p:txEl>
                                          </p:spTgt>
                                        </p:tgtEl>
                                        <p:attrNameLst>
                                          <p:attrName>style.visibility</p:attrName>
                                        </p:attrNameLst>
                                      </p:cBhvr>
                                      <p:to>
                                        <p:strVal val="visible"/>
                                      </p:to>
                                    </p:set>
                                    <p:animEffect filter="fade" transition="in">
                                      <p:cBhvr>
                                        <p:cTn dur="500"/>
                                        <p:tgtEl>
                                          <p:spTgt spid="14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0">
                                            <p:txEl>
                                              <p:pRg end="4" st="4"/>
                                            </p:txEl>
                                          </p:spTgt>
                                        </p:tgtEl>
                                        <p:attrNameLst>
                                          <p:attrName>style.visibility</p:attrName>
                                        </p:attrNameLst>
                                      </p:cBhvr>
                                      <p:to>
                                        <p:strVal val="visible"/>
                                      </p:to>
                                    </p:set>
                                    <p:animEffect filter="fade" transition="in">
                                      <p:cBhvr>
                                        <p:cTn dur="500"/>
                                        <p:tgtEl>
                                          <p:spTgt spid="140">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0">
                                            <p:txEl>
                                              <p:pRg end="5" st="5"/>
                                            </p:txEl>
                                          </p:spTgt>
                                        </p:tgtEl>
                                        <p:attrNameLst>
                                          <p:attrName>style.visibility</p:attrName>
                                        </p:attrNameLst>
                                      </p:cBhvr>
                                      <p:to>
                                        <p:strVal val="visible"/>
                                      </p:to>
                                    </p:set>
                                    <p:animEffect filter="fade" transition="in">
                                      <p:cBhvr>
                                        <p:cTn dur="500"/>
                                        <p:tgtEl>
                                          <p:spTgt spid="140">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0">
                                            <p:txEl>
                                              <p:pRg end="6" st="6"/>
                                            </p:txEl>
                                          </p:spTgt>
                                        </p:tgtEl>
                                        <p:attrNameLst>
                                          <p:attrName>style.visibility</p:attrName>
                                        </p:attrNameLst>
                                      </p:cBhvr>
                                      <p:to>
                                        <p:strVal val="visible"/>
                                      </p:to>
                                    </p:set>
                                    <p:animEffect filter="fade" transition="in">
                                      <p:cBhvr>
                                        <p:cTn dur="500"/>
                                        <p:tgtEl>
                                          <p:spTgt spid="140">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g11e561fd247_0_0"/>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C00000"/>
              </a:buClr>
              <a:buSzPts val="4000"/>
              <a:buFont typeface="Trebuchet MS"/>
              <a:buNone/>
            </a:pPr>
            <a:r>
              <a:rPr lang="en-CA">
                <a:solidFill>
                  <a:srgbClr val="C00000"/>
                </a:solidFill>
              </a:rPr>
              <a:t>Call Centres</a:t>
            </a:r>
            <a:endParaRPr>
              <a:solidFill>
                <a:srgbClr val="C00000"/>
              </a:solidFill>
            </a:endParaRPr>
          </a:p>
        </p:txBody>
      </p:sp>
      <p:sp>
        <p:nvSpPr>
          <p:cNvPr id="146" name="Google Shape;146;g11e561fd247_0_0"/>
          <p:cNvSpPr txBox="1"/>
          <p:nvPr>
            <p:ph idx="1" type="body"/>
          </p:nvPr>
        </p:nvSpPr>
        <p:spPr>
          <a:xfrm>
            <a:off x="457200" y="2249424"/>
            <a:ext cx="8229600" cy="4325100"/>
          </a:xfrm>
          <a:prstGeom prst="rect">
            <a:avLst/>
          </a:prstGeom>
          <a:noFill/>
          <a:ln>
            <a:noFill/>
          </a:ln>
        </p:spPr>
        <p:txBody>
          <a:bodyPr anchorCtr="0" anchor="t" bIns="45700" lIns="91425" spcFirstLastPara="1" rIns="91425" wrap="square" tIns="45700">
            <a:normAutofit lnSpcReduction="20000"/>
          </a:bodyPr>
          <a:lstStyle/>
          <a:p>
            <a:pPr indent="-269367" lvl="0" marL="365760" rtl="0" algn="l">
              <a:spcBef>
                <a:spcPts val="0"/>
              </a:spcBef>
              <a:spcAft>
                <a:spcPts val="0"/>
              </a:spcAft>
              <a:buSzPts val="2800"/>
              <a:buChar char="•"/>
            </a:pPr>
            <a:r>
              <a:rPr lang="en-CA"/>
              <a:t>Teleselling  </a:t>
            </a:r>
            <a:r>
              <a:rPr lang="en-CA" sz="2400"/>
              <a:t>(or telemarketing)</a:t>
            </a:r>
            <a:endParaRPr sz="2400"/>
          </a:p>
          <a:p>
            <a:pPr indent="-259270" lvl="1" marL="658368" rtl="0" algn="l">
              <a:spcBef>
                <a:spcPts val="300"/>
              </a:spcBef>
              <a:spcAft>
                <a:spcPts val="0"/>
              </a:spcAft>
              <a:buSzPts val="2600"/>
              <a:buChar char="▫"/>
            </a:pPr>
            <a:r>
              <a:rPr lang="en-CA"/>
              <a:t>Selling products, service or information by phone</a:t>
            </a:r>
            <a:endParaRPr/>
          </a:p>
          <a:p>
            <a:pPr indent="-94170" lvl="1" marL="658368" rtl="0" algn="l">
              <a:spcBef>
                <a:spcPts val="300"/>
              </a:spcBef>
              <a:spcAft>
                <a:spcPts val="0"/>
              </a:spcAft>
              <a:buSzPts val="2600"/>
              <a:buNone/>
            </a:pPr>
            <a:r>
              <a:t/>
            </a:r>
            <a:endParaRPr/>
          </a:p>
          <a:p>
            <a:pPr indent="-269367" lvl="0" marL="365760" rtl="0" algn="l">
              <a:spcBef>
                <a:spcPts val="300"/>
              </a:spcBef>
              <a:spcAft>
                <a:spcPts val="0"/>
              </a:spcAft>
              <a:buSzPts val="2800"/>
              <a:buChar char="•"/>
            </a:pPr>
            <a:r>
              <a:rPr lang="en-CA"/>
              <a:t>Inbound calls</a:t>
            </a:r>
            <a:endParaRPr/>
          </a:p>
          <a:p>
            <a:pPr indent="-259270" lvl="1" marL="658368" rtl="0" algn="l">
              <a:spcBef>
                <a:spcPts val="300"/>
              </a:spcBef>
              <a:spcAft>
                <a:spcPts val="0"/>
              </a:spcAft>
              <a:buSzPts val="2600"/>
              <a:buChar char="▫"/>
            </a:pPr>
            <a:r>
              <a:rPr lang="en-CA"/>
              <a:t>Calls that originate with the customer</a:t>
            </a:r>
            <a:endParaRPr/>
          </a:p>
          <a:p>
            <a:pPr indent="-259270" lvl="1" marL="658368" rtl="0" algn="l">
              <a:spcBef>
                <a:spcPts val="300"/>
              </a:spcBef>
              <a:spcAft>
                <a:spcPts val="0"/>
              </a:spcAft>
              <a:buSzPts val="2600"/>
              <a:buChar char="▫"/>
            </a:pPr>
            <a:r>
              <a:rPr lang="en-CA"/>
              <a:t>Catalogue ordering, billing inquiry, tech support</a:t>
            </a:r>
            <a:endParaRPr/>
          </a:p>
          <a:p>
            <a:pPr indent="-94170" lvl="1" marL="658368" rtl="0" algn="l">
              <a:spcBef>
                <a:spcPts val="300"/>
              </a:spcBef>
              <a:spcAft>
                <a:spcPts val="0"/>
              </a:spcAft>
              <a:buSzPts val="2600"/>
              <a:buNone/>
            </a:pPr>
            <a:r>
              <a:t/>
            </a:r>
            <a:endParaRPr/>
          </a:p>
          <a:p>
            <a:pPr indent="-269367" lvl="0" marL="365760" rtl="0" algn="l">
              <a:spcBef>
                <a:spcPts val="300"/>
              </a:spcBef>
              <a:spcAft>
                <a:spcPts val="0"/>
              </a:spcAft>
              <a:buSzPts val="2800"/>
              <a:buChar char="•"/>
            </a:pPr>
            <a:r>
              <a:rPr lang="en-CA"/>
              <a:t>Outbound calls</a:t>
            </a:r>
            <a:endParaRPr/>
          </a:p>
          <a:p>
            <a:pPr indent="-259270" lvl="1" marL="658368" rtl="0" algn="l">
              <a:spcBef>
                <a:spcPts val="300"/>
              </a:spcBef>
              <a:spcAft>
                <a:spcPts val="0"/>
              </a:spcAft>
              <a:buSzPts val="2600"/>
              <a:buChar char="▫"/>
            </a:pPr>
            <a:r>
              <a:rPr lang="en-CA"/>
              <a:t>Calls that originate from the call centre to the customer</a:t>
            </a:r>
            <a:endParaRPr/>
          </a:p>
          <a:p>
            <a:pPr indent="-259270" lvl="1" marL="658368" rtl="0" algn="l">
              <a:spcBef>
                <a:spcPts val="300"/>
              </a:spcBef>
              <a:spcAft>
                <a:spcPts val="0"/>
              </a:spcAft>
              <a:buSzPts val="2600"/>
              <a:buChar char="▫"/>
            </a:pPr>
            <a:r>
              <a:rPr lang="en-CA"/>
              <a:t>Selling, market research, follow-up</a:t>
            </a:r>
            <a:endParaRPr/>
          </a:p>
        </p:txBody>
      </p:sp>
      <p:pic>
        <p:nvPicPr>
          <p:cNvPr descr="http://www.buzzle.com/img/articleImages/556951-5878-1.jpg" id="147" name="Google Shape;147;g11e561fd247_0_0"/>
          <p:cNvPicPr preferRelativeResize="0"/>
          <p:nvPr/>
        </p:nvPicPr>
        <p:blipFill rotWithShape="1">
          <a:blip r:embed="rId3">
            <a:alphaModFix/>
          </a:blip>
          <a:srcRect b="0" l="0" r="0" t="0"/>
          <a:stretch/>
        </p:blipFill>
        <p:spPr>
          <a:xfrm>
            <a:off x="5508104" y="332657"/>
            <a:ext cx="3456384" cy="231941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0" st="0"/>
                                            </p:txEl>
                                          </p:spTgt>
                                        </p:tgtEl>
                                        <p:attrNameLst>
                                          <p:attrName>style.visibility</p:attrName>
                                        </p:attrNameLst>
                                      </p:cBhvr>
                                      <p:to>
                                        <p:strVal val="visible"/>
                                      </p:to>
                                    </p:set>
                                    <p:animEffect filter="fade" transition="in">
                                      <p:cBhvr>
                                        <p:cTn dur="500"/>
                                        <p:tgtEl>
                                          <p:spTgt spid="14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1" st="1"/>
                                            </p:txEl>
                                          </p:spTgt>
                                        </p:tgtEl>
                                        <p:attrNameLst>
                                          <p:attrName>style.visibility</p:attrName>
                                        </p:attrNameLst>
                                      </p:cBhvr>
                                      <p:to>
                                        <p:strVal val="visible"/>
                                      </p:to>
                                    </p:set>
                                    <p:animEffect filter="fade" transition="in">
                                      <p:cBhvr>
                                        <p:cTn dur="500"/>
                                        <p:tgtEl>
                                          <p:spTgt spid="14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2" st="2"/>
                                            </p:txEl>
                                          </p:spTgt>
                                        </p:tgtEl>
                                        <p:attrNameLst>
                                          <p:attrName>style.visibility</p:attrName>
                                        </p:attrNameLst>
                                      </p:cBhvr>
                                      <p:to>
                                        <p:strVal val="visible"/>
                                      </p:to>
                                    </p:set>
                                    <p:animEffect filter="fade" transition="in">
                                      <p:cBhvr>
                                        <p:cTn dur="500"/>
                                        <p:tgtEl>
                                          <p:spTgt spid="14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3" st="3"/>
                                            </p:txEl>
                                          </p:spTgt>
                                        </p:tgtEl>
                                        <p:attrNameLst>
                                          <p:attrName>style.visibility</p:attrName>
                                        </p:attrNameLst>
                                      </p:cBhvr>
                                      <p:to>
                                        <p:strVal val="visible"/>
                                      </p:to>
                                    </p:set>
                                    <p:animEffect filter="fade" transition="in">
                                      <p:cBhvr>
                                        <p:cTn dur="500"/>
                                        <p:tgtEl>
                                          <p:spTgt spid="146">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4" st="4"/>
                                            </p:txEl>
                                          </p:spTgt>
                                        </p:tgtEl>
                                        <p:attrNameLst>
                                          <p:attrName>style.visibility</p:attrName>
                                        </p:attrNameLst>
                                      </p:cBhvr>
                                      <p:to>
                                        <p:strVal val="visible"/>
                                      </p:to>
                                    </p:set>
                                    <p:animEffect filter="fade" transition="in">
                                      <p:cBhvr>
                                        <p:cTn dur="500"/>
                                        <p:tgtEl>
                                          <p:spTgt spid="146">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5" st="5"/>
                                            </p:txEl>
                                          </p:spTgt>
                                        </p:tgtEl>
                                        <p:attrNameLst>
                                          <p:attrName>style.visibility</p:attrName>
                                        </p:attrNameLst>
                                      </p:cBhvr>
                                      <p:to>
                                        <p:strVal val="visible"/>
                                      </p:to>
                                    </p:set>
                                    <p:animEffect filter="fade" transition="in">
                                      <p:cBhvr>
                                        <p:cTn dur="500"/>
                                        <p:tgtEl>
                                          <p:spTgt spid="146">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6" st="6"/>
                                            </p:txEl>
                                          </p:spTgt>
                                        </p:tgtEl>
                                        <p:attrNameLst>
                                          <p:attrName>style.visibility</p:attrName>
                                        </p:attrNameLst>
                                      </p:cBhvr>
                                      <p:to>
                                        <p:strVal val="visible"/>
                                      </p:to>
                                    </p:set>
                                    <p:animEffect filter="fade" transition="in">
                                      <p:cBhvr>
                                        <p:cTn dur="500"/>
                                        <p:tgtEl>
                                          <p:spTgt spid="146">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7" st="7"/>
                                            </p:txEl>
                                          </p:spTgt>
                                        </p:tgtEl>
                                        <p:attrNameLst>
                                          <p:attrName>style.visibility</p:attrName>
                                        </p:attrNameLst>
                                      </p:cBhvr>
                                      <p:to>
                                        <p:strVal val="visible"/>
                                      </p:to>
                                    </p:set>
                                    <p:animEffect filter="fade" transition="in">
                                      <p:cBhvr>
                                        <p:cTn dur="500"/>
                                        <p:tgtEl>
                                          <p:spTgt spid="146">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8" st="8"/>
                                            </p:txEl>
                                          </p:spTgt>
                                        </p:tgtEl>
                                        <p:attrNameLst>
                                          <p:attrName>style.visibility</p:attrName>
                                        </p:attrNameLst>
                                      </p:cBhvr>
                                      <p:to>
                                        <p:strVal val="visible"/>
                                      </p:to>
                                    </p:set>
                                    <p:animEffect filter="fade" transition="in">
                                      <p:cBhvr>
                                        <p:cTn dur="500"/>
                                        <p:tgtEl>
                                          <p:spTgt spid="146">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9" st="9"/>
                                            </p:txEl>
                                          </p:spTgt>
                                        </p:tgtEl>
                                        <p:attrNameLst>
                                          <p:attrName>style.visibility</p:attrName>
                                        </p:attrNameLst>
                                      </p:cBhvr>
                                      <p:to>
                                        <p:strVal val="visible"/>
                                      </p:to>
                                    </p:set>
                                    <p:animEffect filter="fade" transition="in">
                                      <p:cBhvr>
                                        <p:cTn dur="500"/>
                                        <p:tgtEl>
                                          <p:spTgt spid="146">
                                            <p:txEl>
                                              <p:pRg end="9" st="9"/>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pic>
        <p:nvPicPr>
          <p:cNvPr descr="http://dailybragger.com/wp-content/uploads/2008/08/cid.jpg" id="152" name="Google Shape;152;p3"/>
          <p:cNvPicPr preferRelativeResize="0"/>
          <p:nvPr/>
        </p:nvPicPr>
        <p:blipFill rotWithShape="1">
          <a:blip r:embed="rId3">
            <a:alphaModFix/>
          </a:blip>
          <a:srcRect b="0" l="0" r="0" t="0"/>
          <a:stretch/>
        </p:blipFill>
        <p:spPr>
          <a:xfrm>
            <a:off x="5513090" y="4725144"/>
            <a:ext cx="2381250" cy="2381250"/>
          </a:xfrm>
          <a:prstGeom prst="rect">
            <a:avLst/>
          </a:prstGeom>
          <a:noFill/>
          <a:ln>
            <a:noFill/>
          </a:ln>
        </p:spPr>
      </p:pic>
      <p:sp>
        <p:nvSpPr>
          <p:cNvPr id="153" name="Google Shape;153;p3"/>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C00000"/>
              </a:buClr>
              <a:buSzPts val="4000"/>
              <a:buFont typeface="Trebuchet MS"/>
              <a:buNone/>
            </a:pPr>
            <a:r>
              <a:rPr lang="en-CA">
                <a:solidFill>
                  <a:srgbClr val="C00000"/>
                </a:solidFill>
              </a:rPr>
              <a:t>Call Centres</a:t>
            </a:r>
            <a:endParaRPr>
              <a:solidFill>
                <a:srgbClr val="C00000"/>
              </a:solidFill>
            </a:endParaRPr>
          </a:p>
        </p:txBody>
      </p:sp>
      <p:sp>
        <p:nvSpPr>
          <p:cNvPr id="154" name="Google Shape;154;p3"/>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Automatic call distribution</a:t>
            </a:r>
            <a:endParaRPr sz="2400"/>
          </a:p>
          <a:p>
            <a:pPr indent="-246887" lvl="1" marL="658368" rtl="0" algn="l">
              <a:spcBef>
                <a:spcPts val="300"/>
              </a:spcBef>
              <a:spcAft>
                <a:spcPts val="0"/>
              </a:spcAft>
              <a:buSzPts val="2600"/>
              <a:buChar char="▫"/>
            </a:pPr>
            <a:r>
              <a:rPr lang="en-CA"/>
              <a:t>Computerized systems that automatically routes calls to the next available service provider</a:t>
            </a:r>
            <a:endParaRPr/>
          </a:p>
          <a:p>
            <a:pPr indent="-81787" lvl="1" marL="658368" rtl="0" algn="l">
              <a:spcBef>
                <a:spcPts val="300"/>
              </a:spcBef>
              <a:spcAft>
                <a:spcPts val="0"/>
              </a:spcAft>
              <a:buSzPts val="2600"/>
              <a:buNone/>
            </a:pPr>
            <a:r>
              <a:t/>
            </a:r>
            <a:endParaRPr/>
          </a:p>
          <a:p>
            <a:pPr indent="-256032" lvl="0" marL="365760" rtl="0" algn="l">
              <a:spcBef>
                <a:spcPts val="300"/>
              </a:spcBef>
              <a:spcAft>
                <a:spcPts val="0"/>
              </a:spcAft>
              <a:buSzPts val="2800"/>
              <a:buChar char="•"/>
            </a:pPr>
            <a:r>
              <a:rPr lang="en-CA"/>
              <a:t>Automatic number identification  </a:t>
            </a:r>
            <a:r>
              <a:rPr lang="en-CA" sz="2400"/>
              <a:t>(caller ID)</a:t>
            </a:r>
            <a:endParaRPr/>
          </a:p>
          <a:p>
            <a:pPr indent="-246887" lvl="1" marL="658368" rtl="0" algn="l">
              <a:spcBef>
                <a:spcPts val="300"/>
              </a:spcBef>
              <a:spcAft>
                <a:spcPts val="0"/>
              </a:spcAft>
              <a:buSzPts val="2600"/>
              <a:buChar char="▫"/>
            </a:pPr>
            <a:r>
              <a:rPr lang="en-CA"/>
              <a:t>Allows the call recipient to identify the incoming number and caller</a:t>
            </a:r>
            <a:endParaRPr/>
          </a:p>
          <a:p>
            <a:pPr indent="-81787" lvl="1" marL="658368" rtl="0" algn="l">
              <a:spcBef>
                <a:spcPts val="300"/>
              </a:spcBef>
              <a:spcAft>
                <a:spcPts val="0"/>
              </a:spcAft>
              <a:buSzPts val="2600"/>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54">
                                            <p:txEl>
                                              <p:pRg end="0" st="0"/>
                                            </p:txEl>
                                          </p:spTgt>
                                        </p:tgtEl>
                                        <p:attrNameLst>
                                          <p:attrName>style.visibility</p:attrName>
                                        </p:attrNameLst>
                                      </p:cBhvr>
                                      <p:to>
                                        <p:strVal val="visible"/>
                                      </p:to>
                                    </p:set>
                                    <p:animEffect filter="fade" transition="in">
                                      <p:cBhvr>
                                        <p:cTn dur="500"/>
                                        <p:tgtEl>
                                          <p:spTgt spid="154">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4">
                                            <p:txEl>
                                              <p:pRg end="1" st="1"/>
                                            </p:txEl>
                                          </p:spTgt>
                                        </p:tgtEl>
                                        <p:attrNameLst>
                                          <p:attrName>style.visibility</p:attrName>
                                        </p:attrNameLst>
                                      </p:cBhvr>
                                      <p:to>
                                        <p:strVal val="visible"/>
                                      </p:to>
                                    </p:set>
                                    <p:animEffect filter="fade" transition="in">
                                      <p:cBhvr>
                                        <p:cTn dur="500"/>
                                        <p:tgtEl>
                                          <p:spTgt spid="154">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4">
                                            <p:txEl>
                                              <p:pRg end="2" st="2"/>
                                            </p:txEl>
                                          </p:spTgt>
                                        </p:tgtEl>
                                        <p:attrNameLst>
                                          <p:attrName>style.visibility</p:attrName>
                                        </p:attrNameLst>
                                      </p:cBhvr>
                                      <p:to>
                                        <p:strVal val="visible"/>
                                      </p:to>
                                    </p:set>
                                    <p:animEffect filter="fade" transition="in">
                                      <p:cBhvr>
                                        <p:cTn dur="500"/>
                                        <p:tgtEl>
                                          <p:spTgt spid="154">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4">
                                            <p:txEl>
                                              <p:pRg end="3" st="3"/>
                                            </p:txEl>
                                          </p:spTgt>
                                        </p:tgtEl>
                                        <p:attrNameLst>
                                          <p:attrName>style.visibility</p:attrName>
                                        </p:attrNameLst>
                                      </p:cBhvr>
                                      <p:to>
                                        <p:strVal val="visible"/>
                                      </p:to>
                                    </p:set>
                                    <p:animEffect filter="fade" transition="in">
                                      <p:cBhvr>
                                        <p:cTn dur="500"/>
                                        <p:tgtEl>
                                          <p:spTgt spid="154">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4">
                                            <p:txEl>
                                              <p:pRg end="4" st="4"/>
                                            </p:txEl>
                                          </p:spTgt>
                                        </p:tgtEl>
                                        <p:attrNameLst>
                                          <p:attrName>style.visibility</p:attrName>
                                        </p:attrNameLst>
                                      </p:cBhvr>
                                      <p:to>
                                        <p:strVal val="visible"/>
                                      </p:to>
                                    </p:set>
                                    <p:animEffect filter="fade" transition="in">
                                      <p:cBhvr>
                                        <p:cTn dur="500"/>
                                        <p:tgtEl>
                                          <p:spTgt spid="154">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4">
                                            <p:txEl>
                                              <p:pRg end="5" st="5"/>
                                            </p:txEl>
                                          </p:spTgt>
                                        </p:tgtEl>
                                        <p:attrNameLst>
                                          <p:attrName>style.visibility</p:attrName>
                                        </p:attrNameLst>
                                      </p:cBhvr>
                                      <p:to>
                                        <p:strVal val="visible"/>
                                      </p:to>
                                    </p:set>
                                    <p:animEffect filter="fade" transition="in">
                                      <p:cBhvr>
                                        <p:cTn dur="500"/>
                                        <p:tgtEl>
                                          <p:spTgt spid="154">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1000"/>
                                  </p:stCondLst>
                                  <p:childTnLst>
                                    <p:set>
                                      <p:cBhvr>
                                        <p:cTn dur="1" fill="hold">
                                          <p:stCondLst>
                                            <p:cond delay="0"/>
                                          </p:stCondLst>
                                        </p:cTn>
                                        <p:tgtEl>
                                          <p:spTgt spid="152"/>
                                        </p:tgtEl>
                                        <p:attrNameLst>
                                          <p:attrName>style.visibility</p:attrName>
                                        </p:attrNameLst>
                                      </p:cBhvr>
                                      <p:to>
                                        <p:strVal val="visible"/>
                                      </p:to>
                                    </p:set>
                                    <p:animEffect filter="fade" transition="in">
                                      <p:cBhvr>
                                        <p:cTn dur="750"/>
                                        <p:tgtEl>
                                          <p:spTgt spid="15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pic>
        <p:nvPicPr>
          <p:cNvPr descr="http://hublished.com/blog/wp-content/uploads/2012/09/Webinar.jpeg" id="159" name="Google Shape;159;p4"/>
          <p:cNvPicPr preferRelativeResize="0"/>
          <p:nvPr/>
        </p:nvPicPr>
        <p:blipFill rotWithShape="1">
          <a:blip r:embed="rId3">
            <a:alphaModFix/>
          </a:blip>
          <a:srcRect b="0" l="0" r="0" t="0"/>
          <a:stretch/>
        </p:blipFill>
        <p:spPr>
          <a:xfrm>
            <a:off x="5076056" y="3212976"/>
            <a:ext cx="3663953" cy="3054202"/>
          </a:xfrm>
          <a:prstGeom prst="rect">
            <a:avLst/>
          </a:prstGeom>
          <a:noFill/>
          <a:ln>
            <a:noFill/>
          </a:ln>
        </p:spPr>
      </p:pic>
      <p:sp>
        <p:nvSpPr>
          <p:cNvPr id="160" name="Google Shape;160;p4"/>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C00000"/>
              </a:buClr>
              <a:buSzPts val="4000"/>
              <a:buFont typeface="Trebuchet MS"/>
              <a:buNone/>
            </a:pPr>
            <a:r>
              <a:rPr lang="en-CA">
                <a:solidFill>
                  <a:srgbClr val="C00000"/>
                </a:solidFill>
              </a:rPr>
              <a:t>CS on the Internet</a:t>
            </a:r>
            <a:endParaRPr>
              <a:solidFill>
                <a:srgbClr val="C00000"/>
              </a:solidFill>
            </a:endParaRPr>
          </a:p>
        </p:txBody>
      </p:sp>
      <p:sp>
        <p:nvSpPr>
          <p:cNvPr id="161" name="Google Shape;161;p4"/>
          <p:cNvSpPr txBox="1"/>
          <p:nvPr>
            <p:ph idx="1" type="body"/>
          </p:nvPr>
        </p:nvSpPr>
        <p:spPr>
          <a:xfrm>
            <a:off x="457200" y="2249424"/>
            <a:ext cx="8579296"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Online bill paying</a:t>
            </a:r>
            <a:endParaRPr/>
          </a:p>
          <a:p>
            <a:pPr indent="-246887" lvl="1" marL="658368" rtl="0" algn="l">
              <a:spcBef>
                <a:spcPts val="300"/>
              </a:spcBef>
              <a:spcAft>
                <a:spcPts val="0"/>
              </a:spcAft>
              <a:buSzPts val="2600"/>
              <a:buChar char="▫"/>
            </a:pPr>
            <a:r>
              <a:rPr lang="en-CA"/>
              <a:t>Receiving and paying bills online</a:t>
            </a:r>
            <a:endParaRPr/>
          </a:p>
          <a:p>
            <a:pPr indent="-256032" lvl="0" marL="365760" rtl="0" algn="l">
              <a:spcBef>
                <a:spcPts val="300"/>
              </a:spcBef>
              <a:spcAft>
                <a:spcPts val="0"/>
              </a:spcAft>
              <a:buSzPts val="2800"/>
              <a:buChar char="•"/>
            </a:pPr>
            <a:r>
              <a:rPr lang="en-CA"/>
              <a:t>Buying/selling goods, services</a:t>
            </a:r>
            <a:endParaRPr/>
          </a:p>
          <a:p>
            <a:pPr indent="-246887" lvl="1" marL="658368" rtl="0" algn="l">
              <a:spcBef>
                <a:spcPts val="300"/>
              </a:spcBef>
              <a:spcAft>
                <a:spcPts val="0"/>
              </a:spcAft>
              <a:buSzPts val="2600"/>
              <a:buChar char="▫"/>
            </a:pPr>
            <a:r>
              <a:rPr lang="en-CA"/>
              <a:t>Online shopping</a:t>
            </a:r>
            <a:endParaRPr/>
          </a:p>
          <a:p>
            <a:pPr indent="-256032" lvl="0" marL="365760" rtl="0" algn="l">
              <a:spcBef>
                <a:spcPts val="300"/>
              </a:spcBef>
              <a:spcAft>
                <a:spcPts val="0"/>
              </a:spcAft>
              <a:buSzPts val="2800"/>
              <a:buChar char="•"/>
            </a:pPr>
            <a:r>
              <a:rPr lang="en-CA"/>
              <a:t>Online tutorials</a:t>
            </a:r>
            <a:endParaRPr/>
          </a:p>
          <a:p>
            <a:pPr indent="-256032" lvl="0" marL="365760" rtl="0" algn="l">
              <a:spcBef>
                <a:spcPts val="300"/>
              </a:spcBef>
              <a:spcAft>
                <a:spcPts val="0"/>
              </a:spcAft>
              <a:buSzPts val="2800"/>
              <a:buChar char="•"/>
            </a:pPr>
            <a:r>
              <a:rPr lang="en-CA"/>
              <a:t>Webinars</a:t>
            </a:r>
            <a:endParaRPr/>
          </a:p>
          <a:p>
            <a:pPr indent="-246887" lvl="1" marL="658368" rtl="0" algn="l">
              <a:spcBef>
                <a:spcPts val="300"/>
              </a:spcBef>
              <a:spcAft>
                <a:spcPts val="0"/>
              </a:spcAft>
              <a:buSzPts val="2600"/>
              <a:buChar char="▫"/>
            </a:pPr>
            <a:r>
              <a:rPr lang="en-CA"/>
              <a:t>Seminars on the web </a:t>
            </a:r>
            <a:endParaRPr/>
          </a:p>
          <a:p>
            <a:pPr indent="0" lvl="1" marL="411480" rtl="0" algn="l">
              <a:spcBef>
                <a:spcPts val="300"/>
              </a:spcBef>
              <a:spcAft>
                <a:spcPts val="0"/>
              </a:spcAft>
              <a:buSzPts val="2600"/>
              <a:buNone/>
            </a:pPr>
            <a:r>
              <a:rPr lang="en-CA"/>
              <a:t>	(online training/collaboration)</a:t>
            </a:r>
            <a:endParaRPr/>
          </a:p>
          <a:p>
            <a:pPr indent="-256032" lvl="0" marL="365760" rtl="0" algn="l">
              <a:spcBef>
                <a:spcPts val="300"/>
              </a:spcBef>
              <a:spcAft>
                <a:spcPts val="0"/>
              </a:spcAft>
              <a:buSzPts val="2800"/>
              <a:buChar char="•"/>
            </a:pPr>
            <a:r>
              <a:rPr lang="en-CA"/>
              <a: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61">
                                            <p:txEl>
                                              <p:pRg end="0" st="0"/>
                                            </p:txEl>
                                          </p:spTgt>
                                        </p:tgtEl>
                                        <p:attrNameLst>
                                          <p:attrName>style.visibility</p:attrName>
                                        </p:attrNameLst>
                                      </p:cBhvr>
                                      <p:to>
                                        <p:strVal val="visible"/>
                                      </p:to>
                                    </p:set>
                                    <p:animEffect filter="fade" transition="in">
                                      <p:cBhvr>
                                        <p:cTn dur="500"/>
                                        <p:tgtEl>
                                          <p:spTgt spid="161">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1">
                                            <p:txEl>
                                              <p:pRg end="1" st="1"/>
                                            </p:txEl>
                                          </p:spTgt>
                                        </p:tgtEl>
                                        <p:attrNameLst>
                                          <p:attrName>style.visibility</p:attrName>
                                        </p:attrNameLst>
                                      </p:cBhvr>
                                      <p:to>
                                        <p:strVal val="visible"/>
                                      </p:to>
                                    </p:set>
                                    <p:animEffect filter="fade" transition="in">
                                      <p:cBhvr>
                                        <p:cTn dur="500"/>
                                        <p:tgtEl>
                                          <p:spTgt spid="161">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1">
                                            <p:txEl>
                                              <p:pRg end="2" st="2"/>
                                            </p:txEl>
                                          </p:spTgt>
                                        </p:tgtEl>
                                        <p:attrNameLst>
                                          <p:attrName>style.visibility</p:attrName>
                                        </p:attrNameLst>
                                      </p:cBhvr>
                                      <p:to>
                                        <p:strVal val="visible"/>
                                      </p:to>
                                    </p:set>
                                    <p:animEffect filter="fade" transition="in">
                                      <p:cBhvr>
                                        <p:cTn dur="500"/>
                                        <p:tgtEl>
                                          <p:spTgt spid="161">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1">
                                            <p:txEl>
                                              <p:pRg end="3" st="3"/>
                                            </p:txEl>
                                          </p:spTgt>
                                        </p:tgtEl>
                                        <p:attrNameLst>
                                          <p:attrName>style.visibility</p:attrName>
                                        </p:attrNameLst>
                                      </p:cBhvr>
                                      <p:to>
                                        <p:strVal val="visible"/>
                                      </p:to>
                                    </p:set>
                                    <p:animEffect filter="fade" transition="in">
                                      <p:cBhvr>
                                        <p:cTn dur="500"/>
                                        <p:tgtEl>
                                          <p:spTgt spid="161">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1">
                                            <p:txEl>
                                              <p:pRg end="4" st="4"/>
                                            </p:txEl>
                                          </p:spTgt>
                                        </p:tgtEl>
                                        <p:attrNameLst>
                                          <p:attrName>style.visibility</p:attrName>
                                        </p:attrNameLst>
                                      </p:cBhvr>
                                      <p:to>
                                        <p:strVal val="visible"/>
                                      </p:to>
                                    </p:set>
                                    <p:animEffect filter="fade" transition="in">
                                      <p:cBhvr>
                                        <p:cTn dur="500"/>
                                        <p:tgtEl>
                                          <p:spTgt spid="161">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1">
                                            <p:txEl>
                                              <p:pRg end="5" st="5"/>
                                            </p:txEl>
                                          </p:spTgt>
                                        </p:tgtEl>
                                        <p:attrNameLst>
                                          <p:attrName>style.visibility</p:attrName>
                                        </p:attrNameLst>
                                      </p:cBhvr>
                                      <p:to>
                                        <p:strVal val="visible"/>
                                      </p:to>
                                    </p:set>
                                    <p:animEffect filter="fade" transition="in">
                                      <p:cBhvr>
                                        <p:cTn dur="500"/>
                                        <p:tgtEl>
                                          <p:spTgt spid="161">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1">
                                            <p:txEl>
                                              <p:pRg end="6" st="6"/>
                                            </p:txEl>
                                          </p:spTgt>
                                        </p:tgtEl>
                                        <p:attrNameLst>
                                          <p:attrName>style.visibility</p:attrName>
                                        </p:attrNameLst>
                                      </p:cBhvr>
                                      <p:to>
                                        <p:strVal val="visible"/>
                                      </p:to>
                                    </p:set>
                                    <p:animEffect filter="fade" transition="in">
                                      <p:cBhvr>
                                        <p:cTn dur="500"/>
                                        <p:tgtEl>
                                          <p:spTgt spid="161">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1">
                                            <p:txEl>
                                              <p:pRg end="7" st="7"/>
                                            </p:txEl>
                                          </p:spTgt>
                                        </p:tgtEl>
                                        <p:attrNameLst>
                                          <p:attrName>style.visibility</p:attrName>
                                        </p:attrNameLst>
                                      </p:cBhvr>
                                      <p:to>
                                        <p:strVal val="visible"/>
                                      </p:to>
                                    </p:set>
                                    <p:animEffect filter="fade" transition="in">
                                      <p:cBhvr>
                                        <p:cTn dur="500"/>
                                        <p:tgtEl>
                                          <p:spTgt spid="161">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1">
                                            <p:txEl>
                                              <p:pRg end="8" st="8"/>
                                            </p:txEl>
                                          </p:spTgt>
                                        </p:tgtEl>
                                        <p:attrNameLst>
                                          <p:attrName>style.visibility</p:attrName>
                                        </p:attrNameLst>
                                      </p:cBhvr>
                                      <p:to>
                                        <p:strVal val="visible"/>
                                      </p:to>
                                    </p:set>
                                    <p:animEffect filter="fade" transition="in">
                                      <p:cBhvr>
                                        <p:cTn dur="500"/>
                                        <p:tgtEl>
                                          <p:spTgt spid="161">
                                            <p:txEl>
                                              <p:pRg end="8" st="8"/>
                                            </p:txEl>
                                          </p:spTgt>
                                        </p:tgtEl>
                                      </p:cBhvr>
                                    </p:animEffect>
                                  </p:childTnLst>
                                </p:cTn>
                              </p:par>
                              <p:par>
                                <p:cTn fill="hold" nodeType="withEffect" presetClass="entr" presetID="10" presetSubtype="0">
                                  <p:stCondLst>
                                    <p:cond delay="1000"/>
                                  </p:stCondLst>
                                  <p:childTnLst>
                                    <p:set>
                                      <p:cBhvr>
                                        <p:cTn dur="1" fill="hold">
                                          <p:stCondLst>
                                            <p:cond delay="0"/>
                                          </p:stCondLst>
                                        </p:cTn>
                                        <p:tgtEl>
                                          <p:spTgt spid="159"/>
                                        </p:tgtEl>
                                        <p:attrNameLst>
                                          <p:attrName>style.visibility</p:attrName>
                                        </p:attrNameLst>
                                      </p:cBhvr>
                                      <p:to>
                                        <p:strVal val="visible"/>
                                      </p:to>
                                    </p:set>
                                    <p:animEffect filter="fade" transition="in">
                                      <p:cBhvr>
                                        <p:cTn dur="750"/>
                                        <p:tgtEl>
                                          <p:spTgt spid="15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5"/>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C00000"/>
              </a:buClr>
              <a:buSzPts val="4000"/>
              <a:buFont typeface="Trebuchet MS"/>
              <a:buNone/>
            </a:pPr>
            <a:r>
              <a:rPr lang="en-CA">
                <a:solidFill>
                  <a:srgbClr val="C00000"/>
                </a:solidFill>
              </a:rPr>
              <a:t>CS on the Internet</a:t>
            </a:r>
            <a:endParaRPr>
              <a:solidFill>
                <a:srgbClr val="C00000"/>
              </a:solidFill>
            </a:endParaRPr>
          </a:p>
        </p:txBody>
      </p:sp>
      <p:sp>
        <p:nvSpPr>
          <p:cNvPr id="167" name="Google Shape;167;p5"/>
          <p:cNvSpPr txBox="1"/>
          <p:nvPr>
            <p:ph idx="1" type="body"/>
          </p:nvPr>
        </p:nvSpPr>
        <p:spPr>
          <a:xfrm>
            <a:off x="457200" y="2249424"/>
            <a:ext cx="8579296"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a:t>
            </a:r>
            <a:endParaRPr/>
          </a:p>
          <a:p>
            <a:pPr indent="-256032" lvl="0" marL="365760" rtl="0" algn="l">
              <a:spcBef>
                <a:spcPts val="300"/>
              </a:spcBef>
              <a:spcAft>
                <a:spcPts val="0"/>
              </a:spcAft>
              <a:buSzPts val="2800"/>
              <a:buChar char="•"/>
            </a:pPr>
            <a:r>
              <a:rPr lang="en-CA"/>
              <a:t>Technical assistance</a:t>
            </a:r>
            <a:endParaRPr/>
          </a:p>
          <a:p>
            <a:pPr indent="-256032" lvl="0" marL="365760" rtl="0" algn="l">
              <a:spcBef>
                <a:spcPts val="300"/>
              </a:spcBef>
              <a:spcAft>
                <a:spcPts val="0"/>
              </a:spcAft>
              <a:buSzPts val="2800"/>
              <a:buChar char="•"/>
            </a:pPr>
            <a:r>
              <a:rPr lang="en-CA"/>
              <a:t>Internet phone</a:t>
            </a:r>
            <a:endParaRPr/>
          </a:p>
          <a:p>
            <a:pPr indent="-246887" lvl="1" marL="658368" rtl="0" algn="l">
              <a:spcBef>
                <a:spcPts val="300"/>
              </a:spcBef>
              <a:spcAft>
                <a:spcPts val="0"/>
              </a:spcAft>
              <a:buSzPts val="2600"/>
              <a:buChar char="▫"/>
            </a:pPr>
            <a:r>
              <a:rPr lang="en-CA"/>
              <a:t>VoIP = Voice over Internet Protocol</a:t>
            </a:r>
            <a:endParaRPr/>
          </a:p>
          <a:p>
            <a:pPr indent="-246887" lvl="1" marL="658368" rtl="0" algn="l">
              <a:spcBef>
                <a:spcPts val="300"/>
              </a:spcBef>
              <a:spcAft>
                <a:spcPts val="0"/>
              </a:spcAft>
              <a:buSzPts val="2600"/>
              <a:buChar char="▫"/>
            </a:pPr>
            <a:r>
              <a:rPr lang="en-CA"/>
              <a:t>e.g.  Skype</a:t>
            </a:r>
            <a:endParaRPr/>
          </a:p>
          <a:p>
            <a:pPr indent="-256032" lvl="0" marL="365760" rtl="0" algn="l">
              <a:spcBef>
                <a:spcPts val="300"/>
              </a:spcBef>
              <a:spcAft>
                <a:spcPts val="0"/>
              </a:spcAft>
              <a:buSzPts val="2800"/>
              <a:buChar char="•"/>
            </a:pPr>
            <a:r>
              <a:rPr lang="en-CA"/>
              <a:t>Email</a:t>
            </a:r>
            <a:endParaRPr/>
          </a:p>
        </p:txBody>
      </p:sp>
      <p:pic>
        <p:nvPicPr>
          <p:cNvPr descr="http://www.buyright.biz/media/product/images/base/C161S_FB_110_x_80_b.jpg" id="168" name="Google Shape;168;p5"/>
          <p:cNvPicPr preferRelativeResize="0"/>
          <p:nvPr/>
        </p:nvPicPr>
        <p:blipFill rotWithShape="1">
          <a:blip r:embed="rId3">
            <a:alphaModFix/>
          </a:blip>
          <a:srcRect b="0" l="0" r="0" t="0"/>
          <a:stretch/>
        </p:blipFill>
        <p:spPr>
          <a:xfrm>
            <a:off x="5220072" y="3717032"/>
            <a:ext cx="2857500" cy="2857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67">
                                            <p:txEl>
                                              <p:pRg end="0" st="0"/>
                                            </p:txEl>
                                          </p:spTgt>
                                        </p:tgtEl>
                                        <p:attrNameLst>
                                          <p:attrName>style.visibility</p:attrName>
                                        </p:attrNameLst>
                                      </p:cBhvr>
                                      <p:to>
                                        <p:strVal val="visible"/>
                                      </p:to>
                                    </p:set>
                                    <p:animEffect filter="fade" transition="in">
                                      <p:cBhvr>
                                        <p:cTn dur="500"/>
                                        <p:tgtEl>
                                          <p:spTgt spid="167">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7">
                                            <p:txEl>
                                              <p:pRg end="1" st="1"/>
                                            </p:txEl>
                                          </p:spTgt>
                                        </p:tgtEl>
                                        <p:attrNameLst>
                                          <p:attrName>style.visibility</p:attrName>
                                        </p:attrNameLst>
                                      </p:cBhvr>
                                      <p:to>
                                        <p:strVal val="visible"/>
                                      </p:to>
                                    </p:set>
                                    <p:animEffect filter="fade" transition="in">
                                      <p:cBhvr>
                                        <p:cTn dur="500"/>
                                        <p:tgtEl>
                                          <p:spTgt spid="167">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7">
                                            <p:txEl>
                                              <p:pRg end="2" st="2"/>
                                            </p:txEl>
                                          </p:spTgt>
                                        </p:tgtEl>
                                        <p:attrNameLst>
                                          <p:attrName>style.visibility</p:attrName>
                                        </p:attrNameLst>
                                      </p:cBhvr>
                                      <p:to>
                                        <p:strVal val="visible"/>
                                      </p:to>
                                    </p:set>
                                    <p:animEffect filter="fade" transition="in">
                                      <p:cBhvr>
                                        <p:cTn dur="500"/>
                                        <p:tgtEl>
                                          <p:spTgt spid="167">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7">
                                            <p:txEl>
                                              <p:pRg end="3" st="3"/>
                                            </p:txEl>
                                          </p:spTgt>
                                        </p:tgtEl>
                                        <p:attrNameLst>
                                          <p:attrName>style.visibility</p:attrName>
                                        </p:attrNameLst>
                                      </p:cBhvr>
                                      <p:to>
                                        <p:strVal val="visible"/>
                                      </p:to>
                                    </p:set>
                                    <p:animEffect filter="fade" transition="in">
                                      <p:cBhvr>
                                        <p:cTn dur="500"/>
                                        <p:tgtEl>
                                          <p:spTgt spid="167">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7">
                                            <p:txEl>
                                              <p:pRg end="4" st="4"/>
                                            </p:txEl>
                                          </p:spTgt>
                                        </p:tgtEl>
                                        <p:attrNameLst>
                                          <p:attrName>style.visibility</p:attrName>
                                        </p:attrNameLst>
                                      </p:cBhvr>
                                      <p:to>
                                        <p:strVal val="visible"/>
                                      </p:to>
                                    </p:set>
                                    <p:animEffect filter="fade" transition="in">
                                      <p:cBhvr>
                                        <p:cTn dur="500"/>
                                        <p:tgtEl>
                                          <p:spTgt spid="167">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7">
                                            <p:txEl>
                                              <p:pRg end="5" st="5"/>
                                            </p:txEl>
                                          </p:spTgt>
                                        </p:tgtEl>
                                        <p:attrNameLst>
                                          <p:attrName>style.visibility</p:attrName>
                                        </p:attrNameLst>
                                      </p:cBhvr>
                                      <p:to>
                                        <p:strVal val="visible"/>
                                      </p:to>
                                    </p:set>
                                    <p:animEffect filter="fade" transition="in">
                                      <p:cBhvr>
                                        <p:cTn dur="500"/>
                                        <p:tgtEl>
                                          <p:spTgt spid="167">
                                            <p:txEl>
                                              <p:pRg end="5" st="5"/>
                                            </p:txEl>
                                          </p:spTgt>
                                        </p:tgtEl>
                                      </p:cBhvr>
                                    </p:animEffect>
                                  </p:childTnLst>
                                </p:cTn>
                              </p:par>
                              <p:par>
                                <p:cTn fill="hold" nodeType="withEffect" presetClass="entr" presetID="10" presetSubtype="0">
                                  <p:stCondLst>
                                    <p:cond delay="1000"/>
                                  </p:stCondLst>
                                  <p:childTnLst>
                                    <p:set>
                                      <p:cBhvr>
                                        <p:cTn dur="1" fill="hold">
                                          <p:stCondLst>
                                            <p:cond delay="0"/>
                                          </p:stCondLst>
                                        </p:cTn>
                                        <p:tgtEl>
                                          <p:spTgt spid="168"/>
                                        </p:tgtEl>
                                        <p:attrNameLst>
                                          <p:attrName>style.visibility</p:attrName>
                                        </p:attrNameLst>
                                      </p:cBhvr>
                                      <p:to>
                                        <p:strVal val="visible"/>
                                      </p:to>
                                    </p:set>
                                    <p:animEffect filter="fade" transition="in">
                                      <p:cBhvr>
                                        <p:cTn dur="750"/>
                                        <p:tgtEl>
                                          <p:spTgt spid="16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g11e561fd247_0_17"/>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C00000"/>
              </a:buClr>
              <a:buSzPts val="4000"/>
              <a:buFont typeface="Trebuchet MS"/>
              <a:buNone/>
            </a:pPr>
            <a:r>
              <a:rPr lang="en-CA">
                <a:solidFill>
                  <a:srgbClr val="C00000"/>
                </a:solidFill>
              </a:rPr>
              <a:t>Enhancing Service Experiences</a:t>
            </a:r>
            <a:endParaRPr>
              <a:solidFill>
                <a:srgbClr val="C00000"/>
              </a:solidFill>
            </a:endParaRPr>
          </a:p>
        </p:txBody>
      </p:sp>
      <p:sp>
        <p:nvSpPr>
          <p:cNvPr id="174" name="Google Shape;174;g11e561fd247_0_17"/>
          <p:cNvSpPr txBox="1"/>
          <p:nvPr>
            <p:ph idx="1" type="body"/>
          </p:nvPr>
        </p:nvSpPr>
        <p:spPr>
          <a:xfrm>
            <a:off x="457200" y="2249424"/>
            <a:ext cx="8579400" cy="4325100"/>
          </a:xfrm>
          <a:prstGeom prst="rect">
            <a:avLst/>
          </a:prstGeom>
          <a:noFill/>
          <a:ln>
            <a:noFill/>
          </a:ln>
        </p:spPr>
        <p:txBody>
          <a:bodyPr anchorCtr="0" anchor="t" bIns="45700" lIns="91425" spcFirstLastPara="1" rIns="91425" wrap="square" tIns="45700">
            <a:normAutofit/>
          </a:bodyPr>
          <a:lstStyle/>
          <a:p>
            <a:pPr indent="-342900" lvl="0" marL="457200" rtl="0" algn="l">
              <a:spcBef>
                <a:spcPts val="0"/>
              </a:spcBef>
              <a:spcAft>
                <a:spcPts val="0"/>
              </a:spcAft>
              <a:buSzPts val="1800"/>
              <a:buChar char="●"/>
            </a:pPr>
            <a:r>
              <a:rPr lang="en-CA"/>
              <a:t>Getting the business name in front of customers often</a:t>
            </a:r>
            <a:endParaRPr/>
          </a:p>
          <a:p>
            <a:pPr indent="-342900" lvl="1" marL="914400" rtl="0" algn="l">
              <a:spcBef>
                <a:spcPts val="0"/>
              </a:spcBef>
              <a:spcAft>
                <a:spcPts val="0"/>
              </a:spcAft>
              <a:buSzPts val="1800"/>
              <a:buChar char="○"/>
            </a:pPr>
            <a:r>
              <a:rPr lang="en-CA"/>
              <a:t>Frequent email updates</a:t>
            </a:r>
            <a:endParaRPr/>
          </a:p>
          <a:p>
            <a:pPr indent="-342900" lvl="1" marL="914400" rtl="0" algn="l">
              <a:spcBef>
                <a:spcPts val="0"/>
              </a:spcBef>
              <a:spcAft>
                <a:spcPts val="0"/>
              </a:spcAft>
              <a:buSzPts val="1800"/>
              <a:buChar char="○"/>
            </a:pPr>
            <a:r>
              <a:rPr lang="en-CA"/>
              <a:t>Social media</a:t>
            </a:r>
            <a:endParaRPr/>
          </a:p>
          <a:p>
            <a:pPr indent="0" lvl="0" marL="914400" rtl="0" algn="l">
              <a:spcBef>
                <a:spcPts val="0"/>
              </a:spcBef>
              <a:spcAft>
                <a:spcPts val="0"/>
              </a:spcAft>
              <a:buNone/>
            </a:pPr>
            <a:r>
              <a:t/>
            </a:r>
            <a:endParaRPr/>
          </a:p>
          <a:p>
            <a:pPr indent="-342900" lvl="0" marL="457200" rtl="0" algn="l">
              <a:spcBef>
                <a:spcPts val="0"/>
              </a:spcBef>
              <a:spcAft>
                <a:spcPts val="0"/>
              </a:spcAft>
              <a:buSzPts val="1800"/>
              <a:buChar char="●"/>
            </a:pPr>
            <a:r>
              <a:rPr lang="en-CA"/>
              <a:t>Build a relationship with customers</a:t>
            </a:r>
            <a:endParaRPr/>
          </a:p>
          <a:p>
            <a:pPr indent="0" lvl="0" marL="0" rtl="0" algn="l">
              <a:spcBef>
                <a:spcPts val="0"/>
              </a:spcBef>
              <a:spcAft>
                <a:spcPts val="0"/>
              </a:spcAft>
              <a:buNone/>
            </a:pPr>
            <a:r>
              <a:t/>
            </a:r>
            <a:endParaRPr/>
          </a:p>
          <a:p>
            <a:pPr indent="-342900" lvl="0" marL="457200" rtl="0" algn="l">
              <a:spcBef>
                <a:spcPts val="0"/>
              </a:spcBef>
              <a:spcAft>
                <a:spcPts val="0"/>
              </a:spcAft>
              <a:buSzPts val="1800"/>
              <a:buChar char="●"/>
            </a:pPr>
            <a:r>
              <a:rPr lang="en-CA"/>
              <a:t>Customers vote on service with their Business!!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74">
                                            <p:txEl>
                                              <p:pRg end="0" st="0"/>
                                            </p:txEl>
                                          </p:spTgt>
                                        </p:tgtEl>
                                        <p:attrNameLst>
                                          <p:attrName>style.visibility</p:attrName>
                                        </p:attrNameLst>
                                      </p:cBhvr>
                                      <p:to>
                                        <p:strVal val="visible"/>
                                      </p:to>
                                    </p:set>
                                    <p:animEffect filter="fade" transition="in">
                                      <p:cBhvr>
                                        <p:cTn dur="500"/>
                                        <p:tgtEl>
                                          <p:spTgt spid="174">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4">
                                            <p:txEl>
                                              <p:pRg end="1" st="1"/>
                                            </p:txEl>
                                          </p:spTgt>
                                        </p:tgtEl>
                                        <p:attrNameLst>
                                          <p:attrName>style.visibility</p:attrName>
                                        </p:attrNameLst>
                                      </p:cBhvr>
                                      <p:to>
                                        <p:strVal val="visible"/>
                                      </p:to>
                                    </p:set>
                                    <p:animEffect filter="fade" transition="in">
                                      <p:cBhvr>
                                        <p:cTn dur="500"/>
                                        <p:tgtEl>
                                          <p:spTgt spid="174">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4">
                                            <p:txEl>
                                              <p:pRg end="2" st="2"/>
                                            </p:txEl>
                                          </p:spTgt>
                                        </p:tgtEl>
                                        <p:attrNameLst>
                                          <p:attrName>style.visibility</p:attrName>
                                        </p:attrNameLst>
                                      </p:cBhvr>
                                      <p:to>
                                        <p:strVal val="visible"/>
                                      </p:to>
                                    </p:set>
                                    <p:animEffect filter="fade" transition="in">
                                      <p:cBhvr>
                                        <p:cTn dur="500"/>
                                        <p:tgtEl>
                                          <p:spTgt spid="174">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4">
                                            <p:txEl>
                                              <p:pRg end="3" st="3"/>
                                            </p:txEl>
                                          </p:spTgt>
                                        </p:tgtEl>
                                        <p:attrNameLst>
                                          <p:attrName>style.visibility</p:attrName>
                                        </p:attrNameLst>
                                      </p:cBhvr>
                                      <p:to>
                                        <p:strVal val="visible"/>
                                      </p:to>
                                    </p:set>
                                    <p:animEffect filter="fade" transition="in">
                                      <p:cBhvr>
                                        <p:cTn dur="500"/>
                                        <p:tgtEl>
                                          <p:spTgt spid="174">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4">
                                            <p:txEl>
                                              <p:pRg end="4" st="4"/>
                                            </p:txEl>
                                          </p:spTgt>
                                        </p:tgtEl>
                                        <p:attrNameLst>
                                          <p:attrName>style.visibility</p:attrName>
                                        </p:attrNameLst>
                                      </p:cBhvr>
                                      <p:to>
                                        <p:strVal val="visible"/>
                                      </p:to>
                                    </p:set>
                                    <p:animEffect filter="fade" transition="in">
                                      <p:cBhvr>
                                        <p:cTn dur="500"/>
                                        <p:tgtEl>
                                          <p:spTgt spid="174">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4">
                                            <p:txEl>
                                              <p:pRg end="5" st="5"/>
                                            </p:txEl>
                                          </p:spTgt>
                                        </p:tgtEl>
                                        <p:attrNameLst>
                                          <p:attrName>style.visibility</p:attrName>
                                        </p:attrNameLst>
                                      </p:cBhvr>
                                      <p:to>
                                        <p:strVal val="visible"/>
                                      </p:to>
                                    </p:set>
                                    <p:animEffect filter="fade" transition="in">
                                      <p:cBhvr>
                                        <p:cTn dur="500"/>
                                        <p:tgtEl>
                                          <p:spTgt spid="174">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4">
                                            <p:txEl>
                                              <p:pRg end="6" st="6"/>
                                            </p:txEl>
                                          </p:spTgt>
                                        </p:tgtEl>
                                        <p:attrNameLst>
                                          <p:attrName>style.visibility</p:attrName>
                                        </p:attrNameLst>
                                      </p:cBhvr>
                                      <p:to>
                                        <p:strVal val="visible"/>
                                      </p:to>
                                    </p:set>
                                    <p:animEffect filter="fade" transition="in">
                                      <p:cBhvr>
                                        <p:cTn dur="500"/>
                                        <p:tgtEl>
                                          <p:spTgt spid="174">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6"/>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C00000"/>
              </a:buClr>
              <a:buSzPts val="4000"/>
              <a:buFont typeface="Trebuchet MS"/>
              <a:buNone/>
            </a:pPr>
            <a:r>
              <a:rPr lang="en-CA">
                <a:solidFill>
                  <a:srgbClr val="C00000"/>
                </a:solidFill>
              </a:rPr>
              <a:t>Quick Quiz</a:t>
            </a:r>
            <a:endParaRPr>
              <a:solidFill>
                <a:srgbClr val="C00000"/>
              </a:solidFill>
            </a:endParaRPr>
          </a:p>
        </p:txBody>
      </p:sp>
      <p:sp>
        <p:nvSpPr>
          <p:cNvPr id="180" name="Google Shape;180;p6"/>
          <p:cNvSpPr txBox="1"/>
          <p:nvPr>
            <p:ph idx="1" type="body"/>
          </p:nvPr>
        </p:nvSpPr>
        <p:spPr>
          <a:xfrm>
            <a:off x="457200" y="2249424"/>
            <a:ext cx="8579296"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Page 159</a:t>
            </a:r>
            <a:endParaRPr/>
          </a:p>
        </p:txBody>
      </p:sp>
      <p:pic>
        <p:nvPicPr>
          <p:cNvPr descr="http://www.hepctaskforcela.org/wp-content/uploads/2012/06/Business-to-Business-Marketing-Internet-Company.jpg" id="181" name="Google Shape;181;p6"/>
          <p:cNvPicPr preferRelativeResize="0"/>
          <p:nvPr/>
        </p:nvPicPr>
        <p:blipFill rotWithShape="1">
          <a:blip r:embed="rId3">
            <a:alphaModFix/>
          </a:blip>
          <a:srcRect b="0" l="0" r="0" t="0"/>
          <a:stretch/>
        </p:blipFill>
        <p:spPr>
          <a:xfrm>
            <a:off x="3596035" y="2276872"/>
            <a:ext cx="3467100" cy="2857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1250"/>
                                  </p:stCondLst>
                                  <p:childTnLst>
                                    <p:set>
                                      <p:cBhvr>
                                        <p:cTn dur="1" fill="hold">
                                          <p:stCondLst>
                                            <p:cond delay="0"/>
                                          </p:stCondLst>
                                        </p:cTn>
                                        <p:tgtEl>
                                          <p:spTgt spid="181"/>
                                        </p:tgtEl>
                                        <p:attrNameLst>
                                          <p:attrName>style.visibility</p:attrName>
                                        </p:attrNameLst>
                                      </p:cBhvr>
                                      <p:to>
                                        <p:strVal val="visible"/>
                                      </p:to>
                                    </p:set>
                                    <p:animEffect filter="fade" transition="in">
                                      <p:cBhvr>
                                        <p:cTn dur="1750"/>
                                        <p:tgtEl>
                                          <p:spTgt spid="1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7"/>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t/>
            </a:r>
            <a:endParaRPr/>
          </a:p>
        </p:txBody>
      </p:sp>
      <p:sp>
        <p:nvSpPr>
          <p:cNvPr id="187" name="Google Shape;187;p7"/>
          <p:cNvSpPr txBox="1"/>
          <p:nvPr>
            <p:ph idx="1" type="body"/>
          </p:nvPr>
        </p:nvSpPr>
        <p:spPr>
          <a:xfrm>
            <a:off x="457200" y="3140968"/>
            <a:ext cx="8229600" cy="3433568"/>
          </a:xfrm>
          <a:prstGeom prst="rect">
            <a:avLst/>
          </a:prstGeom>
          <a:noFill/>
          <a:ln>
            <a:noFill/>
          </a:ln>
        </p:spPr>
        <p:txBody>
          <a:bodyPr anchorCtr="0" anchor="t" bIns="45700" lIns="91425" spcFirstLastPara="1" rIns="91425" wrap="square" tIns="45700">
            <a:normAutofit/>
          </a:bodyPr>
          <a:lstStyle/>
          <a:p>
            <a:pPr indent="-256032" lvl="0" marL="365760" rtl="0" algn="ctr">
              <a:spcBef>
                <a:spcPts val="0"/>
              </a:spcBef>
              <a:spcAft>
                <a:spcPts val="0"/>
              </a:spcAft>
              <a:buSzPts val="2800"/>
              <a:buChar char="•"/>
            </a:pPr>
            <a:r>
              <a:rPr lang="en-CA"/>
              <a:t>End</a:t>
            </a:r>
            <a:endParaRPr/>
          </a:p>
        </p:txBody>
      </p:sp>
    </p:spTree>
  </p:cSld>
  <p:clrMapOvr>
    <a:masterClrMapping/>
  </p:clrMapOvr>
</p:sld>
</file>

<file path=ppt/theme/theme1.xml><?xml version="1.0" encoding="utf-8"?>
<a:theme xmlns:a="http://schemas.openxmlformats.org/drawingml/2006/main" xmlns:r="http://schemas.openxmlformats.org/officeDocument/2006/relationships" name="Urban">
  <a:themeElements>
    <a:clrScheme name="Urban">
      <a:dk1>
        <a:srgbClr val="000000"/>
      </a:dk1>
      <a:lt1>
        <a:srgbClr val="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2012-12-09T14:56:02Z</dcterms:created>
  <dc:creator>Brooke B</dc:creator>
</cp:coreProperties>
</file>