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embeddedFontLst>
    <p:embeddedFont>
      <p:font typeface="Gill San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1" roundtripDataSignature="AMtx7mhUzDd+3AS2BATBfODz48nPAGz9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GillSans-bold.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GillSans-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Motivation can be both positive and negative. </a:t>
            </a:r>
            <a:r>
              <a:rPr lang="en-CA"/>
              <a:t>Motivating</a:t>
            </a:r>
            <a:r>
              <a:rPr lang="en-CA"/>
              <a:t> factors are:</a:t>
            </a:r>
            <a:endParaRPr/>
          </a:p>
          <a:p>
            <a:pPr indent="0" lvl="0" marL="0" rtl="0" algn="l">
              <a:spcBef>
                <a:spcPts val="0"/>
              </a:spcBef>
              <a:spcAft>
                <a:spcPts val="0"/>
              </a:spcAft>
              <a:buNone/>
            </a:pPr>
            <a:r>
              <a:rPr lang="en-CA"/>
              <a:t>Individual respect</a:t>
            </a:r>
            <a:endParaRPr/>
          </a:p>
          <a:p>
            <a:pPr indent="0" lvl="0" marL="0" rtl="0" algn="l">
              <a:spcBef>
                <a:spcPts val="0"/>
              </a:spcBef>
              <a:spcAft>
                <a:spcPts val="0"/>
              </a:spcAft>
              <a:buClr>
                <a:schemeClr val="dk1"/>
              </a:buClr>
              <a:buSzPts val="1100"/>
              <a:buFont typeface="Arial"/>
              <a:buNone/>
            </a:pPr>
            <a:r>
              <a:rPr lang="en-CA"/>
              <a:t>Challenging work</a:t>
            </a:r>
            <a:endParaRPr/>
          </a:p>
          <a:p>
            <a:pPr indent="0" lvl="0" marL="0" rtl="0" algn="l">
              <a:spcBef>
                <a:spcPts val="0"/>
              </a:spcBef>
              <a:spcAft>
                <a:spcPts val="0"/>
              </a:spcAft>
              <a:buClr>
                <a:schemeClr val="dk1"/>
              </a:buClr>
              <a:buSzPts val="1100"/>
              <a:buFont typeface="Arial"/>
              <a:buNone/>
            </a:pPr>
            <a:r>
              <a:rPr lang="en-CA"/>
              <a:t>Encouragement from others</a:t>
            </a:r>
            <a:endParaRPr/>
          </a:p>
          <a:p>
            <a:pPr indent="0" lvl="0" marL="0" rtl="0" algn="l">
              <a:spcBef>
                <a:spcPts val="0"/>
              </a:spcBef>
              <a:spcAft>
                <a:spcPts val="0"/>
              </a:spcAft>
              <a:buNone/>
            </a:pPr>
            <a:r>
              <a:rPr lang="en-CA"/>
              <a:t>Financial security</a:t>
            </a:r>
            <a:endParaRPr/>
          </a:p>
          <a:p>
            <a:pPr indent="0" lvl="0" marL="0" rtl="0" algn="l">
              <a:spcBef>
                <a:spcPts val="0"/>
              </a:spcBef>
              <a:spcAft>
                <a:spcPts val="0"/>
              </a:spcAft>
              <a:buClr>
                <a:schemeClr val="dk1"/>
              </a:buClr>
              <a:buSzPts val="1100"/>
              <a:buFont typeface="Arial"/>
              <a:buNone/>
            </a:pPr>
            <a:r>
              <a:rPr lang="en-CA"/>
              <a:t>Opportunities to express creativity</a:t>
            </a:r>
            <a:endParaRPr/>
          </a:p>
          <a:p>
            <a:pPr indent="0" lvl="0" marL="0" rtl="0" algn="l">
              <a:spcBef>
                <a:spcPts val="0"/>
              </a:spcBef>
              <a:spcAft>
                <a:spcPts val="0"/>
              </a:spcAft>
              <a:buNone/>
            </a:pPr>
            <a:r>
              <a:rPr lang="en-CA"/>
              <a:t>Job security</a:t>
            </a:r>
            <a:endParaRPr/>
          </a:p>
          <a:p>
            <a:pPr indent="0" lvl="0" marL="0" rtl="0" algn="l">
              <a:spcBef>
                <a:spcPts val="0"/>
              </a:spcBef>
              <a:spcAft>
                <a:spcPts val="0"/>
              </a:spcAft>
              <a:buNone/>
            </a:pPr>
            <a:r>
              <a:rPr lang="en-CA"/>
              <a:t>Opportunities for advancement</a:t>
            </a:r>
            <a:endParaRPr/>
          </a:p>
          <a:p>
            <a:pPr indent="0" lvl="0" marL="0" rtl="0" algn="l">
              <a:spcBef>
                <a:spcPts val="0"/>
              </a:spcBef>
              <a:spcAft>
                <a:spcPts val="0"/>
              </a:spcAft>
              <a:buNone/>
            </a:pPr>
            <a:r>
              <a:rPr lang="en-CA"/>
              <a:t>Unified work environment</a:t>
            </a:r>
            <a:endParaRPr/>
          </a:p>
          <a:p>
            <a:pPr indent="0" lvl="0" marL="0" rtl="0" algn="l">
              <a:spcBef>
                <a:spcPts val="0"/>
              </a:spcBef>
              <a:spcAft>
                <a:spcPts val="0"/>
              </a:spcAft>
              <a:buNone/>
            </a:pPr>
            <a:r>
              <a:rPr lang="en-CA"/>
              <a:t>Good benefits</a:t>
            </a:r>
            <a:endParaRPr/>
          </a:p>
          <a:p>
            <a:pPr indent="0" lvl="0" marL="0" rtl="0" algn="l">
              <a:spcBef>
                <a:spcPts val="0"/>
              </a:spcBef>
              <a:spcAft>
                <a:spcPts val="0"/>
              </a:spcAft>
              <a:buClr>
                <a:schemeClr val="dk1"/>
              </a:buClr>
              <a:buSzPts val="1100"/>
              <a:buFont typeface="Arial"/>
              <a:buNone/>
            </a:pPr>
            <a:r>
              <a:rPr lang="en-CA"/>
              <a:t>A project approaching </a:t>
            </a:r>
            <a:r>
              <a:rPr lang="en-CA"/>
              <a:t>completion</a:t>
            </a:r>
            <a:r>
              <a:rPr lang="en-CA"/>
              <a:t> </a:t>
            </a:r>
            <a:endParaRPr/>
          </a:p>
          <a:p>
            <a:pPr indent="0" lvl="0" marL="0" rtl="0" algn="l">
              <a:spcBef>
                <a:spcPts val="0"/>
              </a:spcBef>
              <a:spcAft>
                <a:spcPts val="0"/>
              </a:spcAft>
              <a:buNone/>
            </a:pPr>
            <a:r>
              <a:rPr lang="en-CA"/>
              <a:t>An approaching vacation or event</a:t>
            </a:r>
            <a:endParaRPr/>
          </a:p>
          <a:p>
            <a:pPr indent="0" lvl="0" marL="0" rtl="0" algn="l">
              <a:spcBef>
                <a:spcPts val="0"/>
              </a:spcBef>
              <a:spcAft>
                <a:spcPts val="0"/>
              </a:spcAft>
              <a:buClr>
                <a:schemeClr val="dk1"/>
              </a:buClr>
              <a:buSzPts val="1100"/>
              <a:buFont typeface="Arial"/>
              <a:buNone/>
            </a:pPr>
            <a:r>
              <a:rPr lang="en-CA"/>
              <a:t>Recognition</a:t>
            </a:r>
            <a:r>
              <a:rPr lang="en-CA"/>
              <a:t> from others</a:t>
            </a:r>
            <a:endParaRPr/>
          </a:p>
          <a:p>
            <a:pPr indent="0" lvl="0" marL="0" rtl="0" algn="l">
              <a:spcBef>
                <a:spcPts val="0"/>
              </a:spcBef>
              <a:spcAft>
                <a:spcPts val="0"/>
              </a:spcAft>
              <a:buClr>
                <a:schemeClr val="dk1"/>
              </a:buClr>
              <a:buSzPts val="1100"/>
              <a:buFont typeface="Arial"/>
              <a:buNone/>
            </a:pPr>
            <a:r>
              <a:rPr lang="en-CA"/>
              <a:t>Positive relationships with others</a:t>
            </a:r>
            <a:endParaRPr/>
          </a:p>
          <a:p>
            <a:pPr indent="0" lvl="0" marL="0" rtl="0" algn="l">
              <a:spcBef>
                <a:spcPts val="0"/>
              </a:spcBef>
              <a:spcAft>
                <a:spcPts val="0"/>
              </a:spcAft>
              <a:buNone/>
            </a:pPr>
            <a:r>
              <a:rPr lang="en-CA"/>
              <a:t>Humour</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CA"/>
              <a:t>We are all motivated by a variety of different things and not everyone will be motivated to the same things.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15" name="Google Shape;11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Some needs are instinctive, or primary like the need for air or food. Others are learned like the specific foods we like.  The needs we learn are also known as secondary needs.Both primary and </a:t>
            </a:r>
            <a:r>
              <a:rPr lang="en-CA"/>
              <a:t>secondary</a:t>
            </a:r>
            <a:r>
              <a:rPr lang="en-CA"/>
              <a:t> needs are vital to motivation. Many people however have difficulty in viewing what their real needs vs wants. </a:t>
            </a:r>
            <a:endParaRPr/>
          </a:p>
        </p:txBody>
      </p:sp>
      <p:sp>
        <p:nvSpPr>
          <p:cNvPr id="123" name="Google Shape;12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Wants have little relationship to needs because they have little or nothing to do with what we must have. We tend to want things that we might not necessarily need.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Wants may be related to self image and can reflect a desire to </a:t>
            </a:r>
            <a:r>
              <a:rPr lang="en-CA"/>
              <a:t>persuade</a:t>
            </a:r>
            <a:r>
              <a:rPr lang="en-CA"/>
              <a:t> to others our success or perceived success. Somtimes people are so </a:t>
            </a:r>
            <a:r>
              <a:rPr lang="en-CA"/>
              <a:t>worried</a:t>
            </a:r>
            <a:r>
              <a:rPr lang="en-CA"/>
              <a:t> about their wants that they forget about their needs.</a:t>
            </a:r>
            <a:endParaRPr/>
          </a:p>
        </p:txBody>
      </p:sp>
      <p:sp>
        <p:nvSpPr>
          <p:cNvPr id="130" name="Google Shape;13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a:t>
            </a:r>
            <a:endParaRPr/>
          </a:p>
        </p:txBody>
      </p:sp>
      <p:sp>
        <p:nvSpPr>
          <p:cNvPr id="137" name="Google Shape;13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Self concept and motivation are linked in the process of enabling individuals to work productively with others.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Self-concept is the way in which a person sees themselves and thinks that others see themselves. An individual with a strong self-concept is able to view their own abilities in a positive way. Which also means that they </a:t>
            </a:r>
            <a:r>
              <a:rPr lang="en-CA"/>
              <a:t>don't</a:t>
            </a:r>
            <a:r>
              <a:rPr lang="en-CA"/>
              <a:t> need to turn to others for affirmation.</a:t>
            </a:r>
            <a:endParaRPr/>
          </a:p>
        </p:txBody>
      </p:sp>
      <p:sp>
        <p:nvSpPr>
          <p:cNvPr id="144" name="Google Shape;14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Unfortunately, not everyone has self-concept as </a:t>
            </a:r>
            <a:r>
              <a:rPr lang="en-CA"/>
              <a:t>society</a:t>
            </a:r>
            <a:r>
              <a:rPr lang="en-CA"/>
              <a:t> places unrealistic expectations on us such as being tall, thin and perfect in everyway. Sometimes </a:t>
            </a:r>
            <a:r>
              <a:rPr lang="en-CA"/>
              <a:t>it's</a:t>
            </a:r>
            <a:r>
              <a:rPr lang="en-CA"/>
              <a:t> not the media that is influencing us, sometimes it is something that has happened in our past such as being </a:t>
            </a:r>
            <a:r>
              <a:rPr lang="en-CA"/>
              <a:t>around someone who was negative or told us we are no good. Just remember that you have the power to change your view to a positive one. Don’t let others determine how you see yourself.</a:t>
            </a:r>
            <a:endParaRPr/>
          </a:p>
        </p:txBody>
      </p:sp>
      <p:sp>
        <p:nvSpPr>
          <p:cNvPr id="152" name="Google Shape;15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To improve your self-concept you will need to begin with yourself. The first thing you will want to do is perform a self-assessment. A self-assessment is an individual in which one’s strengths and weaknesses are identified.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To begin performing a self-assessment, ask yourself the following questions and record your answers on a sheet of paper or on your computer:</a:t>
            </a:r>
            <a:endParaRPr/>
          </a:p>
          <a:p>
            <a:pPr indent="-263652" lvl="0" marL="274320" rtl="0" algn="l">
              <a:spcBef>
                <a:spcPts val="400"/>
              </a:spcBef>
              <a:spcAft>
                <a:spcPts val="0"/>
              </a:spcAft>
              <a:buClr>
                <a:srgbClr val="727CA3"/>
              </a:buClr>
              <a:buSzPts val="1200"/>
              <a:buFont typeface="Calibri"/>
              <a:buChar char="🞂"/>
            </a:pPr>
            <a:r>
              <a:rPr lang="en-CA"/>
              <a:t>What are my strengths? What do I receive compliments from others for having done well? What do I think that I am good at?</a:t>
            </a:r>
            <a:endParaRPr/>
          </a:p>
          <a:p>
            <a:pPr indent="-263652" lvl="0" marL="274320" rtl="0" algn="l">
              <a:spcBef>
                <a:spcPts val="400"/>
              </a:spcBef>
              <a:spcAft>
                <a:spcPts val="0"/>
              </a:spcAft>
              <a:buClr>
                <a:srgbClr val="727CA3"/>
              </a:buClr>
              <a:buSzPts val="1200"/>
              <a:buFont typeface="Calibri"/>
              <a:buChar char="🞂"/>
            </a:pPr>
            <a:r>
              <a:rPr lang="en-CA"/>
              <a:t>What are my weaknesses? What activities do I feel less confident in performing? Do I frequently make excuses or blame others for my failures? Do I finish what I start? Do I say yes too often? Do I pull my weight in a group activity?</a:t>
            </a:r>
            <a:endParaRPr/>
          </a:p>
          <a:p>
            <a:pPr indent="-263652" lvl="0" marL="274320" rtl="0" algn="l">
              <a:spcBef>
                <a:spcPts val="400"/>
              </a:spcBef>
              <a:spcAft>
                <a:spcPts val="0"/>
              </a:spcAft>
              <a:buClr>
                <a:srgbClr val="727CA3"/>
              </a:buClr>
              <a:buSzPts val="1200"/>
              <a:buFont typeface="Calibri"/>
              <a:buChar char="🞂"/>
            </a:pPr>
            <a:r>
              <a:rPr lang="en-CA"/>
              <a:t>How do I see myself? Am I dependable? Do I speak well in front of others? How is my sense of humor? What do I like the most about myself? What do I like least? If I could change one thing about myself, what would it be?</a:t>
            </a:r>
            <a:endParaRPr/>
          </a:p>
          <a:p>
            <a:pPr indent="-263652" lvl="0" marL="274320" rtl="0" algn="l">
              <a:spcBef>
                <a:spcPts val="400"/>
              </a:spcBef>
              <a:spcAft>
                <a:spcPts val="0"/>
              </a:spcAft>
              <a:buClr>
                <a:srgbClr val="727CA3"/>
              </a:buClr>
              <a:buSzPts val="1200"/>
              <a:buFont typeface="Calibri"/>
              <a:buChar char="🞂"/>
            </a:pPr>
            <a:r>
              <a:rPr lang="en-CA"/>
              <a:t>What are my likes/dislikes? What kind of activities do I enjoy participating in? Do I like to sit in one place as I work, or do I like to move around? What subject did I enjoy the most while attending high school or college?</a:t>
            </a:r>
            <a:endParaRPr/>
          </a:p>
          <a:p>
            <a:pPr indent="-263652" lvl="0" marL="274320" rtl="0" algn="l">
              <a:spcBef>
                <a:spcPts val="400"/>
              </a:spcBef>
              <a:spcAft>
                <a:spcPts val="0"/>
              </a:spcAft>
              <a:buClr>
                <a:srgbClr val="727CA3"/>
              </a:buClr>
              <a:buSzPts val="1200"/>
              <a:buFont typeface="Calibri"/>
              <a:buChar char="🞂"/>
            </a:pPr>
            <a:r>
              <a:rPr lang="en-CA"/>
              <a:t>Do I establish goals and work toward them? Do I take pride in successfully accomplishing a task?</a:t>
            </a:r>
            <a:endParaRPr/>
          </a:p>
          <a:p>
            <a:pPr indent="0" lvl="0" marL="0" rtl="0" algn="l">
              <a:spcBef>
                <a:spcPts val="400"/>
              </a:spcBef>
              <a:spcAft>
                <a:spcPts val="0"/>
              </a:spcAft>
              <a:buNone/>
            </a:pPr>
            <a:r>
              <a:t/>
            </a:r>
            <a:endParaRPr/>
          </a:p>
          <a:p>
            <a:pPr indent="0" lvl="0" marL="0" rtl="0" algn="l">
              <a:spcBef>
                <a:spcPts val="400"/>
              </a:spcBef>
              <a:spcAft>
                <a:spcPts val="0"/>
              </a:spcAft>
              <a:buNone/>
            </a:pPr>
            <a:r>
              <a:rPr lang="en-CA"/>
              <a:t>After you perform your self-assessment you must evaluate on the information. When evaluating draw conclusions and plan for the future. When planning review your strengths and weaknesses and try to consider them when establishing goals.</a:t>
            </a:r>
            <a:endParaRPr/>
          </a:p>
        </p:txBody>
      </p:sp>
      <p:sp>
        <p:nvSpPr>
          <p:cNvPr id="160" name="Google Shape;16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See yourself as a success: If you see yourself as successful you will be able to demonstrate more self-confidence when interacting with people. If you see yourself as successful it affects your actions. Even just by dressing the part of a successful person it will show people that you pay attention to detail. If you present yourself as sloppy it can present as you lack credibility or aren’t able to fit in well with people.</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Spend time with positive people: Positive people tend to share encouragement with the people they spend time with. If you surround yourself with these type of people you are more likely to hear positive comments and to think in a more positive manner. Positive people can see what can happen not what can’t. People who look at the bright side of life will remind us of our success at the times when we are having difficulties remembering</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Eat right: with busy lives we tend to not eat healthy food. Just remember eating unhealthy can result in lack of energy, therefore if you eat healthier you can have more energy.</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Break tasks down into smaller steps: Sometimes projects can seem overwhelming if they are to big but a good way to start those tasks is to break them down into smaller tasks.</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Get enough sleep: Most people need 8 hours of sleep. Try to determine the appropriate amount of sleep for you. If you awake feeling tired or always need to be awakened by an alarm and your day tends to drag as it goes on you might need more sleep. Try going to bed 30 minutes earlier each night for one week to determine what is right for you. Feeling rested can make you more productive and can make your self-concept sore.</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Reward successes: If you accomplish something reward yourself for it.</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Practice positive self-talk: Talk positively to yourself. Tell yourself that you can handle the challenges. Be your own encourager! You can accomplish great things when you tell yourself that you can do it!</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Do something for someone else: Sometimes doing something for someone else is the best thing we can do for ourselves. By helping others we are focusing our attention on others needs. Unselfishness can be a boat to our self-concept.</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Exercise:Healthy employees tend to miss less work and tend to approach challenges with a positive attitude. Exercise can help you feel better both physically and mentally.</a:t>
            </a:r>
            <a:endParaRPr>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Learn something new: It is never too late to learn something new. Lifelong learning is a new trend and it means that we never assume we know all the answers or are to old to appreciate new ideas. With changes that occurring everyday there will always be a need to continue learning. Learning can also transfer to confidence,</a:t>
            </a:r>
            <a:endParaRPr sz="300"/>
          </a:p>
        </p:txBody>
      </p:sp>
      <p:sp>
        <p:nvSpPr>
          <p:cNvPr id="168" name="Google Shape;16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Customer service can be a thankless job. To </a:t>
            </a:r>
            <a:r>
              <a:rPr lang="en-CA"/>
              <a:t>achieve</a:t>
            </a:r>
            <a:r>
              <a:rPr lang="en-CA"/>
              <a:t> excellence in customer service one must have the ability to review a situation </a:t>
            </a:r>
            <a:r>
              <a:rPr lang="en-CA"/>
              <a:t>and</a:t>
            </a:r>
            <a:r>
              <a:rPr lang="en-CA"/>
              <a:t> </a:t>
            </a:r>
            <a:r>
              <a:rPr lang="en-CA"/>
              <a:t>motivate</a:t>
            </a:r>
            <a:r>
              <a:rPr lang="en-CA"/>
              <a:t> themself.</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Here are some steps to provide a god start at self-motivation:</a:t>
            </a:r>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Post quotations that you find motivating around your work area so you see them often. By surrounding yourself with positive messages the most challenging customers won't be able to break your spirit.</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Follow the tips for improving self-concept. By developing a strong self-concept you will feel good about yourself. Inside and out.</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Set goals and strive to achieve them. By staying focused on your goals you will be more likely to achieve them and have the satisfaction of achievement.</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Read motivational books or listen to motivational Tapes. Look for time to do it as the message will stay with you after.</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If you are having a low energy day Walk, talk, and act like you are full of energy. Before long you will forget that you were tired and will feel as good as you look!</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Develop your sense of humour; let others see it. A good laugh can help both you and the people around you feel refreshed and motivated.</a:t>
            </a:r>
            <a:endParaRPr>
              <a:solidFill>
                <a:srgbClr val="464653"/>
              </a:solidFill>
              <a:latin typeface="Gill Sans"/>
              <a:ea typeface="Gill Sans"/>
              <a:cs typeface="Gill Sans"/>
              <a:sym typeface="Gill Sans"/>
            </a:endParaRPr>
          </a:p>
          <a:p>
            <a:pPr indent="-387349" lvl="1" marL="731520" rtl="0" algn="l">
              <a:spcBef>
                <a:spcPts val="500"/>
              </a:spcBef>
              <a:spcAft>
                <a:spcPts val="0"/>
              </a:spcAft>
              <a:buClr>
                <a:srgbClr val="9FB8CD"/>
              </a:buClr>
              <a:buSzPts val="648"/>
              <a:buFont typeface="Bookman Old Style"/>
              <a:buAutoNum type="arabicPeriod"/>
            </a:pPr>
            <a:r>
              <a:rPr lang="en-CA">
                <a:latin typeface="Gill Sans"/>
                <a:ea typeface="Gill Sans"/>
                <a:cs typeface="Gill Sans"/>
                <a:sym typeface="Gill Sans"/>
              </a:rPr>
              <a:t>Have fun! Motivated people accomplish their goals, feel good about who they are, and enjoy life.</a:t>
            </a:r>
            <a:endParaRPr sz="100"/>
          </a:p>
        </p:txBody>
      </p:sp>
      <p:sp>
        <p:nvSpPr>
          <p:cNvPr id="175" name="Google Shape;17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15"/>
          <p:cNvSpPr txBox="1"/>
          <p:nvPr>
            <p:ph type="ctrTitle"/>
          </p:nvPr>
        </p:nvSpPr>
        <p:spPr>
          <a:xfrm>
            <a:off x="1219200" y="3886200"/>
            <a:ext cx="6858000" cy="990600"/>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Clr>
                <a:schemeClr val="dk1"/>
              </a:buClr>
              <a:buSzPts val="3200"/>
              <a:buFont typeface="Bookman Old Style"/>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5"/>
          <p:cNvSpPr txBox="1"/>
          <p:nvPr>
            <p:ph idx="1" type="subTitle"/>
          </p:nvPr>
        </p:nvSpPr>
        <p:spPr>
          <a:xfrm>
            <a:off x="1219200" y="5124450"/>
            <a:ext cx="6858000" cy="533400"/>
          </a:xfrm>
          <a:prstGeom prst="rect">
            <a:avLst/>
          </a:prstGeom>
          <a:noFill/>
          <a:ln>
            <a:noFill/>
          </a:ln>
        </p:spPr>
        <p:txBody>
          <a:bodyPr anchorCtr="0" anchor="t" bIns="45700" lIns="91425" spcFirstLastPara="1" rIns="91425" wrap="square" tIns="45700">
            <a:normAutofit/>
          </a:bodyPr>
          <a:lstStyle>
            <a:lvl1pPr lvl="0" algn="r">
              <a:spcBef>
                <a:spcPts val="600"/>
              </a:spcBef>
              <a:spcAft>
                <a:spcPts val="0"/>
              </a:spcAft>
              <a:buSzPts val="1520"/>
              <a:buNone/>
              <a:defRPr sz="2000">
                <a:solidFill>
                  <a:schemeClr val="dk2"/>
                </a:solidFill>
                <a:latin typeface="Bookman Old Style"/>
                <a:ea typeface="Bookman Old Style"/>
                <a:cs typeface="Bookman Old Style"/>
                <a:sym typeface="Bookman Old Style"/>
              </a:defRPr>
            </a:lvl1pPr>
            <a:lvl2pPr lvl="1" algn="ctr">
              <a:spcBef>
                <a:spcPts val="500"/>
              </a:spcBef>
              <a:spcAft>
                <a:spcPts val="0"/>
              </a:spcAft>
              <a:buSzPts val="1368"/>
              <a:buNone/>
              <a:defRPr/>
            </a:lvl2pPr>
            <a:lvl3pPr lvl="2" algn="ctr">
              <a:spcBef>
                <a:spcPts val="500"/>
              </a:spcBef>
              <a:spcAft>
                <a:spcPts val="0"/>
              </a:spcAft>
              <a:buSzPts val="1368"/>
              <a:buNone/>
              <a:defRPr/>
            </a:lvl3pPr>
            <a:lvl4pPr lvl="3" algn="ctr">
              <a:spcBef>
                <a:spcPts val="400"/>
              </a:spcBef>
              <a:spcAft>
                <a:spcPts val="0"/>
              </a:spcAft>
              <a:buSzPts val="1260"/>
              <a:buNone/>
              <a:defRPr/>
            </a:lvl4pPr>
            <a:lvl5pPr lvl="4" algn="ctr">
              <a:spcBef>
                <a:spcPts val="300"/>
              </a:spcBef>
              <a:spcAft>
                <a:spcPts val="0"/>
              </a:spcAft>
              <a:buSzPts val="1260"/>
              <a:buNone/>
              <a:defRPr/>
            </a:lvl5pPr>
            <a:lvl6pPr lvl="5" algn="ctr">
              <a:spcBef>
                <a:spcPts val="300"/>
              </a:spcBef>
              <a:spcAft>
                <a:spcPts val="0"/>
              </a:spcAft>
              <a:buSzPts val="1350"/>
              <a:buNone/>
              <a:defRPr/>
            </a:lvl6pPr>
            <a:lvl7pPr lvl="6" algn="ctr">
              <a:spcBef>
                <a:spcPts val="300"/>
              </a:spcBef>
              <a:spcAft>
                <a:spcPts val="0"/>
              </a:spcAft>
              <a:buSzPts val="1350"/>
              <a:buNone/>
              <a:defRPr/>
            </a:lvl7pPr>
            <a:lvl8pPr lvl="7" algn="ctr">
              <a:spcBef>
                <a:spcPts val="300"/>
              </a:spcBef>
              <a:spcAft>
                <a:spcPts val="0"/>
              </a:spcAft>
              <a:buSzPts val="1350"/>
              <a:buNone/>
              <a:defRPr/>
            </a:lvl8pPr>
            <a:lvl9pPr lvl="8" algn="ctr">
              <a:spcBef>
                <a:spcPts val="300"/>
              </a:spcBef>
              <a:spcAft>
                <a:spcPts val="0"/>
              </a:spcAft>
              <a:buSzPts val="1350"/>
              <a:buNone/>
              <a:defRPr/>
            </a:lvl9pPr>
          </a:lstStyle>
          <a:p/>
        </p:txBody>
      </p:sp>
      <p:sp>
        <p:nvSpPr>
          <p:cNvPr id="21" name="Google Shape;21;p15"/>
          <p:cNvSpPr txBox="1"/>
          <p:nvPr>
            <p:ph idx="10" type="dt"/>
          </p:nvPr>
        </p:nvSpPr>
        <p:spPr>
          <a:xfrm>
            <a:off x="6400800" y="6355080"/>
            <a:ext cx="22860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5"/>
          <p:cNvSpPr txBox="1"/>
          <p:nvPr>
            <p:ph idx="11" type="ftr"/>
          </p:nvPr>
        </p:nvSpPr>
        <p:spPr>
          <a:xfrm>
            <a:off x="2898648" y="6355080"/>
            <a:ext cx="347472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5"/>
          <p:cNvSpPr txBox="1"/>
          <p:nvPr>
            <p:ph idx="12" type="sldNum"/>
          </p:nvPr>
        </p:nvSpPr>
        <p:spPr>
          <a:xfrm>
            <a:off x="1216152" y="6355080"/>
            <a:ext cx="1219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24" name="Google Shape;24;p15"/>
          <p:cNvSpPr/>
          <p:nvPr/>
        </p:nvSpPr>
        <p:spPr>
          <a:xfrm>
            <a:off x="904875" y="3648075"/>
            <a:ext cx="7315200" cy="1280160"/>
          </a:xfrm>
          <a:prstGeom prst="rect">
            <a:avLst/>
          </a:prstGeom>
          <a:no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5" name="Google Shape;25;p15"/>
          <p:cNvSpPr/>
          <p:nvPr/>
        </p:nvSpPr>
        <p:spPr>
          <a:xfrm>
            <a:off x="914400" y="5048250"/>
            <a:ext cx="7315200" cy="685800"/>
          </a:xfrm>
          <a:prstGeom prst="rect">
            <a:avLst/>
          </a:prstGeom>
          <a:no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6" name="Google Shape;26;p15"/>
          <p:cNvSpPr/>
          <p:nvPr/>
        </p:nvSpPr>
        <p:spPr>
          <a:xfrm>
            <a:off x="904875" y="3648075"/>
            <a:ext cx="228600" cy="12801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7" name="Google Shape;27;p15"/>
          <p:cNvSpPr/>
          <p:nvPr/>
        </p:nvSpPr>
        <p:spPr>
          <a:xfrm>
            <a:off x="914400" y="5048250"/>
            <a:ext cx="228600" cy="685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16"/>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6"/>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6"/>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33" name="Google Shape;33;p16"/>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34" name="Shape 34"/>
        <p:cNvGrpSpPr/>
        <p:nvPr/>
      </p:nvGrpSpPr>
      <p:grpSpPr>
        <a:xfrm>
          <a:off x="0" y="0"/>
          <a:ext cx="0" cy="0"/>
          <a:chOff x="0" y="0"/>
          <a:chExt cx="0" cy="0"/>
        </a:xfrm>
      </p:grpSpPr>
      <p:sp>
        <p:nvSpPr>
          <p:cNvPr id="35" name="Google Shape;35;p17"/>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Clr>
                <a:schemeClr val="lt2"/>
              </a:buClr>
              <a:buSzPts val="3200"/>
              <a:buFont typeface="Bookman Old Style"/>
              <a:buNone/>
              <a:defRPr b="0" sz="3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7"/>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lvl1pPr indent="-228600" lvl="0" marL="457200" algn="r">
              <a:spcBef>
                <a:spcPts val="600"/>
              </a:spcBef>
              <a:spcAft>
                <a:spcPts val="0"/>
              </a:spcAft>
              <a:buSzPts val="1520"/>
              <a:buNone/>
              <a:defRPr sz="2000">
                <a:solidFill>
                  <a:schemeClr val="lt1"/>
                </a:solidFill>
              </a:defRPr>
            </a:lvl1pPr>
            <a:lvl2pPr indent="-228600" lvl="1" marL="914400" algn="l">
              <a:spcBef>
                <a:spcPts val="500"/>
              </a:spcBef>
              <a:spcAft>
                <a:spcPts val="0"/>
              </a:spcAft>
              <a:buSzPts val="1368"/>
              <a:buNone/>
              <a:defRPr sz="1800">
                <a:solidFill>
                  <a:schemeClr val="lt1"/>
                </a:solidFill>
              </a:defRPr>
            </a:lvl2pPr>
            <a:lvl3pPr indent="-228600" lvl="2" marL="1371600" algn="l">
              <a:spcBef>
                <a:spcPts val="500"/>
              </a:spcBef>
              <a:spcAft>
                <a:spcPts val="0"/>
              </a:spcAft>
              <a:buSzPts val="1216"/>
              <a:buNone/>
              <a:defRPr sz="1600">
                <a:solidFill>
                  <a:schemeClr val="lt1"/>
                </a:solidFill>
              </a:defRPr>
            </a:lvl3pPr>
            <a:lvl4pPr indent="-228600" lvl="3" marL="1828800" algn="l">
              <a:spcBef>
                <a:spcPts val="400"/>
              </a:spcBef>
              <a:spcAft>
                <a:spcPts val="0"/>
              </a:spcAft>
              <a:buSzPts val="980"/>
              <a:buNone/>
              <a:defRPr sz="1400">
                <a:solidFill>
                  <a:schemeClr val="lt1"/>
                </a:solidFill>
              </a:defRPr>
            </a:lvl4pPr>
            <a:lvl5pPr indent="-228600" lvl="4" marL="2286000" algn="l">
              <a:spcBef>
                <a:spcPts val="300"/>
              </a:spcBef>
              <a:spcAft>
                <a:spcPts val="0"/>
              </a:spcAft>
              <a:buSzPts val="980"/>
              <a:buNone/>
              <a:defRPr sz="1400">
                <a:solidFill>
                  <a:schemeClr val="lt1"/>
                </a:solidFill>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37" name="Google Shape;37;p17"/>
          <p:cNvSpPr txBox="1"/>
          <p:nvPr>
            <p:ph idx="10" type="dt"/>
          </p:nvPr>
        </p:nvSpPr>
        <p:spPr>
          <a:xfrm>
            <a:off x="6400800" y="6355080"/>
            <a:ext cx="22860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1" type="ftr"/>
          </p:nvPr>
        </p:nvSpPr>
        <p:spPr>
          <a:xfrm>
            <a:off x="2898648" y="6355080"/>
            <a:ext cx="347472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txBox="1"/>
          <p:nvPr>
            <p:ph idx="12" type="sldNum"/>
          </p:nvPr>
        </p:nvSpPr>
        <p:spPr>
          <a:xfrm>
            <a:off x="1069848" y="6355080"/>
            <a:ext cx="1520952"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40" name="Google Shape;40;p17"/>
          <p:cNvSpPr/>
          <p:nvPr/>
        </p:nvSpPr>
        <p:spPr>
          <a:xfrm>
            <a:off x="914400" y="2819400"/>
            <a:ext cx="7315200" cy="1280160"/>
          </a:xfrm>
          <a:prstGeom prst="rect">
            <a:avLst/>
          </a:prstGeom>
          <a:no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41" name="Google Shape;41;p17"/>
          <p:cNvSpPr/>
          <p:nvPr/>
        </p:nvSpPr>
        <p:spPr>
          <a:xfrm>
            <a:off x="914400" y="2819400"/>
            <a:ext cx="228600" cy="12801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18"/>
          <p:cNvSpPr txBox="1"/>
          <p:nvPr>
            <p:ph type="title"/>
          </p:nvPr>
        </p:nvSpPr>
        <p:spPr>
          <a:xfrm>
            <a:off x="457200" y="228600"/>
            <a:ext cx="8229600" cy="914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18"/>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8"/>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8"/>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47" name="Google Shape;47;p18"/>
          <p:cNvSpPr txBox="1"/>
          <p:nvPr>
            <p:ph idx="1" type="body"/>
          </p:nvPr>
        </p:nvSpPr>
        <p:spPr>
          <a:xfrm>
            <a:off x="457200" y="1219200"/>
            <a:ext cx="4041648" cy="493776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48" name="Google Shape;48;p18"/>
          <p:cNvSpPr txBox="1"/>
          <p:nvPr>
            <p:ph idx="2" type="body"/>
          </p:nvPr>
        </p:nvSpPr>
        <p:spPr>
          <a:xfrm>
            <a:off x="4632198" y="1216152"/>
            <a:ext cx="4041648" cy="493776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19"/>
          <p:cNvSpPr txBox="1"/>
          <p:nvPr>
            <p:ph type="title"/>
          </p:nvPr>
        </p:nvSpPr>
        <p:spPr>
          <a:xfrm>
            <a:off x="457200" y="228600"/>
            <a:ext cx="82296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3200"/>
              <a:buFont typeface="Bookman Old Styl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9"/>
          <p:cNvSpPr txBox="1"/>
          <p:nvPr>
            <p:ph idx="1" type="body"/>
          </p:nvPr>
        </p:nvSpPr>
        <p:spPr>
          <a:xfrm>
            <a:off x="457200" y="1285875"/>
            <a:ext cx="4040188" cy="685800"/>
          </a:xfrm>
          <a:prstGeom prst="rect">
            <a:avLst/>
          </a:prstGeom>
          <a:noFill/>
          <a:ln>
            <a:noFill/>
          </a:ln>
        </p:spPr>
        <p:txBody>
          <a:bodyPr anchorCtr="0" anchor="b" bIns="45700" lIns="91425" spcFirstLastPara="1" rIns="91425" wrap="square" tIns="45700">
            <a:noAutofit/>
          </a:bodyPr>
          <a:lstStyle>
            <a:lvl1pPr indent="-228600" lvl="0" marL="457200" algn="l">
              <a:spcBef>
                <a:spcPts val="600"/>
              </a:spcBef>
              <a:spcAft>
                <a:spcPts val="0"/>
              </a:spcAft>
              <a:buSzPts val="1824"/>
              <a:buNone/>
              <a:defRPr b="1" sz="2400">
                <a:solidFill>
                  <a:schemeClr val="accent2"/>
                </a:solidFill>
              </a:defRPr>
            </a:lvl1pPr>
            <a:lvl2pPr indent="-228600" lvl="1" marL="914400" algn="l">
              <a:spcBef>
                <a:spcPts val="500"/>
              </a:spcBef>
              <a:spcAft>
                <a:spcPts val="0"/>
              </a:spcAft>
              <a:buSzPts val="1520"/>
              <a:buNone/>
              <a:defRPr b="1" sz="2000"/>
            </a:lvl2pPr>
            <a:lvl3pPr indent="-228600" lvl="2" marL="1371600" algn="l">
              <a:spcBef>
                <a:spcPts val="500"/>
              </a:spcBef>
              <a:spcAft>
                <a:spcPts val="0"/>
              </a:spcAft>
              <a:buSzPts val="1368"/>
              <a:buNone/>
              <a:defRPr b="1" sz="1800"/>
            </a:lvl3pPr>
            <a:lvl4pPr indent="-228600" lvl="3" marL="1828800" algn="l">
              <a:spcBef>
                <a:spcPts val="400"/>
              </a:spcBef>
              <a:spcAft>
                <a:spcPts val="0"/>
              </a:spcAft>
              <a:buSzPts val="1120"/>
              <a:buNone/>
              <a:defRPr b="1" sz="1600"/>
            </a:lvl4pPr>
            <a:lvl5pPr indent="-228600" lvl="4" marL="2286000" algn="l">
              <a:spcBef>
                <a:spcPts val="300"/>
              </a:spcBef>
              <a:spcAft>
                <a:spcPts val="0"/>
              </a:spcAft>
              <a:buSzPts val="1120"/>
              <a:buNone/>
              <a:defRPr b="1" sz="16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52" name="Google Shape;52;p19"/>
          <p:cNvSpPr txBox="1"/>
          <p:nvPr>
            <p:ph idx="2" type="body"/>
          </p:nvPr>
        </p:nvSpPr>
        <p:spPr>
          <a:xfrm>
            <a:off x="4648200" y="1295400"/>
            <a:ext cx="4041775" cy="685800"/>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824"/>
              <a:buNone/>
              <a:defRPr b="1" sz="2400">
                <a:solidFill>
                  <a:schemeClr val="accent2"/>
                </a:solidFill>
              </a:defRPr>
            </a:lvl1pPr>
            <a:lvl2pPr indent="-228600" lvl="1" marL="914400" algn="l">
              <a:spcBef>
                <a:spcPts val="500"/>
              </a:spcBef>
              <a:spcAft>
                <a:spcPts val="0"/>
              </a:spcAft>
              <a:buSzPts val="1520"/>
              <a:buNone/>
              <a:defRPr b="1" sz="2000"/>
            </a:lvl2pPr>
            <a:lvl3pPr indent="-228600" lvl="2" marL="1371600" algn="l">
              <a:spcBef>
                <a:spcPts val="500"/>
              </a:spcBef>
              <a:spcAft>
                <a:spcPts val="0"/>
              </a:spcAft>
              <a:buSzPts val="1368"/>
              <a:buNone/>
              <a:defRPr b="1" sz="1800"/>
            </a:lvl3pPr>
            <a:lvl4pPr indent="-228600" lvl="3" marL="1828800" algn="l">
              <a:spcBef>
                <a:spcPts val="400"/>
              </a:spcBef>
              <a:spcAft>
                <a:spcPts val="0"/>
              </a:spcAft>
              <a:buSzPts val="1120"/>
              <a:buNone/>
              <a:defRPr b="1" sz="1600"/>
            </a:lvl4pPr>
            <a:lvl5pPr indent="-228600" lvl="4" marL="2286000" algn="l">
              <a:spcBef>
                <a:spcPts val="300"/>
              </a:spcBef>
              <a:spcAft>
                <a:spcPts val="0"/>
              </a:spcAft>
              <a:buSzPts val="1120"/>
              <a:buNone/>
              <a:defRPr b="1" sz="16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53" name="Google Shape;53;p19"/>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9"/>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9"/>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56" name="Google Shape;56;p19"/>
          <p:cNvSpPr txBox="1"/>
          <p:nvPr>
            <p:ph idx="3" type="body"/>
          </p:nvPr>
        </p:nvSpPr>
        <p:spPr>
          <a:xfrm>
            <a:off x="457200" y="2133600"/>
            <a:ext cx="4038600" cy="40386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57" name="Google Shape;57;p19"/>
          <p:cNvSpPr txBox="1"/>
          <p:nvPr>
            <p:ph idx="4" type="body"/>
          </p:nvPr>
        </p:nvSpPr>
        <p:spPr>
          <a:xfrm>
            <a:off x="4648200" y="2133600"/>
            <a:ext cx="4038600" cy="40386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20"/>
          <p:cNvSpPr txBox="1"/>
          <p:nvPr>
            <p:ph type="title"/>
          </p:nvPr>
        </p:nvSpPr>
        <p:spPr>
          <a:xfrm>
            <a:off x="457200" y="228600"/>
            <a:ext cx="8229600" cy="914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0"/>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0"/>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0"/>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63" name="Google Shape;63;p20"/>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4" name="Shape 64"/>
        <p:cNvGrpSpPr/>
        <p:nvPr/>
      </p:nvGrpSpPr>
      <p:grpSpPr>
        <a:xfrm>
          <a:off x="0" y="0"/>
          <a:ext cx="0" cy="0"/>
          <a:chOff x="0" y="0"/>
          <a:chExt cx="0" cy="0"/>
        </a:xfrm>
      </p:grpSpPr>
      <p:sp>
        <p:nvSpPr>
          <p:cNvPr id="65" name="Google Shape;65;p21"/>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1"/>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1"/>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68" name="Google Shape;68;p21"/>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sp>
        <p:nvSpPr>
          <p:cNvPr id="69" name="Google Shape;69;p21"/>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0" name="Shape 70"/>
        <p:cNvGrpSpPr/>
        <p:nvPr/>
      </p:nvGrpSpPr>
      <p:grpSpPr>
        <a:xfrm>
          <a:off x="0" y="0"/>
          <a:ext cx="0" cy="0"/>
          <a:chOff x="0" y="0"/>
          <a:chExt cx="0" cy="0"/>
        </a:xfrm>
      </p:grpSpPr>
      <p:sp>
        <p:nvSpPr>
          <p:cNvPr id="71" name="Google Shape;71;p22"/>
          <p:cNvSpPr txBox="1"/>
          <p:nvPr>
            <p:ph type="title"/>
          </p:nvPr>
        </p:nvSpPr>
        <p:spPr>
          <a:xfrm>
            <a:off x="6324600" y="304800"/>
            <a:ext cx="2514600" cy="838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2000"/>
              <a:buFont typeface="Gill Sans"/>
              <a:buNone/>
              <a:defRPr b="1" sz="2000">
                <a:solidFill>
                  <a:schemeClr val="dk2"/>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22"/>
          <p:cNvSpPr txBox="1"/>
          <p:nvPr>
            <p:ph idx="1" type="body"/>
          </p:nvPr>
        </p:nvSpPr>
        <p:spPr>
          <a:xfrm>
            <a:off x="6324600" y="1219200"/>
            <a:ext cx="2514600" cy="4843463"/>
          </a:xfrm>
          <a:prstGeom prst="rect">
            <a:avLst/>
          </a:prstGeom>
          <a:noFill/>
          <a:ln>
            <a:noFill/>
          </a:ln>
        </p:spPr>
        <p:txBody>
          <a:bodyPr anchorCtr="0" anchor="t" bIns="45700" lIns="91425" spcFirstLastPara="1" rIns="91425" wrap="square" tIns="45700">
            <a:normAutofit/>
          </a:bodyPr>
          <a:lstStyle>
            <a:lvl1pPr indent="-228600" lvl="0" marL="457200" algn="l">
              <a:lnSpc>
                <a:spcPct val="137500"/>
              </a:lnSpc>
              <a:spcBef>
                <a:spcPts val="600"/>
              </a:spcBef>
              <a:spcAft>
                <a:spcPts val="0"/>
              </a:spcAft>
              <a:buSzPts val="1216"/>
              <a:buNone/>
              <a:defRPr sz="1600">
                <a:solidFill>
                  <a:schemeClr val="dk2"/>
                </a:solidFill>
              </a:defRPr>
            </a:lvl1pPr>
            <a:lvl2pPr indent="-228600" lvl="1" marL="914400" algn="l">
              <a:spcBef>
                <a:spcPts val="1000"/>
              </a:spcBef>
              <a:spcAft>
                <a:spcPts val="0"/>
              </a:spcAft>
              <a:buSzPts val="912"/>
              <a:buNone/>
              <a:defRPr sz="1200"/>
            </a:lvl2pPr>
            <a:lvl3pPr indent="-228600" lvl="2" marL="1371600" algn="l">
              <a:spcBef>
                <a:spcPts val="500"/>
              </a:spcBef>
              <a:spcAft>
                <a:spcPts val="0"/>
              </a:spcAft>
              <a:buSzPts val="760"/>
              <a:buNone/>
              <a:defRPr sz="1000"/>
            </a:lvl3pPr>
            <a:lvl4pPr indent="-228600" lvl="3" marL="1828800" algn="l">
              <a:spcBef>
                <a:spcPts val="400"/>
              </a:spcBef>
              <a:spcAft>
                <a:spcPts val="0"/>
              </a:spcAft>
              <a:buSzPts val="630"/>
              <a:buNone/>
              <a:defRPr sz="900"/>
            </a:lvl4pPr>
            <a:lvl5pPr indent="-228600" lvl="4" marL="2286000" algn="l">
              <a:spcBef>
                <a:spcPts val="300"/>
              </a:spcBef>
              <a:spcAft>
                <a:spcPts val="0"/>
              </a:spcAft>
              <a:buSzPts val="630"/>
              <a:buNone/>
              <a:defRPr sz="9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73" name="Google Shape;73;p22"/>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2"/>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2"/>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76" name="Google Shape;76;p22"/>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cxnSp>
        <p:nvCxnSpPr>
          <p:cNvPr id="77" name="Google Shape;77;p22"/>
          <p:cNvCxnSpPr/>
          <p:nvPr/>
        </p:nvCxnSpPr>
        <p:spPr>
          <a:xfrm rot="5400000">
            <a:off x="3160645" y="3324225"/>
            <a:ext cx="6035040" cy="0"/>
          </a:xfrm>
          <a:prstGeom prst="straightConnector1">
            <a:avLst/>
          </a:prstGeom>
          <a:noFill/>
          <a:ln cap="flat" cmpd="sng" w="9525">
            <a:solidFill>
              <a:schemeClr val="accent2"/>
            </a:solidFill>
            <a:prstDash val="dash"/>
            <a:round/>
            <a:headEnd len="sm" w="sm" type="none"/>
            <a:tailEnd len="sm" w="sm" type="none"/>
          </a:ln>
        </p:spPr>
      </p:cxnSp>
      <p:sp>
        <p:nvSpPr>
          <p:cNvPr id="78" name="Google Shape;78;p22"/>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79" name="Google Shape;79;p22"/>
          <p:cNvSpPr txBox="1"/>
          <p:nvPr>
            <p:ph idx="2" type="body"/>
          </p:nvPr>
        </p:nvSpPr>
        <p:spPr>
          <a:xfrm>
            <a:off x="304800" y="304800"/>
            <a:ext cx="5715000" cy="57150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solidFill>
          <a:schemeClr val="dk2"/>
        </a:solidFill>
      </p:bgPr>
    </p:bg>
    <p:spTree>
      <p:nvGrpSpPr>
        <p:cNvPr id="80" name="Shape 80"/>
        <p:cNvGrpSpPr/>
        <p:nvPr/>
      </p:nvGrpSpPr>
      <p:grpSpPr>
        <a:xfrm>
          <a:off x="0" y="0"/>
          <a:ext cx="0" cy="0"/>
          <a:chOff x="0" y="0"/>
          <a:chExt cx="0" cy="0"/>
        </a:xfrm>
      </p:grpSpPr>
      <p:sp>
        <p:nvSpPr>
          <p:cNvPr id="81" name="Google Shape;81;p23"/>
          <p:cNvSpPr txBox="1"/>
          <p:nvPr>
            <p:ph type="title"/>
          </p:nvPr>
        </p:nvSpPr>
        <p:spPr>
          <a:xfrm>
            <a:off x="457200" y="500856"/>
            <a:ext cx="8229600" cy="674688"/>
          </a:xfrm>
          <a:prstGeom prst="rect">
            <a:avLst/>
          </a:prstGeom>
          <a:noFill/>
          <a:ln cap="flat" cmpd="sng" w="9525">
            <a:solidFill>
              <a:schemeClr val="accent1"/>
            </a:solidFill>
            <a:prstDash val="solid"/>
            <a:round/>
            <a:headEnd len="sm" w="sm" type="none"/>
            <a:tailEnd len="sm" w="sm" type="none"/>
          </a:ln>
        </p:spPr>
        <p:txBody>
          <a:bodyPr anchorCtr="0" anchor="ctr" bIns="45700" lIns="274300" spcFirstLastPara="1" rIns="91425" wrap="square" tIns="45700">
            <a:normAutofit/>
          </a:bodyPr>
          <a:lstStyle>
            <a:lvl1pPr lvl="0" algn="r">
              <a:spcBef>
                <a:spcPts val="0"/>
              </a:spcBef>
              <a:spcAft>
                <a:spcPts val="0"/>
              </a:spcAft>
              <a:buClr>
                <a:schemeClr val="lt1"/>
              </a:buClr>
              <a:buSzPts val="2000"/>
              <a:buFont typeface="Bookman Old Style"/>
              <a:buNone/>
              <a:defRPr b="0" sz="2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3"/>
          <p:cNvSpPr/>
          <p:nvPr>
            <p:ph idx="2" type="pic"/>
          </p:nvPr>
        </p:nvSpPr>
        <p:spPr>
          <a:xfrm>
            <a:off x="457200" y="1905000"/>
            <a:ext cx="8229600" cy="4270248"/>
          </a:xfrm>
          <a:prstGeom prst="rect">
            <a:avLst/>
          </a:prstGeom>
          <a:solidFill>
            <a:srgbClr val="BABABA"/>
          </a:solidFill>
          <a:ln>
            <a:noFill/>
          </a:ln>
        </p:spPr>
      </p:sp>
      <p:sp>
        <p:nvSpPr>
          <p:cNvPr id="83" name="Google Shape;83;p23"/>
          <p:cNvSpPr txBox="1"/>
          <p:nvPr>
            <p:ph idx="1" type="body"/>
          </p:nvPr>
        </p:nvSpPr>
        <p:spPr>
          <a:xfrm>
            <a:off x="457200" y="1219200"/>
            <a:ext cx="8229600" cy="533400"/>
          </a:xfrm>
          <a:prstGeom prst="rect">
            <a:avLst/>
          </a:prstGeom>
          <a:noFill/>
          <a:ln>
            <a:noFill/>
          </a:ln>
        </p:spPr>
        <p:txBody>
          <a:bodyPr anchorCtr="0" anchor="ctr" bIns="45700" lIns="91425" spcFirstLastPara="1" rIns="91425" wrap="square" tIns="45700">
            <a:normAutofit/>
          </a:bodyPr>
          <a:lstStyle>
            <a:lvl1pPr indent="-228600" lvl="0" marL="457200" algn="l">
              <a:spcBef>
                <a:spcPts val="600"/>
              </a:spcBef>
              <a:spcAft>
                <a:spcPts val="0"/>
              </a:spcAft>
              <a:buSzPts val="1064"/>
              <a:buFont typeface="Gill Sans"/>
              <a:buNone/>
              <a:defRPr sz="1400"/>
            </a:lvl1pPr>
            <a:lvl2pPr indent="-286512" lvl="1" marL="914400" algn="l">
              <a:spcBef>
                <a:spcPts val="500"/>
              </a:spcBef>
              <a:spcAft>
                <a:spcPts val="0"/>
              </a:spcAft>
              <a:buSzPts val="912"/>
              <a:buChar char="🞂"/>
              <a:defRPr sz="1200"/>
            </a:lvl2pPr>
            <a:lvl3pPr indent="-276860" lvl="2" marL="1371600" algn="l">
              <a:spcBef>
                <a:spcPts val="500"/>
              </a:spcBef>
              <a:spcAft>
                <a:spcPts val="0"/>
              </a:spcAft>
              <a:buSzPts val="760"/>
              <a:buChar char="🞂"/>
              <a:defRPr sz="1000"/>
            </a:lvl3pPr>
            <a:lvl4pPr indent="-268605" lvl="3" marL="1828800" algn="l">
              <a:spcBef>
                <a:spcPts val="400"/>
              </a:spcBef>
              <a:spcAft>
                <a:spcPts val="0"/>
              </a:spcAft>
              <a:buSzPts val="630"/>
              <a:buChar char="◻"/>
              <a:defRPr sz="900"/>
            </a:lvl4pPr>
            <a:lvl5pPr indent="-268604" lvl="4" marL="2286000" algn="l">
              <a:spcBef>
                <a:spcPts val="300"/>
              </a:spcBef>
              <a:spcAft>
                <a:spcPts val="0"/>
              </a:spcAft>
              <a:buSzPts val="630"/>
              <a:buChar char="◻"/>
              <a:defRPr sz="9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84" name="Google Shape;84;p23"/>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3"/>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3"/>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87" name="Google Shape;87;p23"/>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sp>
        <p:nvSpPr>
          <p:cNvPr id="88" name="Google Shape;88;p23"/>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89" name="Google Shape;89;p23"/>
          <p:cNvSpPr/>
          <p:nvPr/>
        </p:nvSpPr>
        <p:spPr>
          <a:xfrm>
            <a:off x="457200" y="500856"/>
            <a:ext cx="182880" cy="685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0" name="Shape 90"/>
        <p:cNvGrpSpPr/>
        <p:nvPr/>
      </p:nvGrpSpPr>
      <p:grpSpPr>
        <a:xfrm>
          <a:off x="0" y="0"/>
          <a:ext cx="0" cy="0"/>
          <a:chOff x="0" y="0"/>
          <a:chExt cx="0" cy="0"/>
        </a:xfrm>
      </p:grpSpPr>
      <p:sp>
        <p:nvSpPr>
          <p:cNvPr id="91" name="Google Shape;91;p2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4"/>
          <p:cNvSpPr txBox="1"/>
          <p:nvPr>
            <p:ph idx="1" type="body"/>
          </p:nvPr>
        </p:nvSpPr>
        <p:spPr>
          <a:xfrm rot="5400000">
            <a:off x="2116836" y="-440436"/>
            <a:ext cx="4910328" cy="82296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93" name="Google Shape;93;p24"/>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4"/>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4"/>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96" name="Shape 96"/>
        <p:cNvGrpSpPr/>
        <p:nvPr/>
      </p:nvGrpSpPr>
      <p:grpSpPr>
        <a:xfrm>
          <a:off x="0" y="0"/>
          <a:ext cx="0" cy="0"/>
          <a:chOff x="0" y="0"/>
          <a:chExt cx="0" cy="0"/>
        </a:xfrm>
      </p:grpSpPr>
      <p:sp>
        <p:nvSpPr>
          <p:cNvPr id="97" name="Google Shape;97;p25"/>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99" name="Google Shape;99;p25"/>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5"/>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5"/>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102" name="Google Shape;102;p25"/>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sp>
        <p:nvSpPr>
          <p:cNvPr id="103" name="Google Shape;103;p25"/>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cxnSp>
        <p:nvCxnSpPr>
          <p:cNvPr id="104" name="Google Shape;104;p25"/>
          <p:cNvCxnSpPr/>
          <p:nvPr/>
        </p:nvCxnSpPr>
        <p:spPr>
          <a:xfrm rot="5400000">
            <a:off x="3629607" y="3201952"/>
            <a:ext cx="5852160" cy="0"/>
          </a:xfrm>
          <a:prstGeom prst="straightConnector1">
            <a:avLst/>
          </a:prstGeom>
          <a:noFill/>
          <a:ln cap="flat" cmpd="sng" w="9525">
            <a:solidFill>
              <a:schemeClr val="accent2"/>
            </a:solidFill>
            <a:prstDash val="dash"/>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dk2"/>
              </a:buClr>
              <a:buSzPts val="3200"/>
              <a:buFont typeface="Bookman Old Style"/>
              <a:buNone/>
              <a:defRPr b="0" i="0" sz="3200" u="none" cap="none" strike="noStrike">
                <a:solidFill>
                  <a:schemeClr val="dk2"/>
                </a:solidFill>
                <a:latin typeface="Bookman Old Style"/>
                <a:ea typeface="Bookman Old Style"/>
                <a:cs typeface="Bookman Old Style"/>
                <a:sym typeface="Bookman Old Styl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4"/>
          <p:cNvSpPr txBox="1"/>
          <p:nvPr>
            <p:ph idx="1" type="body"/>
          </p:nvPr>
        </p:nvSpPr>
        <p:spPr>
          <a:xfrm>
            <a:off x="457200" y="1219200"/>
            <a:ext cx="8229600" cy="4910328"/>
          </a:xfrm>
          <a:prstGeom prst="rect">
            <a:avLst/>
          </a:prstGeom>
          <a:noFill/>
          <a:ln>
            <a:noFill/>
          </a:ln>
        </p:spPr>
        <p:txBody>
          <a:bodyPr anchorCtr="0" anchor="t" bIns="45700" lIns="91425" spcFirstLastPara="1" rIns="91425" wrap="square" tIns="45700">
            <a:normAutofit/>
          </a:bodyPr>
          <a:lstStyle>
            <a:lvl1pPr indent="-354076" lvl="0" marL="457200" marR="0" rtl="0" algn="l">
              <a:spcBef>
                <a:spcPts val="600"/>
              </a:spcBef>
              <a:spcAft>
                <a:spcPts val="0"/>
              </a:spcAft>
              <a:buClr>
                <a:schemeClr val="accent1"/>
              </a:buClr>
              <a:buSzPts val="1976"/>
              <a:buFont typeface="Noto Sans Symbols"/>
              <a:buChar char="🞂"/>
              <a:defRPr b="0" i="0" sz="2600" u="none" cap="none" strike="noStrike">
                <a:solidFill>
                  <a:schemeClr val="dk1"/>
                </a:solidFill>
                <a:latin typeface="Gill Sans"/>
                <a:ea typeface="Gill Sans"/>
                <a:cs typeface="Gill Sans"/>
                <a:sym typeface="Gill Sans"/>
              </a:defRPr>
            </a:lvl1pPr>
            <a:lvl2pPr indent="-339597" lvl="1" marL="914400" marR="0" rtl="0" algn="l">
              <a:spcBef>
                <a:spcPts val="500"/>
              </a:spcBef>
              <a:spcAft>
                <a:spcPts val="0"/>
              </a:spcAft>
              <a:buClr>
                <a:schemeClr val="accent2"/>
              </a:buClr>
              <a:buSzPts val="1748"/>
              <a:buFont typeface="Noto Sans Symbols"/>
              <a:buChar char="🞂"/>
              <a:defRPr b="0" i="0" sz="2300" u="none" cap="none" strike="noStrike">
                <a:solidFill>
                  <a:schemeClr val="dk2"/>
                </a:solidFill>
                <a:latin typeface="Gill Sans"/>
                <a:ea typeface="Gill Sans"/>
                <a:cs typeface="Gill Sans"/>
                <a:sym typeface="Gill Sans"/>
              </a:defRPr>
            </a:lvl2pPr>
            <a:lvl3pPr indent="-325119" lvl="2" marL="1371600" marR="0" rtl="0" algn="l">
              <a:spcBef>
                <a:spcPts val="500"/>
              </a:spcBef>
              <a:spcAft>
                <a:spcPts val="0"/>
              </a:spcAft>
              <a:buClr>
                <a:srgbClr val="BABABA"/>
              </a:buClr>
              <a:buSzPts val="1520"/>
              <a:buFont typeface="Noto Sans Symbols"/>
              <a:buChar char="🞂"/>
              <a:defRPr b="0" i="0" sz="2000" u="none" cap="none" strike="noStrike">
                <a:solidFill>
                  <a:schemeClr val="dk1"/>
                </a:solidFill>
                <a:latin typeface="Gill Sans"/>
                <a:ea typeface="Gill Sans"/>
                <a:cs typeface="Gill Sans"/>
                <a:sym typeface="Gill Sans"/>
              </a:defRPr>
            </a:lvl3pPr>
            <a:lvl4pPr indent="-308610" lvl="3" marL="1828800" marR="0" rtl="0" algn="l">
              <a:spcBef>
                <a:spcPts val="400"/>
              </a:spcBef>
              <a:spcAft>
                <a:spcPts val="0"/>
              </a:spcAft>
              <a:buClr>
                <a:srgbClr val="8BA1B3"/>
              </a:buClr>
              <a:buSzPts val="1260"/>
              <a:buFont typeface="Noto Sans Symbols"/>
              <a:buChar char="◻"/>
              <a:defRPr b="0" i="0" sz="1800" u="none" cap="none" strike="noStrike">
                <a:solidFill>
                  <a:schemeClr val="dk1"/>
                </a:solidFill>
                <a:latin typeface="Gill Sans"/>
                <a:ea typeface="Gill Sans"/>
                <a:cs typeface="Gill Sans"/>
                <a:sym typeface="Gill Sans"/>
              </a:defRPr>
            </a:lvl4pPr>
            <a:lvl5pPr indent="-299720" lvl="4" marL="2286000" marR="0" rtl="0" algn="l">
              <a:spcBef>
                <a:spcPts val="300"/>
              </a:spcBef>
              <a:spcAft>
                <a:spcPts val="0"/>
              </a:spcAft>
              <a:buClr>
                <a:schemeClr val="accent2"/>
              </a:buClr>
              <a:buSzPts val="1120"/>
              <a:buFont typeface="Noto Sans Symbols"/>
              <a:buChar char="◻"/>
              <a:defRPr b="0" i="0" sz="1600" u="none" cap="none" strike="noStrike">
                <a:solidFill>
                  <a:schemeClr val="dk1"/>
                </a:solidFill>
                <a:latin typeface="Gill Sans"/>
                <a:ea typeface="Gill Sans"/>
                <a:cs typeface="Gill Sans"/>
                <a:sym typeface="Gill Sans"/>
              </a:defRPr>
            </a:lvl5pPr>
            <a:lvl6pPr indent="-304800" lvl="5" marL="2743200" marR="0" rtl="0" algn="l">
              <a:spcBef>
                <a:spcPts val="300"/>
              </a:spcBef>
              <a:spcAft>
                <a:spcPts val="0"/>
              </a:spcAft>
              <a:buClr>
                <a:srgbClr val="8BA1B3"/>
              </a:buClr>
              <a:buSzPts val="1200"/>
              <a:buFont typeface="Noto Sans Symbols"/>
              <a:buChar char="🞂"/>
              <a:defRPr b="0" i="0" sz="1600" u="none" cap="none" strike="noStrike">
                <a:solidFill>
                  <a:schemeClr val="dk1"/>
                </a:solidFill>
                <a:latin typeface="Gill Sans"/>
                <a:ea typeface="Gill Sans"/>
                <a:cs typeface="Gill Sans"/>
                <a:sym typeface="Gill Sans"/>
              </a:defRPr>
            </a:lvl6pPr>
            <a:lvl7pPr indent="-295275" lvl="6" marL="3200400" marR="0" rtl="0" algn="l">
              <a:spcBef>
                <a:spcPts val="300"/>
              </a:spcBef>
              <a:spcAft>
                <a:spcPts val="0"/>
              </a:spcAft>
              <a:buClr>
                <a:srgbClr val="646C8F"/>
              </a:buClr>
              <a:buSzPts val="1050"/>
              <a:buFont typeface="Noto Sans Symbols"/>
              <a:buChar char="🞂"/>
              <a:defRPr b="0" i="0" sz="1400" u="none" cap="none" strike="noStrike">
                <a:solidFill>
                  <a:schemeClr val="dk1"/>
                </a:solidFill>
                <a:latin typeface="Gill Sans"/>
                <a:ea typeface="Gill Sans"/>
                <a:cs typeface="Gill Sans"/>
                <a:sym typeface="Gill Sans"/>
              </a:defRPr>
            </a:lvl7pPr>
            <a:lvl8pPr indent="-295275" lvl="7" marL="3657600" marR="0" rtl="0" algn="l">
              <a:spcBef>
                <a:spcPts val="300"/>
              </a:spcBef>
              <a:spcAft>
                <a:spcPts val="0"/>
              </a:spcAft>
              <a:buClr>
                <a:srgbClr val="BABABA"/>
              </a:buClr>
              <a:buSzPts val="1050"/>
              <a:buFont typeface="Noto Sans Symbols"/>
              <a:buChar char="🞂"/>
              <a:defRPr b="0" i="0" sz="1400" u="none" cap="none" strike="noStrike">
                <a:solidFill>
                  <a:schemeClr val="dk1"/>
                </a:solidFill>
                <a:latin typeface="Gill Sans"/>
                <a:ea typeface="Gill Sans"/>
                <a:cs typeface="Gill Sans"/>
                <a:sym typeface="Gill Sans"/>
              </a:defRPr>
            </a:lvl8pPr>
            <a:lvl9pPr indent="-285750" lvl="8" marL="4114800" marR="0" rtl="0" algn="l">
              <a:spcBef>
                <a:spcPts val="300"/>
              </a:spcBef>
              <a:spcAft>
                <a:spcPts val="0"/>
              </a:spcAft>
              <a:buClr>
                <a:srgbClr val="9FB8CD"/>
              </a:buClr>
              <a:buSzPts val="900"/>
              <a:buFont typeface="Noto Sans Symbols"/>
              <a:buChar char="🞂"/>
              <a:defRPr b="0" i="0" sz="1200" u="none" cap="none" strike="noStrike">
                <a:solidFill>
                  <a:schemeClr val="dk1"/>
                </a:solidFill>
                <a:latin typeface="Gill Sans"/>
                <a:ea typeface="Gill Sans"/>
                <a:cs typeface="Gill Sans"/>
                <a:sym typeface="Gill Sans"/>
              </a:defRPr>
            </a:lvl9pPr>
          </a:lstStyle>
          <a:p/>
        </p:txBody>
      </p:sp>
      <p:sp>
        <p:nvSpPr>
          <p:cNvPr id="12" name="Google Shape;12;p14"/>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3" name="Google Shape;13;p14"/>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400" u="none" cap="none" strike="noStrike">
                <a:solidFill>
                  <a:schemeClr val="dk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4" name="Google Shape;14;p14"/>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400" u="none" cap="none" strike="noStrike">
                <a:solidFill>
                  <a:schemeClr val="dk2"/>
                </a:solidFill>
                <a:latin typeface="Gill Sans"/>
                <a:ea typeface="Gill Sans"/>
                <a:cs typeface="Gill Sans"/>
                <a:sym typeface="Gill Sans"/>
              </a:defRPr>
            </a:lvl1pPr>
            <a:lvl2pPr indent="0" lvl="1" marL="0" marR="0" rtl="0" algn="l">
              <a:spcBef>
                <a:spcPts val="0"/>
              </a:spcBef>
              <a:buNone/>
              <a:defRPr b="0" i="0" sz="1400" u="none" cap="none" strike="noStrike">
                <a:solidFill>
                  <a:schemeClr val="dk2"/>
                </a:solidFill>
                <a:latin typeface="Gill Sans"/>
                <a:ea typeface="Gill Sans"/>
                <a:cs typeface="Gill Sans"/>
                <a:sym typeface="Gill Sans"/>
              </a:defRPr>
            </a:lvl2pPr>
            <a:lvl3pPr indent="0" lvl="2" marL="0" marR="0" rtl="0" algn="l">
              <a:spcBef>
                <a:spcPts val="0"/>
              </a:spcBef>
              <a:buNone/>
              <a:defRPr b="0" i="0" sz="1400" u="none" cap="none" strike="noStrike">
                <a:solidFill>
                  <a:schemeClr val="dk2"/>
                </a:solidFill>
                <a:latin typeface="Gill Sans"/>
                <a:ea typeface="Gill Sans"/>
                <a:cs typeface="Gill Sans"/>
                <a:sym typeface="Gill Sans"/>
              </a:defRPr>
            </a:lvl3pPr>
            <a:lvl4pPr indent="0" lvl="3" marL="0" marR="0" rtl="0" algn="l">
              <a:spcBef>
                <a:spcPts val="0"/>
              </a:spcBef>
              <a:buNone/>
              <a:defRPr b="0" i="0" sz="1400" u="none" cap="none" strike="noStrike">
                <a:solidFill>
                  <a:schemeClr val="dk2"/>
                </a:solidFill>
                <a:latin typeface="Gill Sans"/>
                <a:ea typeface="Gill Sans"/>
                <a:cs typeface="Gill Sans"/>
                <a:sym typeface="Gill Sans"/>
              </a:defRPr>
            </a:lvl4pPr>
            <a:lvl5pPr indent="0" lvl="4" marL="0" marR="0" rtl="0" algn="l">
              <a:spcBef>
                <a:spcPts val="0"/>
              </a:spcBef>
              <a:buNone/>
              <a:defRPr b="0" i="0" sz="1400" u="none" cap="none" strike="noStrike">
                <a:solidFill>
                  <a:schemeClr val="dk2"/>
                </a:solidFill>
                <a:latin typeface="Gill Sans"/>
                <a:ea typeface="Gill Sans"/>
                <a:cs typeface="Gill Sans"/>
                <a:sym typeface="Gill Sans"/>
              </a:defRPr>
            </a:lvl5pPr>
            <a:lvl6pPr indent="0" lvl="5" marL="0" marR="0" rtl="0" algn="l">
              <a:spcBef>
                <a:spcPts val="0"/>
              </a:spcBef>
              <a:buNone/>
              <a:defRPr b="0" i="0" sz="1400" u="none" cap="none" strike="noStrike">
                <a:solidFill>
                  <a:schemeClr val="dk2"/>
                </a:solidFill>
                <a:latin typeface="Gill Sans"/>
                <a:ea typeface="Gill Sans"/>
                <a:cs typeface="Gill Sans"/>
                <a:sym typeface="Gill Sans"/>
              </a:defRPr>
            </a:lvl6pPr>
            <a:lvl7pPr indent="0" lvl="6" marL="0" marR="0" rtl="0" algn="l">
              <a:spcBef>
                <a:spcPts val="0"/>
              </a:spcBef>
              <a:buNone/>
              <a:defRPr b="0" i="0" sz="1400" u="none" cap="none" strike="noStrike">
                <a:solidFill>
                  <a:schemeClr val="dk2"/>
                </a:solidFill>
                <a:latin typeface="Gill Sans"/>
                <a:ea typeface="Gill Sans"/>
                <a:cs typeface="Gill Sans"/>
                <a:sym typeface="Gill Sans"/>
              </a:defRPr>
            </a:lvl7pPr>
            <a:lvl8pPr indent="0" lvl="7" marL="0" marR="0" rtl="0" algn="l">
              <a:spcBef>
                <a:spcPts val="0"/>
              </a:spcBef>
              <a:buNone/>
              <a:defRPr b="0" i="0" sz="1400" u="none" cap="none" strike="noStrike">
                <a:solidFill>
                  <a:schemeClr val="dk2"/>
                </a:solidFill>
                <a:latin typeface="Gill Sans"/>
                <a:ea typeface="Gill Sans"/>
                <a:cs typeface="Gill Sans"/>
                <a:sym typeface="Gill Sans"/>
              </a:defRPr>
            </a:lvl8pPr>
            <a:lvl9pPr indent="0" lvl="8" marL="0" marR="0" rtl="0" algn="l">
              <a:spcBef>
                <a:spcPts val="0"/>
              </a:spcBef>
              <a:buNone/>
              <a:defRPr b="0" i="0" sz="1400" u="none" cap="none" strike="noStrike">
                <a:solidFill>
                  <a:schemeClr val="dk2"/>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CA"/>
              <a:t>‹#›</a:t>
            </a:fld>
            <a:endParaRPr/>
          </a:p>
        </p:txBody>
      </p:sp>
      <p:cxnSp>
        <p:nvCxnSpPr>
          <p:cNvPr id="15" name="Google Shape;15;p14"/>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cxnSp>
        <p:nvCxnSpPr>
          <p:cNvPr id="16" name="Google Shape;16;p14"/>
          <p:cNvCxnSpPr/>
          <p:nvPr/>
        </p:nvCxnSpPr>
        <p:spPr>
          <a:xfrm>
            <a:off x="457200" y="1143000"/>
            <a:ext cx="8229600" cy="0"/>
          </a:xfrm>
          <a:prstGeom prst="straightConnector1">
            <a:avLst/>
          </a:prstGeom>
          <a:noFill/>
          <a:ln cap="flat" cmpd="sng" w="9525">
            <a:solidFill>
              <a:schemeClr val="accent2"/>
            </a:solidFill>
            <a:prstDash val="dash"/>
            <a:round/>
            <a:headEnd len="sm" w="sm" type="none"/>
            <a:tailEnd len="sm" w="sm" type="none"/>
          </a:ln>
        </p:spPr>
      </p:cxnSp>
      <p:sp>
        <p:nvSpPr>
          <p:cNvPr id="17" name="Google Shape;17;p14"/>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
          <p:cNvSpPr txBox="1"/>
          <p:nvPr>
            <p:ph type="ctrTitle"/>
          </p:nvPr>
        </p:nvSpPr>
        <p:spPr>
          <a:xfrm>
            <a:off x="1219200" y="3886200"/>
            <a:ext cx="6858000" cy="9906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rgbClr val="C00000"/>
              </a:buClr>
              <a:buSzPts val="3200"/>
              <a:buFont typeface="Bookman Old Style"/>
              <a:buNone/>
            </a:pPr>
            <a:r>
              <a:rPr b="1" lang="en-CA">
                <a:solidFill>
                  <a:srgbClr val="C00000"/>
                </a:solidFill>
              </a:rPr>
              <a:t>Customer Service</a:t>
            </a:r>
            <a:endParaRPr b="1">
              <a:solidFill>
                <a:srgbClr val="C00000"/>
              </a:solidFill>
            </a:endParaRPr>
          </a:p>
        </p:txBody>
      </p:sp>
      <p:sp>
        <p:nvSpPr>
          <p:cNvPr id="110" name="Google Shape;110;p1"/>
          <p:cNvSpPr txBox="1"/>
          <p:nvPr>
            <p:ph idx="1" type="subTitle"/>
          </p:nvPr>
        </p:nvSpPr>
        <p:spPr>
          <a:xfrm>
            <a:off x="1219200" y="5124450"/>
            <a:ext cx="6858000" cy="5334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520"/>
              <a:buNone/>
            </a:pPr>
            <a:r>
              <a:rPr b="1" lang="en-CA"/>
              <a:t>Chapter 8:  Motivation</a:t>
            </a:r>
            <a:endParaRPr b="1"/>
          </a:p>
        </p:txBody>
      </p:sp>
      <p:pic>
        <p:nvPicPr>
          <p:cNvPr descr="http://2.bp.blogspot.com/-mdnF4SqtNWY/UGe1S8uM0DI/AAAAAAAAGQM/U4_yolBzg-c/s1600/motivation.jpg" id="111" name="Google Shape;111;p1"/>
          <p:cNvPicPr preferRelativeResize="0"/>
          <p:nvPr/>
        </p:nvPicPr>
        <p:blipFill rotWithShape="1">
          <a:blip r:embed="rId3">
            <a:alphaModFix/>
          </a:blip>
          <a:srcRect b="0" l="0" r="0" t="0"/>
          <a:stretch/>
        </p:blipFill>
        <p:spPr>
          <a:xfrm>
            <a:off x="2771800" y="742949"/>
            <a:ext cx="4048125" cy="2686051"/>
          </a:xfrm>
          <a:prstGeom prst="rect">
            <a:avLst/>
          </a:prstGeom>
          <a:noFill/>
          <a:ln>
            <a:noFill/>
          </a:ln>
        </p:spPr>
      </p:pic>
      <p:sp>
        <p:nvSpPr>
          <p:cNvPr id="112" name="Google Shape;112;p1"/>
          <p:cNvSpPr txBox="1"/>
          <p:nvPr>
            <p:ph idx="11" type="ftr"/>
          </p:nvPr>
        </p:nvSpPr>
        <p:spPr>
          <a:xfrm>
            <a:off x="2898648" y="6355080"/>
            <a:ext cx="347472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Motivation</a:t>
            </a:r>
            <a:endParaRPr sz="3600">
              <a:solidFill>
                <a:srgbClr val="C00000"/>
              </a:solidFill>
            </a:endParaRPr>
          </a:p>
        </p:txBody>
      </p:sp>
      <p:sp>
        <p:nvSpPr>
          <p:cNvPr id="118" name="Google Shape;118;p2"/>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76000"/>
              <a:buChar char="🞂"/>
            </a:pPr>
            <a:r>
              <a:rPr lang="en-CA"/>
              <a:t>The individual drive that causes us to behave in a particular way</a:t>
            </a:r>
            <a:endParaRPr/>
          </a:p>
          <a:p>
            <a:pPr indent="-158254" lvl="0" marL="274320" rtl="0" algn="l">
              <a:spcBef>
                <a:spcPts val="600"/>
              </a:spcBef>
              <a:spcAft>
                <a:spcPts val="0"/>
              </a:spcAft>
              <a:buSzPct val="76000"/>
              <a:buNone/>
            </a:pPr>
            <a:r>
              <a:t/>
            </a:r>
            <a:endParaRPr/>
          </a:p>
          <a:p>
            <a:pPr indent="-274320" lvl="0" marL="274320" rtl="0" algn="l">
              <a:spcBef>
                <a:spcPts val="600"/>
              </a:spcBef>
              <a:spcAft>
                <a:spcPts val="0"/>
              </a:spcAft>
              <a:buSzPct val="76000"/>
              <a:buChar char="🞂"/>
            </a:pPr>
            <a:r>
              <a:rPr lang="en-CA"/>
              <a:t>Motivating factors include:</a:t>
            </a:r>
            <a:endParaRPr/>
          </a:p>
          <a:p>
            <a:pPr indent="-274344" lvl="1" marL="548640" rtl="0" algn="l">
              <a:spcBef>
                <a:spcPts val="500"/>
              </a:spcBef>
              <a:spcAft>
                <a:spcPts val="0"/>
              </a:spcAft>
              <a:buSzPct val="76000"/>
              <a:buChar char="🞂"/>
            </a:pPr>
            <a:r>
              <a:rPr lang="en-CA">
                <a:solidFill>
                  <a:schemeClr val="dk1"/>
                </a:solidFill>
              </a:rPr>
              <a:t>Individual respect</a:t>
            </a:r>
            <a:endParaRPr/>
          </a:p>
          <a:p>
            <a:pPr indent="-274344" lvl="1" marL="548640" rtl="0" algn="l">
              <a:spcBef>
                <a:spcPts val="500"/>
              </a:spcBef>
              <a:spcAft>
                <a:spcPts val="0"/>
              </a:spcAft>
              <a:buSzPct val="76000"/>
              <a:buChar char="🞂"/>
            </a:pPr>
            <a:r>
              <a:rPr lang="en-CA">
                <a:solidFill>
                  <a:schemeClr val="dk1"/>
                </a:solidFill>
              </a:rPr>
              <a:t>Encouragement from others</a:t>
            </a:r>
            <a:endParaRPr/>
          </a:p>
          <a:p>
            <a:pPr indent="-274344" lvl="1" marL="548640" rtl="0" algn="l">
              <a:spcBef>
                <a:spcPts val="500"/>
              </a:spcBef>
              <a:spcAft>
                <a:spcPts val="0"/>
              </a:spcAft>
              <a:buSzPct val="76000"/>
              <a:buChar char="🞂"/>
            </a:pPr>
            <a:r>
              <a:rPr lang="en-CA">
                <a:solidFill>
                  <a:schemeClr val="dk1"/>
                </a:solidFill>
              </a:rPr>
              <a:t>Financial security</a:t>
            </a:r>
            <a:endParaRPr/>
          </a:p>
          <a:p>
            <a:pPr indent="-274344" lvl="1" marL="548640" rtl="0" algn="l">
              <a:spcBef>
                <a:spcPts val="500"/>
              </a:spcBef>
              <a:spcAft>
                <a:spcPts val="0"/>
              </a:spcAft>
              <a:buSzPct val="76000"/>
              <a:buChar char="🞂"/>
            </a:pPr>
            <a:r>
              <a:rPr lang="en-CA">
                <a:solidFill>
                  <a:schemeClr val="dk1"/>
                </a:solidFill>
              </a:rPr>
              <a:t>Job security</a:t>
            </a:r>
            <a:endParaRPr/>
          </a:p>
          <a:p>
            <a:pPr indent="-274344" lvl="1" marL="548640" rtl="0" algn="l">
              <a:spcBef>
                <a:spcPts val="500"/>
              </a:spcBef>
              <a:spcAft>
                <a:spcPts val="0"/>
              </a:spcAft>
              <a:buSzPct val="76000"/>
              <a:buChar char="🞂"/>
            </a:pPr>
            <a:r>
              <a:rPr lang="en-CA">
                <a:solidFill>
                  <a:schemeClr val="dk1"/>
                </a:solidFill>
              </a:rPr>
              <a:t>An approaching vacation or event</a:t>
            </a:r>
            <a:endParaRPr/>
          </a:p>
          <a:p>
            <a:pPr indent="-274344" lvl="1" marL="548640" rtl="0" algn="l">
              <a:spcBef>
                <a:spcPts val="500"/>
              </a:spcBef>
              <a:spcAft>
                <a:spcPts val="0"/>
              </a:spcAft>
              <a:buSzPct val="76000"/>
              <a:buChar char="🞂"/>
            </a:pPr>
            <a:r>
              <a:rPr lang="en-CA">
                <a:solidFill>
                  <a:schemeClr val="dk1"/>
                </a:solidFill>
              </a:rPr>
              <a:t>Positive relationships with others</a:t>
            </a:r>
            <a:endParaRPr/>
          </a:p>
          <a:p>
            <a:pPr indent="-274344" lvl="1" marL="548640" rtl="0" algn="l">
              <a:spcBef>
                <a:spcPts val="500"/>
              </a:spcBef>
              <a:spcAft>
                <a:spcPts val="0"/>
              </a:spcAft>
              <a:buSzPct val="76000"/>
              <a:buChar char="🞂"/>
            </a:pPr>
            <a:r>
              <a:rPr lang="en-CA">
                <a:solidFill>
                  <a:schemeClr val="dk1"/>
                </a:solidFill>
              </a:rPr>
              <a:t>Humour</a:t>
            </a:r>
            <a:endParaRPr/>
          </a:p>
          <a:p>
            <a:pPr indent="-171670" lvl="1" marL="548640" rtl="0" algn="l">
              <a:spcBef>
                <a:spcPts val="500"/>
              </a:spcBef>
              <a:spcAft>
                <a:spcPts val="0"/>
              </a:spcAft>
              <a:buSzPct val="76000"/>
              <a:buNone/>
            </a:pPr>
            <a:r>
              <a:t/>
            </a:r>
            <a:endParaRPr>
              <a:solidFill>
                <a:schemeClr val="dk1"/>
              </a:solidFill>
            </a:endParaRPr>
          </a:p>
          <a:p>
            <a:pPr indent="-274344" lvl="1" marL="548640" rtl="0" algn="l">
              <a:spcBef>
                <a:spcPts val="500"/>
              </a:spcBef>
              <a:spcAft>
                <a:spcPts val="0"/>
              </a:spcAft>
              <a:buSzPct val="76000"/>
              <a:buChar char="🞂"/>
            </a:pPr>
            <a:r>
              <a:rPr lang="en-CA">
                <a:solidFill>
                  <a:schemeClr val="dk1"/>
                </a:solidFill>
              </a:rPr>
              <a:t>Each of us has </a:t>
            </a:r>
            <a:r>
              <a:rPr lang="en-CA" u="sng">
                <a:solidFill>
                  <a:schemeClr val="dk1"/>
                </a:solidFill>
              </a:rPr>
              <a:t>different</a:t>
            </a:r>
            <a:r>
              <a:rPr lang="en-CA">
                <a:solidFill>
                  <a:schemeClr val="dk1"/>
                </a:solidFill>
              </a:rPr>
              <a:t> motivating factors</a:t>
            </a:r>
            <a:endParaRPr>
              <a:solidFill>
                <a:schemeClr val="dk1"/>
              </a:solidFill>
            </a:endParaRPr>
          </a:p>
        </p:txBody>
      </p:sp>
      <p:pic>
        <p:nvPicPr>
          <p:cNvPr descr="http://www.toastmasters.org/ImageLibrary/MagazineSection/1107MagazineImages/1107CourageThroughEncouragement.aspx" id="119" name="Google Shape;119;p2"/>
          <p:cNvPicPr preferRelativeResize="0"/>
          <p:nvPr/>
        </p:nvPicPr>
        <p:blipFill rotWithShape="1">
          <a:blip r:embed="rId3">
            <a:alphaModFix/>
          </a:blip>
          <a:srcRect b="0" l="0" r="0" t="0"/>
          <a:stretch/>
        </p:blipFill>
        <p:spPr>
          <a:xfrm>
            <a:off x="4716016" y="1628800"/>
            <a:ext cx="4032448" cy="2652215"/>
          </a:xfrm>
          <a:prstGeom prst="rect">
            <a:avLst/>
          </a:prstGeom>
          <a:noFill/>
          <a:ln>
            <a:noFill/>
          </a:ln>
        </p:spPr>
      </p:pic>
      <p:sp>
        <p:nvSpPr>
          <p:cNvPr id="120" name="Google Shape;120;p2"/>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Effect filter="fade" transition="in">
                                      <p:cBhvr>
                                        <p:cTn dur="500"/>
                                        <p:tgtEl>
                                          <p:spTgt spid="11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Effect filter="fade" transition="in">
                                      <p:cBhvr>
                                        <p:cTn dur="500"/>
                                        <p:tgtEl>
                                          <p:spTgt spid="11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Effect filter="fade" transition="in">
                                      <p:cBhvr>
                                        <p:cTn dur="500"/>
                                        <p:tgtEl>
                                          <p:spTgt spid="11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animEffect filter="fade" transition="in">
                                      <p:cBhvr>
                                        <p:cTn dur="500"/>
                                        <p:tgtEl>
                                          <p:spTgt spid="11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4" st="4"/>
                                            </p:txEl>
                                          </p:spTgt>
                                        </p:tgtEl>
                                        <p:attrNameLst>
                                          <p:attrName>style.visibility</p:attrName>
                                        </p:attrNameLst>
                                      </p:cBhvr>
                                      <p:to>
                                        <p:strVal val="visible"/>
                                      </p:to>
                                    </p:set>
                                    <p:animEffect filter="fade" transition="in">
                                      <p:cBhvr>
                                        <p:cTn dur="500"/>
                                        <p:tgtEl>
                                          <p:spTgt spid="11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5" st="5"/>
                                            </p:txEl>
                                          </p:spTgt>
                                        </p:tgtEl>
                                        <p:attrNameLst>
                                          <p:attrName>style.visibility</p:attrName>
                                        </p:attrNameLst>
                                      </p:cBhvr>
                                      <p:to>
                                        <p:strVal val="visible"/>
                                      </p:to>
                                    </p:set>
                                    <p:animEffect filter="fade" transition="in">
                                      <p:cBhvr>
                                        <p:cTn dur="500"/>
                                        <p:tgtEl>
                                          <p:spTgt spid="11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6" st="6"/>
                                            </p:txEl>
                                          </p:spTgt>
                                        </p:tgtEl>
                                        <p:attrNameLst>
                                          <p:attrName>style.visibility</p:attrName>
                                        </p:attrNameLst>
                                      </p:cBhvr>
                                      <p:to>
                                        <p:strVal val="visible"/>
                                      </p:to>
                                    </p:set>
                                    <p:animEffect filter="fade" transition="in">
                                      <p:cBhvr>
                                        <p:cTn dur="500"/>
                                        <p:tgtEl>
                                          <p:spTgt spid="11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7" st="7"/>
                                            </p:txEl>
                                          </p:spTgt>
                                        </p:tgtEl>
                                        <p:attrNameLst>
                                          <p:attrName>style.visibility</p:attrName>
                                        </p:attrNameLst>
                                      </p:cBhvr>
                                      <p:to>
                                        <p:strVal val="visible"/>
                                      </p:to>
                                    </p:set>
                                    <p:animEffect filter="fade" transition="in">
                                      <p:cBhvr>
                                        <p:cTn dur="500"/>
                                        <p:tgtEl>
                                          <p:spTgt spid="11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8" st="8"/>
                                            </p:txEl>
                                          </p:spTgt>
                                        </p:tgtEl>
                                        <p:attrNameLst>
                                          <p:attrName>style.visibility</p:attrName>
                                        </p:attrNameLst>
                                      </p:cBhvr>
                                      <p:to>
                                        <p:strVal val="visible"/>
                                      </p:to>
                                    </p:set>
                                    <p:animEffect filter="fade" transition="in">
                                      <p:cBhvr>
                                        <p:cTn dur="500"/>
                                        <p:tgtEl>
                                          <p:spTgt spid="11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9" st="9"/>
                                            </p:txEl>
                                          </p:spTgt>
                                        </p:tgtEl>
                                        <p:attrNameLst>
                                          <p:attrName>style.visibility</p:attrName>
                                        </p:attrNameLst>
                                      </p:cBhvr>
                                      <p:to>
                                        <p:strVal val="visible"/>
                                      </p:to>
                                    </p:set>
                                    <p:animEffect filter="fade" transition="in">
                                      <p:cBhvr>
                                        <p:cTn dur="500"/>
                                        <p:tgtEl>
                                          <p:spTgt spid="118">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0" st="10"/>
                                            </p:txEl>
                                          </p:spTgt>
                                        </p:tgtEl>
                                        <p:attrNameLst>
                                          <p:attrName>style.visibility</p:attrName>
                                        </p:attrNameLst>
                                      </p:cBhvr>
                                      <p:to>
                                        <p:strVal val="visible"/>
                                      </p:to>
                                    </p:set>
                                    <p:animEffect filter="fade" transition="in">
                                      <p:cBhvr>
                                        <p:cTn dur="500"/>
                                        <p:tgtEl>
                                          <p:spTgt spid="118">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1" st="11"/>
                                            </p:txEl>
                                          </p:spTgt>
                                        </p:tgtEl>
                                        <p:attrNameLst>
                                          <p:attrName>style.visibility</p:attrName>
                                        </p:attrNameLst>
                                      </p:cBhvr>
                                      <p:to>
                                        <p:strVal val="visible"/>
                                      </p:to>
                                    </p:set>
                                    <p:animEffect filter="fade" transition="in">
                                      <p:cBhvr>
                                        <p:cTn dur="500"/>
                                        <p:tgtEl>
                                          <p:spTgt spid="118">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19"/>
                                        </p:tgtEl>
                                        <p:attrNameLst>
                                          <p:attrName>style.visibility</p:attrName>
                                        </p:attrNameLst>
                                      </p:cBhvr>
                                      <p:to>
                                        <p:strVal val="visible"/>
                                      </p:to>
                                    </p:set>
                                    <p:animEffect filter="fade" transition="in">
                                      <p:cBhvr>
                                        <p:cTn dur="75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3"/>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Needs  </a:t>
            </a:r>
            <a:r>
              <a:rPr lang="en-CA" sz="2800">
                <a:solidFill>
                  <a:srgbClr val="C00000"/>
                </a:solidFill>
              </a:rPr>
              <a:t>and</a:t>
            </a:r>
            <a:r>
              <a:rPr lang="en-CA" sz="3600">
                <a:solidFill>
                  <a:srgbClr val="C00000"/>
                </a:solidFill>
              </a:rPr>
              <a:t>  Wants</a:t>
            </a:r>
            <a:endParaRPr sz="3600">
              <a:solidFill>
                <a:srgbClr val="C00000"/>
              </a:solidFill>
            </a:endParaRPr>
          </a:p>
        </p:txBody>
      </p:sp>
      <p:sp>
        <p:nvSpPr>
          <p:cNvPr id="126" name="Google Shape;126;p3"/>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148844" lvl="0" marL="274320" rtl="0" algn="l">
              <a:spcBef>
                <a:spcPts val="0"/>
              </a:spcBef>
              <a:spcAft>
                <a:spcPts val="0"/>
              </a:spcAft>
              <a:buSzPts val="1976"/>
              <a:buNone/>
            </a:pPr>
            <a:r>
              <a:t/>
            </a:r>
            <a:endParaRPr b="1"/>
          </a:p>
          <a:p>
            <a:pPr indent="-274320" lvl="0" marL="274320" rtl="0" algn="l">
              <a:spcBef>
                <a:spcPts val="600"/>
              </a:spcBef>
              <a:spcAft>
                <a:spcPts val="0"/>
              </a:spcAft>
              <a:buSzPts val="1976"/>
              <a:buChar char="🞂"/>
            </a:pPr>
            <a:r>
              <a:rPr b="1" lang="en-CA"/>
              <a:t>Needs</a:t>
            </a:r>
            <a:endParaRPr/>
          </a:p>
          <a:p>
            <a:pPr indent="-274319" lvl="1" marL="548640" rtl="0" algn="l">
              <a:spcBef>
                <a:spcPts val="500"/>
              </a:spcBef>
              <a:spcAft>
                <a:spcPts val="0"/>
              </a:spcAft>
              <a:buSzPts val="1824"/>
              <a:buChar char="🞂"/>
            </a:pPr>
            <a:r>
              <a:rPr lang="en-CA" sz="2400">
                <a:solidFill>
                  <a:schemeClr val="dk1"/>
                </a:solidFill>
              </a:rPr>
              <a:t>Our personal requirements</a:t>
            </a:r>
            <a:endParaRPr/>
          </a:p>
          <a:p>
            <a:pPr indent="-228600" lvl="3" marL="1097280" rtl="0" algn="l">
              <a:spcBef>
                <a:spcPts val="400"/>
              </a:spcBef>
              <a:spcAft>
                <a:spcPts val="0"/>
              </a:spcAft>
              <a:buSzPts val="1680"/>
              <a:buChar char="◻"/>
            </a:pPr>
            <a:r>
              <a:rPr lang="en-CA" sz="2400"/>
              <a:t>Food, clothing, shelter</a:t>
            </a:r>
            <a:endParaRPr/>
          </a:p>
          <a:p>
            <a:pPr indent="-228600" lvl="3" marL="1097280" rtl="0" algn="l">
              <a:spcBef>
                <a:spcPts val="400"/>
              </a:spcBef>
              <a:spcAft>
                <a:spcPts val="0"/>
              </a:spcAft>
              <a:buSzPts val="1680"/>
              <a:buChar char="◻"/>
            </a:pPr>
            <a:r>
              <a:rPr lang="en-CA" sz="2400"/>
              <a:t>Love and friendship</a:t>
            </a:r>
            <a:endParaRPr/>
          </a:p>
          <a:p>
            <a:pPr indent="-228600" lvl="3" marL="1097280" rtl="0" algn="l">
              <a:spcBef>
                <a:spcPts val="400"/>
              </a:spcBef>
              <a:spcAft>
                <a:spcPts val="0"/>
              </a:spcAft>
              <a:buSzPts val="1680"/>
              <a:buChar char="◻"/>
            </a:pPr>
            <a:r>
              <a:rPr lang="en-CA" sz="2400"/>
              <a:t>Sufficient income to support your family</a:t>
            </a:r>
            <a:endParaRPr/>
          </a:p>
          <a:p>
            <a:pPr indent="-228600" lvl="3" marL="1097280" rtl="0" algn="l">
              <a:spcBef>
                <a:spcPts val="400"/>
              </a:spcBef>
              <a:spcAft>
                <a:spcPts val="0"/>
              </a:spcAft>
              <a:buSzPts val="1680"/>
              <a:buChar char="◻"/>
            </a:pPr>
            <a:r>
              <a:rPr lang="en-CA" sz="2400"/>
              <a:t>A trustworthy vehicle to get to/from work</a:t>
            </a:r>
            <a:endParaRPr/>
          </a:p>
          <a:p>
            <a:pPr indent="0" lvl="0" marL="0" rtl="0" algn="l">
              <a:spcBef>
                <a:spcPts val="600"/>
              </a:spcBef>
              <a:spcAft>
                <a:spcPts val="0"/>
              </a:spcAft>
              <a:buSzPts val="1976"/>
              <a:buNone/>
            </a:pPr>
            <a:r>
              <a:t/>
            </a:r>
            <a:endParaRPr/>
          </a:p>
        </p:txBody>
      </p:sp>
      <p:sp>
        <p:nvSpPr>
          <p:cNvPr id="127" name="Google Shape;127;p3"/>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Needs  </a:t>
            </a:r>
            <a:r>
              <a:rPr lang="en-CA" sz="2800">
                <a:solidFill>
                  <a:srgbClr val="C00000"/>
                </a:solidFill>
              </a:rPr>
              <a:t>and</a:t>
            </a:r>
            <a:r>
              <a:rPr lang="en-CA" sz="3600">
                <a:solidFill>
                  <a:srgbClr val="C00000"/>
                </a:solidFill>
              </a:rPr>
              <a:t>  Wants</a:t>
            </a:r>
            <a:endParaRPr sz="3600">
              <a:solidFill>
                <a:srgbClr val="C00000"/>
              </a:solidFill>
            </a:endParaRPr>
          </a:p>
        </p:txBody>
      </p:sp>
      <p:sp>
        <p:nvSpPr>
          <p:cNvPr id="133" name="Google Shape;133;p4"/>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976"/>
              <a:buNone/>
            </a:pPr>
            <a:r>
              <a:t/>
            </a:r>
            <a:endParaRPr/>
          </a:p>
          <a:p>
            <a:pPr indent="-274320" lvl="0" marL="274320" rtl="0" algn="l">
              <a:spcBef>
                <a:spcPts val="600"/>
              </a:spcBef>
              <a:spcAft>
                <a:spcPts val="0"/>
              </a:spcAft>
              <a:buSzPts val="1976"/>
              <a:buChar char="🞂"/>
            </a:pPr>
            <a:r>
              <a:rPr b="1" lang="en-CA"/>
              <a:t>Wants</a:t>
            </a:r>
            <a:endParaRPr/>
          </a:p>
          <a:p>
            <a:pPr indent="-274319" lvl="1" marL="548640" rtl="0" algn="l">
              <a:spcBef>
                <a:spcPts val="500"/>
              </a:spcBef>
              <a:spcAft>
                <a:spcPts val="0"/>
              </a:spcAft>
              <a:buSzPts val="1824"/>
              <a:buChar char="🞂"/>
            </a:pPr>
            <a:r>
              <a:rPr lang="en-CA" sz="2400">
                <a:solidFill>
                  <a:schemeClr val="dk1"/>
                </a:solidFill>
              </a:rPr>
              <a:t>Things or experiences that are desired</a:t>
            </a:r>
            <a:endParaRPr/>
          </a:p>
          <a:p>
            <a:pPr indent="-228600" lvl="3" marL="1097280" rtl="0" algn="l">
              <a:spcBef>
                <a:spcPts val="400"/>
              </a:spcBef>
              <a:spcAft>
                <a:spcPts val="0"/>
              </a:spcAft>
              <a:buSzPts val="1680"/>
              <a:buChar char="◻"/>
            </a:pPr>
            <a:r>
              <a:rPr lang="en-CA" sz="2400"/>
              <a:t>Famous brand name clothing</a:t>
            </a:r>
            <a:endParaRPr/>
          </a:p>
          <a:p>
            <a:pPr indent="-228600" lvl="3" marL="1097280" rtl="0" algn="l">
              <a:spcBef>
                <a:spcPts val="400"/>
              </a:spcBef>
              <a:spcAft>
                <a:spcPts val="0"/>
              </a:spcAft>
              <a:buSzPts val="1680"/>
              <a:buChar char="◻"/>
            </a:pPr>
            <a:r>
              <a:rPr lang="en-CA" sz="2400"/>
              <a:t>Expensive items (smartphone, car, etc)</a:t>
            </a:r>
            <a:endParaRPr/>
          </a:p>
          <a:p>
            <a:pPr indent="-228600" lvl="3" marL="1097280" rtl="0" algn="l">
              <a:spcBef>
                <a:spcPts val="400"/>
              </a:spcBef>
              <a:spcAft>
                <a:spcPts val="0"/>
              </a:spcAft>
              <a:buSzPts val="1680"/>
              <a:buChar char="◻"/>
            </a:pPr>
            <a:r>
              <a:rPr lang="en-CA" sz="2400"/>
              <a:t>Try an extreme sport (skydiving, mountaineering)</a:t>
            </a:r>
            <a:endParaRPr/>
          </a:p>
          <a:p>
            <a:pPr indent="-121919" lvl="3" marL="1097280" rtl="0" algn="l">
              <a:spcBef>
                <a:spcPts val="400"/>
              </a:spcBef>
              <a:spcAft>
                <a:spcPts val="0"/>
              </a:spcAft>
              <a:buSzPts val="1680"/>
              <a:buNone/>
            </a:pPr>
            <a:r>
              <a:t/>
            </a:r>
            <a:endParaRPr sz="2400"/>
          </a:p>
          <a:p>
            <a:pPr indent="-274319" lvl="1" marL="548640" rtl="0" algn="l">
              <a:spcBef>
                <a:spcPts val="500"/>
              </a:spcBef>
              <a:spcAft>
                <a:spcPts val="0"/>
              </a:spcAft>
              <a:buSzPts val="1824"/>
              <a:buChar char="🞂"/>
            </a:pPr>
            <a:r>
              <a:rPr lang="en-CA" sz="2400">
                <a:solidFill>
                  <a:schemeClr val="dk1"/>
                </a:solidFill>
              </a:rPr>
              <a:t>Wants have little relationship to needs</a:t>
            </a:r>
            <a:endParaRPr sz="2400">
              <a:solidFill>
                <a:schemeClr val="dk1"/>
              </a:solidFill>
            </a:endParaRPr>
          </a:p>
        </p:txBody>
      </p:sp>
      <p:sp>
        <p:nvSpPr>
          <p:cNvPr id="134" name="Google Shape;134;p4"/>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Morale</a:t>
            </a:r>
            <a:endParaRPr sz="3600">
              <a:solidFill>
                <a:srgbClr val="C00000"/>
              </a:solidFill>
            </a:endParaRPr>
          </a:p>
        </p:txBody>
      </p:sp>
      <p:sp>
        <p:nvSpPr>
          <p:cNvPr id="140" name="Google Shape;140;p5"/>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lang="en-CA">
                <a:solidFill>
                  <a:schemeClr val="dk1"/>
                </a:solidFill>
              </a:rPr>
              <a:t>An individual’s or group’s feelings or attitudes toward a job, supervisor, company, or situation</a:t>
            </a:r>
            <a:endParaRPr/>
          </a:p>
          <a:p>
            <a:pPr indent="-148844" lvl="0" marL="274320" rtl="0" algn="l">
              <a:spcBef>
                <a:spcPts val="600"/>
              </a:spcBef>
              <a:spcAft>
                <a:spcPts val="0"/>
              </a:spcAft>
              <a:buSzPts val="1976"/>
              <a:buNone/>
            </a:pPr>
            <a:r>
              <a:t/>
            </a:r>
            <a:endParaRPr/>
          </a:p>
          <a:p>
            <a:pPr indent="-274320" lvl="0" marL="274320" rtl="0" algn="l">
              <a:spcBef>
                <a:spcPts val="600"/>
              </a:spcBef>
              <a:spcAft>
                <a:spcPts val="0"/>
              </a:spcAft>
              <a:buSzPts val="1976"/>
              <a:buChar char="🞂"/>
            </a:pPr>
            <a:r>
              <a:rPr lang="en-CA">
                <a:solidFill>
                  <a:schemeClr val="dk1"/>
                </a:solidFill>
              </a:rPr>
              <a:t>High morale</a:t>
            </a:r>
            <a:endParaRPr/>
          </a:p>
          <a:p>
            <a:pPr indent="-228600" lvl="2" marL="822960" rtl="0" algn="l">
              <a:spcBef>
                <a:spcPts val="500"/>
              </a:spcBef>
              <a:spcAft>
                <a:spcPts val="0"/>
              </a:spcAft>
              <a:buSzPts val="1520"/>
              <a:buChar char="🞂"/>
            </a:pPr>
            <a:r>
              <a:rPr lang="en-CA"/>
              <a:t>Employee loyalty and dedication are strong</a:t>
            </a:r>
            <a:endParaRPr/>
          </a:p>
          <a:p>
            <a:pPr indent="-228600" lvl="2" marL="822960" rtl="0" algn="l">
              <a:spcBef>
                <a:spcPts val="500"/>
              </a:spcBef>
              <a:spcAft>
                <a:spcPts val="0"/>
              </a:spcAft>
              <a:buSzPts val="1520"/>
              <a:buChar char="🞂"/>
            </a:pPr>
            <a:r>
              <a:rPr lang="en-CA"/>
              <a:t>Less likely to miss work;  productivity is higher</a:t>
            </a:r>
            <a:endParaRPr/>
          </a:p>
          <a:p>
            <a:pPr indent="-132080" lvl="2" marL="822960" rtl="0" algn="l">
              <a:spcBef>
                <a:spcPts val="500"/>
              </a:spcBef>
              <a:spcAft>
                <a:spcPts val="0"/>
              </a:spcAft>
              <a:buSzPts val="1520"/>
              <a:buNone/>
            </a:pPr>
            <a:r>
              <a:t/>
            </a:r>
            <a:endParaRPr>
              <a:solidFill>
                <a:schemeClr val="dk1"/>
              </a:solidFill>
            </a:endParaRPr>
          </a:p>
          <a:p>
            <a:pPr indent="-274320" lvl="0" marL="274320" rtl="0" algn="l">
              <a:spcBef>
                <a:spcPts val="600"/>
              </a:spcBef>
              <a:spcAft>
                <a:spcPts val="0"/>
              </a:spcAft>
              <a:buSzPts val="1976"/>
              <a:buChar char="🞂"/>
            </a:pPr>
            <a:r>
              <a:rPr lang="en-CA"/>
              <a:t>Low morale</a:t>
            </a:r>
            <a:endParaRPr/>
          </a:p>
          <a:p>
            <a:pPr indent="-228600" lvl="2" marL="822960" rtl="0" algn="l">
              <a:spcBef>
                <a:spcPts val="500"/>
              </a:spcBef>
              <a:spcAft>
                <a:spcPts val="0"/>
              </a:spcAft>
              <a:buSzPts val="1520"/>
              <a:buChar char="🞂"/>
            </a:pPr>
            <a:r>
              <a:rPr lang="en-CA">
                <a:solidFill>
                  <a:schemeClr val="dk1"/>
                </a:solidFill>
              </a:rPr>
              <a:t>Employees feel less positive and enthusiastic</a:t>
            </a:r>
            <a:endParaRPr/>
          </a:p>
          <a:p>
            <a:pPr indent="-228600" lvl="2" marL="822960" rtl="0" algn="l">
              <a:spcBef>
                <a:spcPts val="500"/>
              </a:spcBef>
              <a:spcAft>
                <a:spcPts val="0"/>
              </a:spcAft>
              <a:buSzPts val="1520"/>
              <a:buChar char="🞂"/>
            </a:pPr>
            <a:r>
              <a:rPr lang="en-CA"/>
              <a:t>Absenteeism;  higher staff turnover</a:t>
            </a:r>
            <a:endParaRPr/>
          </a:p>
          <a:p>
            <a:pPr indent="-228600" lvl="2" marL="822960" rtl="0" algn="l">
              <a:spcBef>
                <a:spcPts val="500"/>
              </a:spcBef>
              <a:spcAft>
                <a:spcPts val="0"/>
              </a:spcAft>
              <a:buSzPts val="1520"/>
              <a:buChar char="🞂"/>
            </a:pPr>
            <a:r>
              <a:rPr lang="en-CA"/>
              <a:t>productivity is lower;  more errors</a:t>
            </a:r>
            <a:endParaRPr>
              <a:solidFill>
                <a:schemeClr val="dk1"/>
              </a:solidFill>
            </a:endParaRPr>
          </a:p>
        </p:txBody>
      </p:sp>
      <p:sp>
        <p:nvSpPr>
          <p:cNvPr id="141" name="Google Shape;141;p5"/>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0" st="0"/>
                                            </p:txEl>
                                          </p:spTgt>
                                        </p:tgtEl>
                                        <p:attrNameLst>
                                          <p:attrName>style.visibility</p:attrName>
                                        </p:attrNameLst>
                                      </p:cBhvr>
                                      <p:to>
                                        <p:strVal val="visible"/>
                                      </p:to>
                                    </p:set>
                                    <p:animEffect filter="fade" transition="in">
                                      <p:cBhvr>
                                        <p:cTn dur="500"/>
                                        <p:tgtEl>
                                          <p:spTgt spid="1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1" st="1"/>
                                            </p:txEl>
                                          </p:spTgt>
                                        </p:tgtEl>
                                        <p:attrNameLst>
                                          <p:attrName>style.visibility</p:attrName>
                                        </p:attrNameLst>
                                      </p:cBhvr>
                                      <p:to>
                                        <p:strVal val="visible"/>
                                      </p:to>
                                    </p:set>
                                    <p:animEffect filter="fade" transition="in">
                                      <p:cBhvr>
                                        <p:cTn dur="500"/>
                                        <p:tgtEl>
                                          <p:spTgt spid="14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2" st="2"/>
                                            </p:txEl>
                                          </p:spTgt>
                                        </p:tgtEl>
                                        <p:attrNameLst>
                                          <p:attrName>style.visibility</p:attrName>
                                        </p:attrNameLst>
                                      </p:cBhvr>
                                      <p:to>
                                        <p:strVal val="visible"/>
                                      </p:to>
                                    </p:set>
                                    <p:animEffect filter="fade" transition="in">
                                      <p:cBhvr>
                                        <p:cTn dur="500"/>
                                        <p:tgtEl>
                                          <p:spTgt spid="14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3" st="3"/>
                                            </p:txEl>
                                          </p:spTgt>
                                        </p:tgtEl>
                                        <p:attrNameLst>
                                          <p:attrName>style.visibility</p:attrName>
                                        </p:attrNameLst>
                                      </p:cBhvr>
                                      <p:to>
                                        <p:strVal val="visible"/>
                                      </p:to>
                                    </p:set>
                                    <p:animEffect filter="fade" transition="in">
                                      <p:cBhvr>
                                        <p:cTn dur="500"/>
                                        <p:tgtEl>
                                          <p:spTgt spid="14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4" st="4"/>
                                            </p:txEl>
                                          </p:spTgt>
                                        </p:tgtEl>
                                        <p:attrNameLst>
                                          <p:attrName>style.visibility</p:attrName>
                                        </p:attrNameLst>
                                      </p:cBhvr>
                                      <p:to>
                                        <p:strVal val="visible"/>
                                      </p:to>
                                    </p:set>
                                    <p:animEffect filter="fade" transition="in">
                                      <p:cBhvr>
                                        <p:cTn dur="500"/>
                                        <p:tgtEl>
                                          <p:spTgt spid="14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5" st="5"/>
                                            </p:txEl>
                                          </p:spTgt>
                                        </p:tgtEl>
                                        <p:attrNameLst>
                                          <p:attrName>style.visibility</p:attrName>
                                        </p:attrNameLst>
                                      </p:cBhvr>
                                      <p:to>
                                        <p:strVal val="visible"/>
                                      </p:to>
                                    </p:set>
                                    <p:animEffect filter="fade" transition="in">
                                      <p:cBhvr>
                                        <p:cTn dur="500"/>
                                        <p:tgtEl>
                                          <p:spTgt spid="14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6" st="6"/>
                                            </p:txEl>
                                          </p:spTgt>
                                        </p:tgtEl>
                                        <p:attrNameLst>
                                          <p:attrName>style.visibility</p:attrName>
                                        </p:attrNameLst>
                                      </p:cBhvr>
                                      <p:to>
                                        <p:strVal val="visible"/>
                                      </p:to>
                                    </p:set>
                                    <p:animEffect filter="fade" transition="in">
                                      <p:cBhvr>
                                        <p:cTn dur="500"/>
                                        <p:tgtEl>
                                          <p:spTgt spid="14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7" st="7"/>
                                            </p:txEl>
                                          </p:spTgt>
                                        </p:tgtEl>
                                        <p:attrNameLst>
                                          <p:attrName>style.visibility</p:attrName>
                                        </p:attrNameLst>
                                      </p:cBhvr>
                                      <p:to>
                                        <p:strVal val="visible"/>
                                      </p:to>
                                    </p:set>
                                    <p:animEffect filter="fade" transition="in">
                                      <p:cBhvr>
                                        <p:cTn dur="500"/>
                                        <p:tgtEl>
                                          <p:spTgt spid="14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8" st="8"/>
                                            </p:txEl>
                                          </p:spTgt>
                                        </p:tgtEl>
                                        <p:attrNameLst>
                                          <p:attrName>style.visibility</p:attrName>
                                        </p:attrNameLst>
                                      </p:cBhvr>
                                      <p:to>
                                        <p:strVal val="visible"/>
                                      </p:to>
                                    </p:set>
                                    <p:animEffect filter="fade" transition="in">
                                      <p:cBhvr>
                                        <p:cTn dur="500"/>
                                        <p:tgtEl>
                                          <p:spTgt spid="14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9" st="9"/>
                                            </p:txEl>
                                          </p:spTgt>
                                        </p:tgtEl>
                                        <p:attrNameLst>
                                          <p:attrName>style.visibility</p:attrName>
                                        </p:attrNameLst>
                                      </p:cBhvr>
                                      <p:to>
                                        <p:strVal val="visible"/>
                                      </p:to>
                                    </p:set>
                                    <p:animEffect filter="fade" transition="in">
                                      <p:cBhvr>
                                        <p:cTn dur="500"/>
                                        <p:tgtEl>
                                          <p:spTgt spid="140">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descr="http://blog.rozee.pk/wp-content/uploads/2010/01/10-26-09-How-high-self-esteem-can-get-us-down-image.jpg" id="146" name="Google Shape;146;p6"/>
          <p:cNvPicPr preferRelativeResize="0"/>
          <p:nvPr/>
        </p:nvPicPr>
        <p:blipFill rotWithShape="1">
          <a:blip r:embed="rId3">
            <a:alphaModFix/>
          </a:blip>
          <a:srcRect b="0" l="0" r="0" t="0"/>
          <a:stretch/>
        </p:blipFill>
        <p:spPr>
          <a:xfrm>
            <a:off x="3131840" y="4365104"/>
            <a:ext cx="2639769" cy="2241054"/>
          </a:xfrm>
          <a:prstGeom prst="rect">
            <a:avLst/>
          </a:prstGeom>
          <a:noFill/>
          <a:ln>
            <a:noFill/>
          </a:ln>
        </p:spPr>
      </p:pic>
      <p:sp>
        <p:nvSpPr>
          <p:cNvPr id="147" name="Google Shape;147;p6"/>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Self-Concept</a:t>
            </a:r>
            <a:endParaRPr sz="3600">
              <a:solidFill>
                <a:srgbClr val="C00000"/>
              </a:solidFill>
            </a:endParaRPr>
          </a:p>
        </p:txBody>
      </p:sp>
      <p:sp>
        <p:nvSpPr>
          <p:cNvPr id="148" name="Google Shape;148;p6"/>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lang="en-CA">
                <a:solidFill>
                  <a:schemeClr val="dk1"/>
                </a:solidFill>
              </a:rPr>
              <a:t>The way a person sees himself/herself</a:t>
            </a:r>
            <a:endParaRPr/>
          </a:p>
          <a:p>
            <a:pPr indent="-274320" lvl="0" marL="274320" rtl="0" algn="l">
              <a:spcBef>
                <a:spcPts val="600"/>
              </a:spcBef>
              <a:spcAft>
                <a:spcPts val="0"/>
              </a:spcAft>
              <a:buSzPts val="1976"/>
              <a:buChar char="🞂"/>
            </a:pPr>
            <a:r>
              <a:rPr lang="en-CA"/>
              <a:t>The way a person</a:t>
            </a:r>
            <a:r>
              <a:rPr lang="en-CA">
                <a:solidFill>
                  <a:schemeClr val="dk1"/>
                </a:solidFill>
              </a:rPr>
              <a:t> </a:t>
            </a:r>
            <a:r>
              <a:rPr i="1" lang="en-CA">
                <a:solidFill>
                  <a:schemeClr val="dk1"/>
                </a:solidFill>
              </a:rPr>
              <a:t>thinks</a:t>
            </a:r>
            <a:r>
              <a:rPr lang="en-CA">
                <a:solidFill>
                  <a:schemeClr val="dk1"/>
                </a:solidFill>
              </a:rPr>
              <a:t> that others see him/her</a:t>
            </a:r>
            <a:endParaRPr/>
          </a:p>
          <a:p>
            <a:pPr indent="-148844" lvl="0" marL="274320" rtl="0" algn="l">
              <a:spcBef>
                <a:spcPts val="600"/>
              </a:spcBef>
              <a:spcAft>
                <a:spcPts val="0"/>
              </a:spcAft>
              <a:buSzPts val="1976"/>
              <a:buNone/>
            </a:pPr>
            <a:r>
              <a:t/>
            </a:r>
            <a:endParaRPr/>
          </a:p>
          <a:p>
            <a:pPr indent="-274320" lvl="0" marL="274320" rtl="0" algn="l">
              <a:spcBef>
                <a:spcPts val="600"/>
              </a:spcBef>
              <a:spcAft>
                <a:spcPts val="0"/>
              </a:spcAft>
              <a:buSzPts val="1976"/>
              <a:buChar char="🞂"/>
            </a:pPr>
            <a:r>
              <a:rPr b="1" lang="en-CA">
                <a:solidFill>
                  <a:schemeClr val="dk1"/>
                </a:solidFill>
              </a:rPr>
              <a:t>Positive self-concept</a:t>
            </a:r>
            <a:endParaRPr/>
          </a:p>
          <a:p>
            <a:pPr indent="-274320" lvl="1" marL="548640" rtl="0" algn="l">
              <a:spcBef>
                <a:spcPts val="500"/>
              </a:spcBef>
              <a:spcAft>
                <a:spcPts val="0"/>
              </a:spcAft>
              <a:buSzPts val="1748"/>
              <a:buChar char="🞂"/>
            </a:pPr>
            <a:r>
              <a:rPr lang="en-CA">
                <a:solidFill>
                  <a:schemeClr val="dk1"/>
                </a:solidFill>
              </a:rPr>
              <a:t>More self-confident;  extrovert</a:t>
            </a:r>
            <a:endParaRPr/>
          </a:p>
          <a:p>
            <a:pPr indent="-274320" lvl="1" marL="548640" rtl="0" algn="l">
              <a:spcBef>
                <a:spcPts val="500"/>
              </a:spcBef>
              <a:spcAft>
                <a:spcPts val="0"/>
              </a:spcAft>
              <a:buSzPts val="1748"/>
              <a:buChar char="🞂"/>
            </a:pPr>
            <a:r>
              <a:rPr lang="en-CA">
                <a:solidFill>
                  <a:schemeClr val="dk1"/>
                </a:solidFill>
              </a:rPr>
              <a:t>Better able to face challenges</a:t>
            </a:r>
            <a:endParaRPr/>
          </a:p>
          <a:p>
            <a:pPr indent="-274320" lvl="1" marL="548640" rtl="0" algn="l">
              <a:spcBef>
                <a:spcPts val="500"/>
              </a:spcBef>
              <a:spcAft>
                <a:spcPts val="0"/>
              </a:spcAft>
              <a:buSzPts val="1748"/>
              <a:buChar char="🞂"/>
            </a:pPr>
            <a:r>
              <a:rPr lang="en-CA">
                <a:solidFill>
                  <a:schemeClr val="dk1"/>
                </a:solidFill>
              </a:rPr>
              <a:t>Don’t need to turn to others for affirmation</a:t>
            </a:r>
            <a:endParaRPr/>
          </a:p>
          <a:p>
            <a:pPr indent="-148844" lvl="0" marL="274320" rtl="0" algn="l">
              <a:spcBef>
                <a:spcPts val="600"/>
              </a:spcBef>
              <a:spcAft>
                <a:spcPts val="0"/>
              </a:spcAft>
              <a:buSzPts val="1976"/>
              <a:buNone/>
            </a:pPr>
            <a:r>
              <a:t/>
            </a:r>
            <a:endParaRPr/>
          </a:p>
        </p:txBody>
      </p:sp>
      <p:sp>
        <p:nvSpPr>
          <p:cNvPr id="149" name="Google Shape;149;p6"/>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500"/>
                                        <p:tgtEl>
                                          <p:spTgt spid="1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1" st="1"/>
                                            </p:txEl>
                                          </p:spTgt>
                                        </p:tgtEl>
                                        <p:attrNameLst>
                                          <p:attrName>style.visibility</p:attrName>
                                        </p:attrNameLst>
                                      </p:cBhvr>
                                      <p:to>
                                        <p:strVal val="visible"/>
                                      </p:to>
                                    </p:set>
                                    <p:animEffect filter="fade" transition="in">
                                      <p:cBhvr>
                                        <p:cTn dur="500"/>
                                        <p:tgtEl>
                                          <p:spTgt spid="1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2" st="2"/>
                                            </p:txEl>
                                          </p:spTgt>
                                        </p:tgtEl>
                                        <p:attrNameLst>
                                          <p:attrName>style.visibility</p:attrName>
                                        </p:attrNameLst>
                                      </p:cBhvr>
                                      <p:to>
                                        <p:strVal val="visible"/>
                                      </p:to>
                                    </p:set>
                                    <p:animEffect filter="fade" transition="in">
                                      <p:cBhvr>
                                        <p:cTn dur="500"/>
                                        <p:tgtEl>
                                          <p:spTgt spid="1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3" st="3"/>
                                            </p:txEl>
                                          </p:spTgt>
                                        </p:tgtEl>
                                        <p:attrNameLst>
                                          <p:attrName>style.visibility</p:attrName>
                                        </p:attrNameLst>
                                      </p:cBhvr>
                                      <p:to>
                                        <p:strVal val="visible"/>
                                      </p:to>
                                    </p:set>
                                    <p:animEffect filter="fade" transition="in">
                                      <p:cBhvr>
                                        <p:cTn dur="500"/>
                                        <p:tgtEl>
                                          <p:spTgt spid="1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4" st="4"/>
                                            </p:txEl>
                                          </p:spTgt>
                                        </p:tgtEl>
                                        <p:attrNameLst>
                                          <p:attrName>style.visibility</p:attrName>
                                        </p:attrNameLst>
                                      </p:cBhvr>
                                      <p:to>
                                        <p:strVal val="visible"/>
                                      </p:to>
                                    </p:set>
                                    <p:animEffect filter="fade" transition="in">
                                      <p:cBhvr>
                                        <p:cTn dur="500"/>
                                        <p:tgtEl>
                                          <p:spTgt spid="14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5" st="5"/>
                                            </p:txEl>
                                          </p:spTgt>
                                        </p:tgtEl>
                                        <p:attrNameLst>
                                          <p:attrName>style.visibility</p:attrName>
                                        </p:attrNameLst>
                                      </p:cBhvr>
                                      <p:to>
                                        <p:strVal val="visible"/>
                                      </p:to>
                                    </p:set>
                                    <p:animEffect filter="fade" transition="in">
                                      <p:cBhvr>
                                        <p:cTn dur="500"/>
                                        <p:tgtEl>
                                          <p:spTgt spid="14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6" st="6"/>
                                            </p:txEl>
                                          </p:spTgt>
                                        </p:tgtEl>
                                        <p:attrNameLst>
                                          <p:attrName>style.visibility</p:attrName>
                                        </p:attrNameLst>
                                      </p:cBhvr>
                                      <p:to>
                                        <p:strVal val="visible"/>
                                      </p:to>
                                    </p:set>
                                    <p:animEffect filter="fade" transition="in">
                                      <p:cBhvr>
                                        <p:cTn dur="500"/>
                                        <p:tgtEl>
                                          <p:spTgt spid="14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xEl>
                                              <p:pRg end="7" st="7"/>
                                            </p:txEl>
                                          </p:spTgt>
                                        </p:tgtEl>
                                        <p:attrNameLst>
                                          <p:attrName>style.visibility</p:attrName>
                                        </p:attrNameLst>
                                      </p:cBhvr>
                                      <p:to>
                                        <p:strVal val="visible"/>
                                      </p:to>
                                    </p:set>
                                    <p:animEffect filter="fade" transition="in">
                                      <p:cBhvr>
                                        <p:cTn dur="500"/>
                                        <p:tgtEl>
                                          <p:spTgt spid="14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46"/>
                                        </p:tgtEl>
                                        <p:attrNameLst>
                                          <p:attrName>style.visibility</p:attrName>
                                        </p:attrNameLst>
                                      </p:cBhvr>
                                      <p:to>
                                        <p:strVal val="visible"/>
                                      </p:to>
                                    </p:set>
                                    <p:animEffect filter="fade" transition="in">
                                      <p:cBhvr>
                                        <p:cTn dur="75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Self-Concept</a:t>
            </a:r>
            <a:endParaRPr sz="3600">
              <a:solidFill>
                <a:srgbClr val="C00000"/>
              </a:solidFill>
            </a:endParaRPr>
          </a:p>
        </p:txBody>
      </p:sp>
      <p:sp>
        <p:nvSpPr>
          <p:cNvPr id="155" name="Google Shape;155;p7"/>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lang="en-CA">
                <a:solidFill>
                  <a:srgbClr val="7F7F7F"/>
                </a:solidFill>
              </a:rPr>
              <a:t>The way a person sees himself/herself</a:t>
            </a:r>
            <a:endParaRPr/>
          </a:p>
          <a:p>
            <a:pPr indent="-274320" lvl="0" marL="274320" rtl="0" algn="l">
              <a:spcBef>
                <a:spcPts val="600"/>
              </a:spcBef>
              <a:spcAft>
                <a:spcPts val="0"/>
              </a:spcAft>
              <a:buSzPts val="1976"/>
              <a:buChar char="🞂"/>
            </a:pPr>
            <a:r>
              <a:rPr lang="en-CA">
                <a:solidFill>
                  <a:srgbClr val="7F7F7F"/>
                </a:solidFill>
              </a:rPr>
              <a:t>The way a person thinks that others see him/her</a:t>
            </a:r>
            <a:endParaRPr/>
          </a:p>
          <a:p>
            <a:pPr indent="-148844" lvl="0" marL="274320" rtl="0" algn="l">
              <a:spcBef>
                <a:spcPts val="600"/>
              </a:spcBef>
              <a:spcAft>
                <a:spcPts val="0"/>
              </a:spcAft>
              <a:buSzPts val="1976"/>
              <a:buNone/>
            </a:pPr>
            <a:r>
              <a:t/>
            </a:r>
            <a:endParaRPr/>
          </a:p>
          <a:p>
            <a:pPr indent="-274320" lvl="0" marL="274320" rtl="0" algn="l">
              <a:spcBef>
                <a:spcPts val="600"/>
              </a:spcBef>
              <a:spcAft>
                <a:spcPts val="0"/>
              </a:spcAft>
              <a:buSzPts val="1976"/>
              <a:buChar char="🞂"/>
            </a:pPr>
            <a:r>
              <a:rPr b="1" lang="en-CA">
                <a:solidFill>
                  <a:schemeClr val="dk1"/>
                </a:solidFill>
              </a:rPr>
              <a:t>Negative self-concept</a:t>
            </a:r>
            <a:endParaRPr/>
          </a:p>
          <a:p>
            <a:pPr indent="-274320" lvl="1" marL="548640" rtl="0" algn="l">
              <a:spcBef>
                <a:spcPts val="500"/>
              </a:spcBef>
              <a:spcAft>
                <a:spcPts val="0"/>
              </a:spcAft>
              <a:buSzPts val="1748"/>
              <a:buChar char="🞂"/>
            </a:pPr>
            <a:r>
              <a:rPr lang="en-CA">
                <a:solidFill>
                  <a:schemeClr val="dk1"/>
                </a:solidFill>
              </a:rPr>
              <a:t>Lack confidence;  introvert</a:t>
            </a:r>
            <a:endParaRPr/>
          </a:p>
          <a:p>
            <a:pPr indent="-274320" lvl="1" marL="548640" rtl="0" algn="l">
              <a:spcBef>
                <a:spcPts val="500"/>
              </a:spcBef>
              <a:spcAft>
                <a:spcPts val="0"/>
              </a:spcAft>
              <a:buSzPts val="1748"/>
              <a:buChar char="🞂"/>
            </a:pPr>
            <a:r>
              <a:rPr lang="en-CA">
                <a:solidFill>
                  <a:schemeClr val="dk1"/>
                </a:solidFill>
              </a:rPr>
              <a:t>Take negative situations personally</a:t>
            </a:r>
            <a:endParaRPr/>
          </a:p>
          <a:p>
            <a:pPr indent="-274320" lvl="1" marL="548640" rtl="0" algn="l">
              <a:spcBef>
                <a:spcPts val="500"/>
              </a:spcBef>
              <a:spcAft>
                <a:spcPts val="0"/>
              </a:spcAft>
              <a:buSzPts val="1748"/>
              <a:buChar char="🞂"/>
            </a:pPr>
            <a:r>
              <a:rPr lang="en-CA">
                <a:solidFill>
                  <a:schemeClr val="dk1"/>
                </a:solidFill>
              </a:rPr>
              <a:t>Often need to turn to others for affirmation</a:t>
            </a:r>
            <a:endParaRPr/>
          </a:p>
          <a:p>
            <a:pPr indent="-163322" lvl="1" marL="548640" rtl="0" algn="l">
              <a:spcBef>
                <a:spcPts val="500"/>
              </a:spcBef>
              <a:spcAft>
                <a:spcPts val="0"/>
              </a:spcAft>
              <a:buSzPts val="1748"/>
              <a:buNone/>
            </a:pPr>
            <a:r>
              <a:t/>
            </a:r>
            <a:endParaRPr>
              <a:solidFill>
                <a:schemeClr val="dk1"/>
              </a:solidFill>
            </a:endParaRPr>
          </a:p>
          <a:p>
            <a:pPr indent="-274320" lvl="0" marL="274320" rtl="0" algn="l">
              <a:spcBef>
                <a:spcPts val="600"/>
              </a:spcBef>
              <a:spcAft>
                <a:spcPts val="0"/>
              </a:spcAft>
              <a:buSzPts val="1748"/>
              <a:buChar char="🞂"/>
            </a:pPr>
            <a:r>
              <a:rPr lang="en-CA" sz="2300"/>
              <a:t>People </a:t>
            </a:r>
            <a:r>
              <a:rPr lang="en-CA" sz="2300" u="sng"/>
              <a:t>do</a:t>
            </a:r>
            <a:r>
              <a:rPr lang="en-CA" sz="2300"/>
              <a:t> have the ability to improve their self-concept</a:t>
            </a:r>
            <a:endParaRPr sz="2300">
              <a:solidFill>
                <a:schemeClr val="dk1"/>
              </a:solidFill>
            </a:endParaRPr>
          </a:p>
          <a:p>
            <a:pPr indent="-148844" lvl="0" marL="274320" rtl="0" algn="l">
              <a:spcBef>
                <a:spcPts val="600"/>
              </a:spcBef>
              <a:spcAft>
                <a:spcPts val="0"/>
              </a:spcAft>
              <a:buSzPts val="1976"/>
              <a:buNone/>
            </a:pPr>
            <a:r>
              <a:t/>
            </a:r>
            <a:endParaRPr/>
          </a:p>
        </p:txBody>
      </p:sp>
      <p:pic>
        <p:nvPicPr>
          <p:cNvPr descr="http://cdn2.mademan.com/wp-content/uploads/2011/12/not-confident-guy.jpg" id="156" name="Google Shape;156;p7"/>
          <p:cNvPicPr preferRelativeResize="0"/>
          <p:nvPr/>
        </p:nvPicPr>
        <p:blipFill rotWithShape="1">
          <a:blip r:embed="rId3">
            <a:alphaModFix/>
          </a:blip>
          <a:srcRect b="0" l="0" r="0" t="0"/>
          <a:stretch/>
        </p:blipFill>
        <p:spPr>
          <a:xfrm>
            <a:off x="5400074" y="1340768"/>
            <a:ext cx="3201956" cy="2088232"/>
          </a:xfrm>
          <a:prstGeom prst="rect">
            <a:avLst/>
          </a:prstGeom>
          <a:noFill/>
          <a:ln>
            <a:noFill/>
          </a:ln>
        </p:spPr>
      </p:pic>
      <p:sp>
        <p:nvSpPr>
          <p:cNvPr id="157" name="Google Shape;157;p7"/>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56"/>
                                        </p:tgtEl>
                                        <p:attrNameLst>
                                          <p:attrName>style.visibility</p:attrName>
                                        </p:attrNameLst>
                                      </p:cBhvr>
                                      <p:to>
                                        <p:strVal val="visible"/>
                                      </p:to>
                                    </p:set>
                                    <p:animEffect filter="fade" transition="in">
                                      <p:cBhvr>
                                        <p:cTn dur="75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8"/>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Self-Concept</a:t>
            </a:r>
            <a:endParaRPr sz="3600">
              <a:solidFill>
                <a:srgbClr val="C00000"/>
              </a:solidFill>
            </a:endParaRPr>
          </a:p>
        </p:txBody>
      </p:sp>
      <p:sp>
        <p:nvSpPr>
          <p:cNvPr id="163" name="Google Shape;163;p8"/>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b="1" lang="en-CA">
                <a:solidFill>
                  <a:schemeClr val="dk1"/>
                </a:solidFill>
              </a:rPr>
              <a:t>Self-Assessment</a:t>
            </a:r>
            <a:endParaRPr/>
          </a:p>
          <a:p>
            <a:pPr indent="-274320" lvl="1" marL="548640" rtl="0" algn="l">
              <a:spcBef>
                <a:spcPts val="500"/>
              </a:spcBef>
              <a:spcAft>
                <a:spcPts val="0"/>
              </a:spcAft>
              <a:buSzPts val="1748"/>
              <a:buChar char="🞂"/>
            </a:pPr>
            <a:r>
              <a:rPr lang="en-CA">
                <a:solidFill>
                  <a:schemeClr val="dk1"/>
                </a:solidFill>
              </a:rPr>
              <a:t>An individual evaluation in which one’s strengths and weaknesses are identified</a:t>
            </a:r>
            <a:endParaRPr/>
          </a:p>
          <a:p>
            <a:pPr indent="-148844" lvl="0" marL="274320" rtl="0" algn="l">
              <a:spcBef>
                <a:spcPts val="600"/>
              </a:spcBef>
              <a:spcAft>
                <a:spcPts val="0"/>
              </a:spcAft>
              <a:buSzPts val="1976"/>
              <a:buNone/>
            </a:pPr>
            <a:r>
              <a:t/>
            </a:r>
            <a:endParaRPr/>
          </a:p>
          <a:p>
            <a:pPr indent="-228600" lvl="3" marL="1097280" rtl="0" algn="l">
              <a:spcBef>
                <a:spcPts val="400"/>
              </a:spcBef>
              <a:spcAft>
                <a:spcPts val="0"/>
              </a:spcAft>
              <a:buSzPts val="1610"/>
              <a:buChar char="◻"/>
            </a:pPr>
            <a:r>
              <a:rPr lang="en-CA" sz="2300"/>
              <a:t>What are my strengths?</a:t>
            </a:r>
            <a:endParaRPr/>
          </a:p>
          <a:p>
            <a:pPr indent="-228600" lvl="3" marL="1097280" rtl="0" algn="l">
              <a:spcBef>
                <a:spcPts val="400"/>
              </a:spcBef>
              <a:spcAft>
                <a:spcPts val="0"/>
              </a:spcAft>
              <a:buSzPts val="1610"/>
              <a:buChar char="◻"/>
            </a:pPr>
            <a:r>
              <a:rPr lang="en-CA" sz="2300"/>
              <a:t>What are my weaknesses?</a:t>
            </a:r>
            <a:endParaRPr/>
          </a:p>
          <a:p>
            <a:pPr indent="-228600" lvl="3" marL="1097280" rtl="0" algn="l">
              <a:spcBef>
                <a:spcPts val="400"/>
              </a:spcBef>
              <a:spcAft>
                <a:spcPts val="0"/>
              </a:spcAft>
              <a:buSzPts val="1610"/>
              <a:buChar char="◻"/>
            </a:pPr>
            <a:r>
              <a:rPr lang="en-CA" sz="2300"/>
              <a:t>How do I see myself?</a:t>
            </a:r>
            <a:endParaRPr/>
          </a:p>
          <a:p>
            <a:pPr indent="-228600" lvl="3" marL="1097280" rtl="0" algn="l">
              <a:spcBef>
                <a:spcPts val="400"/>
              </a:spcBef>
              <a:spcAft>
                <a:spcPts val="0"/>
              </a:spcAft>
              <a:buSzPts val="1610"/>
              <a:buChar char="◻"/>
            </a:pPr>
            <a:r>
              <a:rPr lang="en-CA" sz="2300"/>
              <a:t>What are my likes/dislikes?</a:t>
            </a:r>
            <a:endParaRPr/>
          </a:p>
          <a:p>
            <a:pPr indent="-228600" lvl="3" marL="1097280" rtl="0" algn="l">
              <a:spcBef>
                <a:spcPts val="400"/>
              </a:spcBef>
              <a:spcAft>
                <a:spcPts val="0"/>
              </a:spcAft>
              <a:buSzPts val="1610"/>
              <a:buChar char="◻"/>
            </a:pPr>
            <a:r>
              <a:rPr lang="en-CA" sz="2300"/>
              <a:t>Do I establish goals and work toward them?</a:t>
            </a:r>
            <a:endParaRPr sz="2300"/>
          </a:p>
        </p:txBody>
      </p:sp>
      <p:pic>
        <p:nvPicPr>
          <p:cNvPr descr="http://you-count.co.uk/wp-content/uploads/2010/07/self-assessment.jpg" id="164" name="Google Shape;164;p8"/>
          <p:cNvPicPr preferRelativeResize="0"/>
          <p:nvPr/>
        </p:nvPicPr>
        <p:blipFill rotWithShape="1">
          <a:blip r:embed="rId3">
            <a:alphaModFix/>
          </a:blip>
          <a:srcRect b="0" l="0" r="0" t="0"/>
          <a:stretch/>
        </p:blipFill>
        <p:spPr>
          <a:xfrm>
            <a:off x="5557664" y="2375892"/>
            <a:ext cx="3122712" cy="2081808"/>
          </a:xfrm>
          <a:prstGeom prst="rect">
            <a:avLst/>
          </a:prstGeom>
          <a:noFill/>
          <a:ln>
            <a:noFill/>
          </a:ln>
        </p:spPr>
      </p:pic>
      <p:sp>
        <p:nvSpPr>
          <p:cNvPr id="165" name="Google Shape;165;p8"/>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64"/>
                                        </p:tgtEl>
                                        <p:attrNameLst>
                                          <p:attrName>style.visibility</p:attrName>
                                        </p:attrNameLst>
                                      </p:cBhvr>
                                      <p:to>
                                        <p:strVal val="visible"/>
                                      </p:to>
                                    </p:set>
                                    <p:animEffect filter="fade" transition="in">
                                      <p:cBhvr>
                                        <p:cTn dur="75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9"/>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Self-Concept</a:t>
            </a:r>
            <a:endParaRPr sz="3600">
              <a:solidFill>
                <a:srgbClr val="C00000"/>
              </a:solidFill>
            </a:endParaRPr>
          </a:p>
        </p:txBody>
      </p:sp>
      <p:sp>
        <p:nvSpPr>
          <p:cNvPr id="171" name="Google Shape;171;p9"/>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b="1" lang="en-CA">
                <a:solidFill>
                  <a:schemeClr val="dk1"/>
                </a:solidFill>
              </a:rPr>
              <a:t>Ten Tips for Improving Self-Concept</a:t>
            </a:r>
            <a:endParaRPr>
              <a:solidFill>
                <a:schemeClr val="dk1"/>
              </a:solidFill>
            </a:endParaRPr>
          </a:p>
          <a:p>
            <a:pPr indent="-457200" lvl="1" marL="731520" rtl="0" algn="l">
              <a:spcBef>
                <a:spcPts val="500"/>
              </a:spcBef>
              <a:spcAft>
                <a:spcPts val="0"/>
              </a:spcAft>
              <a:buSzPts val="1748"/>
              <a:buFont typeface="Bookman Old Style"/>
              <a:buAutoNum type="arabicPeriod"/>
            </a:pPr>
            <a:r>
              <a:rPr lang="en-CA">
                <a:solidFill>
                  <a:schemeClr val="dk1"/>
                </a:solidFill>
              </a:rPr>
              <a:t>See yourself as a success</a:t>
            </a:r>
            <a:endParaRPr/>
          </a:p>
          <a:p>
            <a:pPr indent="-457200" lvl="1" marL="731520" rtl="0" algn="l">
              <a:spcBef>
                <a:spcPts val="500"/>
              </a:spcBef>
              <a:spcAft>
                <a:spcPts val="0"/>
              </a:spcAft>
              <a:buSzPts val="1748"/>
              <a:buFont typeface="Bookman Old Style"/>
              <a:buAutoNum type="arabicPeriod"/>
            </a:pPr>
            <a:r>
              <a:rPr lang="en-CA">
                <a:solidFill>
                  <a:schemeClr val="dk1"/>
                </a:solidFill>
              </a:rPr>
              <a:t>Spend time with positive people</a:t>
            </a:r>
            <a:endParaRPr/>
          </a:p>
          <a:p>
            <a:pPr indent="-457200" lvl="1" marL="731520" rtl="0" algn="l">
              <a:spcBef>
                <a:spcPts val="500"/>
              </a:spcBef>
              <a:spcAft>
                <a:spcPts val="0"/>
              </a:spcAft>
              <a:buSzPts val="1748"/>
              <a:buFont typeface="Bookman Old Style"/>
              <a:buAutoNum type="arabicPeriod"/>
            </a:pPr>
            <a:r>
              <a:rPr lang="en-CA">
                <a:solidFill>
                  <a:schemeClr val="dk1"/>
                </a:solidFill>
              </a:rPr>
              <a:t>Eat right</a:t>
            </a:r>
            <a:endParaRPr/>
          </a:p>
          <a:p>
            <a:pPr indent="-457200" lvl="1" marL="731520" rtl="0" algn="l">
              <a:spcBef>
                <a:spcPts val="500"/>
              </a:spcBef>
              <a:spcAft>
                <a:spcPts val="0"/>
              </a:spcAft>
              <a:buSzPts val="1748"/>
              <a:buFont typeface="Bookman Old Style"/>
              <a:buAutoNum type="arabicPeriod"/>
            </a:pPr>
            <a:r>
              <a:rPr lang="en-CA">
                <a:solidFill>
                  <a:schemeClr val="dk1"/>
                </a:solidFill>
              </a:rPr>
              <a:t>Break tasks down into smaller steps</a:t>
            </a:r>
            <a:endParaRPr/>
          </a:p>
          <a:p>
            <a:pPr indent="-457200" lvl="1" marL="731520" rtl="0" algn="l">
              <a:spcBef>
                <a:spcPts val="500"/>
              </a:spcBef>
              <a:spcAft>
                <a:spcPts val="0"/>
              </a:spcAft>
              <a:buSzPts val="1748"/>
              <a:buFont typeface="Bookman Old Style"/>
              <a:buAutoNum type="arabicPeriod"/>
            </a:pPr>
            <a:r>
              <a:rPr lang="en-CA">
                <a:solidFill>
                  <a:schemeClr val="dk1"/>
                </a:solidFill>
              </a:rPr>
              <a:t>Get enough sleep</a:t>
            </a:r>
            <a:endParaRPr/>
          </a:p>
          <a:p>
            <a:pPr indent="-457200" lvl="1" marL="731520" rtl="0" algn="l">
              <a:spcBef>
                <a:spcPts val="500"/>
              </a:spcBef>
              <a:spcAft>
                <a:spcPts val="0"/>
              </a:spcAft>
              <a:buSzPts val="1748"/>
              <a:buFont typeface="Bookman Old Style"/>
              <a:buAutoNum type="arabicPeriod"/>
            </a:pPr>
            <a:r>
              <a:rPr lang="en-CA">
                <a:solidFill>
                  <a:schemeClr val="dk1"/>
                </a:solidFill>
              </a:rPr>
              <a:t>Reward successes</a:t>
            </a:r>
            <a:endParaRPr/>
          </a:p>
          <a:p>
            <a:pPr indent="-457200" lvl="1" marL="731520" rtl="0" algn="l">
              <a:spcBef>
                <a:spcPts val="500"/>
              </a:spcBef>
              <a:spcAft>
                <a:spcPts val="0"/>
              </a:spcAft>
              <a:buSzPts val="1748"/>
              <a:buFont typeface="Bookman Old Style"/>
              <a:buAutoNum type="arabicPeriod"/>
            </a:pPr>
            <a:r>
              <a:rPr lang="en-CA">
                <a:solidFill>
                  <a:schemeClr val="dk1"/>
                </a:solidFill>
              </a:rPr>
              <a:t>Practice positive self-talk</a:t>
            </a:r>
            <a:endParaRPr/>
          </a:p>
          <a:p>
            <a:pPr indent="-457200" lvl="1" marL="731520" rtl="0" algn="l">
              <a:spcBef>
                <a:spcPts val="500"/>
              </a:spcBef>
              <a:spcAft>
                <a:spcPts val="0"/>
              </a:spcAft>
              <a:buSzPts val="1748"/>
              <a:buFont typeface="Bookman Old Style"/>
              <a:buAutoNum type="arabicPeriod"/>
            </a:pPr>
            <a:r>
              <a:rPr lang="en-CA">
                <a:solidFill>
                  <a:schemeClr val="dk1"/>
                </a:solidFill>
              </a:rPr>
              <a:t>Do something for someone else</a:t>
            </a:r>
            <a:endParaRPr/>
          </a:p>
          <a:p>
            <a:pPr indent="-457200" lvl="1" marL="731520" rtl="0" algn="l">
              <a:spcBef>
                <a:spcPts val="500"/>
              </a:spcBef>
              <a:spcAft>
                <a:spcPts val="0"/>
              </a:spcAft>
              <a:buSzPts val="1748"/>
              <a:buFont typeface="Bookman Old Style"/>
              <a:buAutoNum type="arabicPeriod"/>
            </a:pPr>
            <a:r>
              <a:rPr lang="en-CA">
                <a:solidFill>
                  <a:schemeClr val="dk1"/>
                </a:solidFill>
              </a:rPr>
              <a:t>Exercise </a:t>
            </a:r>
            <a:endParaRPr/>
          </a:p>
          <a:p>
            <a:pPr indent="-457200" lvl="1" marL="731520" rtl="0" algn="l">
              <a:spcBef>
                <a:spcPts val="500"/>
              </a:spcBef>
              <a:spcAft>
                <a:spcPts val="0"/>
              </a:spcAft>
              <a:buSzPts val="1748"/>
              <a:buFont typeface="Bookman Old Style"/>
              <a:buAutoNum type="arabicPeriod"/>
            </a:pPr>
            <a:r>
              <a:rPr lang="en-CA">
                <a:solidFill>
                  <a:schemeClr val="dk1"/>
                </a:solidFill>
              </a:rPr>
              <a:t>Learn something new </a:t>
            </a:r>
            <a:endParaRPr/>
          </a:p>
        </p:txBody>
      </p:sp>
      <p:sp>
        <p:nvSpPr>
          <p:cNvPr id="172" name="Google Shape;172;p9"/>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1">
                                            <p:txEl>
                                              <p:pRg end="0" st="0"/>
                                            </p:txEl>
                                          </p:spTgt>
                                        </p:tgtEl>
                                        <p:attrNameLst>
                                          <p:attrName>style.visibility</p:attrName>
                                        </p:attrNameLst>
                                      </p:cBhvr>
                                      <p:to>
                                        <p:strVal val="visible"/>
                                      </p:to>
                                    </p:set>
                                    <p:animEffect filter="fade" transition="in">
                                      <p:cBhvr>
                                        <p:cTn dur="500"/>
                                        <p:tgtEl>
                                          <p:spTgt spid="17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1" st="1"/>
                                            </p:txEl>
                                          </p:spTgt>
                                        </p:tgtEl>
                                        <p:attrNameLst>
                                          <p:attrName>style.visibility</p:attrName>
                                        </p:attrNameLst>
                                      </p:cBhvr>
                                      <p:to>
                                        <p:strVal val="visible"/>
                                      </p:to>
                                    </p:set>
                                    <p:animEffect filter="fade" transition="in">
                                      <p:cBhvr>
                                        <p:cTn dur="500"/>
                                        <p:tgtEl>
                                          <p:spTgt spid="17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2" st="2"/>
                                            </p:txEl>
                                          </p:spTgt>
                                        </p:tgtEl>
                                        <p:attrNameLst>
                                          <p:attrName>style.visibility</p:attrName>
                                        </p:attrNameLst>
                                      </p:cBhvr>
                                      <p:to>
                                        <p:strVal val="visible"/>
                                      </p:to>
                                    </p:set>
                                    <p:animEffect filter="fade" transition="in">
                                      <p:cBhvr>
                                        <p:cTn dur="500"/>
                                        <p:tgtEl>
                                          <p:spTgt spid="17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3" st="3"/>
                                            </p:txEl>
                                          </p:spTgt>
                                        </p:tgtEl>
                                        <p:attrNameLst>
                                          <p:attrName>style.visibility</p:attrName>
                                        </p:attrNameLst>
                                      </p:cBhvr>
                                      <p:to>
                                        <p:strVal val="visible"/>
                                      </p:to>
                                    </p:set>
                                    <p:animEffect filter="fade" transition="in">
                                      <p:cBhvr>
                                        <p:cTn dur="500"/>
                                        <p:tgtEl>
                                          <p:spTgt spid="17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4" st="4"/>
                                            </p:txEl>
                                          </p:spTgt>
                                        </p:tgtEl>
                                        <p:attrNameLst>
                                          <p:attrName>style.visibility</p:attrName>
                                        </p:attrNameLst>
                                      </p:cBhvr>
                                      <p:to>
                                        <p:strVal val="visible"/>
                                      </p:to>
                                    </p:set>
                                    <p:animEffect filter="fade" transition="in">
                                      <p:cBhvr>
                                        <p:cTn dur="500"/>
                                        <p:tgtEl>
                                          <p:spTgt spid="17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5" st="5"/>
                                            </p:txEl>
                                          </p:spTgt>
                                        </p:tgtEl>
                                        <p:attrNameLst>
                                          <p:attrName>style.visibility</p:attrName>
                                        </p:attrNameLst>
                                      </p:cBhvr>
                                      <p:to>
                                        <p:strVal val="visible"/>
                                      </p:to>
                                    </p:set>
                                    <p:animEffect filter="fade" transition="in">
                                      <p:cBhvr>
                                        <p:cTn dur="500"/>
                                        <p:tgtEl>
                                          <p:spTgt spid="17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6" st="6"/>
                                            </p:txEl>
                                          </p:spTgt>
                                        </p:tgtEl>
                                        <p:attrNameLst>
                                          <p:attrName>style.visibility</p:attrName>
                                        </p:attrNameLst>
                                      </p:cBhvr>
                                      <p:to>
                                        <p:strVal val="visible"/>
                                      </p:to>
                                    </p:set>
                                    <p:animEffect filter="fade" transition="in">
                                      <p:cBhvr>
                                        <p:cTn dur="500"/>
                                        <p:tgtEl>
                                          <p:spTgt spid="17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7" st="7"/>
                                            </p:txEl>
                                          </p:spTgt>
                                        </p:tgtEl>
                                        <p:attrNameLst>
                                          <p:attrName>style.visibility</p:attrName>
                                        </p:attrNameLst>
                                      </p:cBhvr>
                                      <p:to>
                                        <p:strVal val="visible"/>
                                      </p:to>
                                    </p:set>
                                    <p:animEffect filter="fade" transition="in">
                                      <p:cBhvr>
                                        <p:cTn dur="500"/>
                                        <p:tgtEl>
                                          <p:spTgt spid="17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8" st="8"/>
                                            </p:txEl>
                                          </p:spTgt>
                                        </p:tgtEl>
                                        <p:attrNameLst>
                                          <p:attrName>style.visibility</p:attrName>
                                        </p:attrNameLst>
                                      </p:cBhvr>
                                      <p:to>
                                        <p:strVal val="visible"/>
                                      </p:to>
                                    </p:set>
                                    <p:animEffect filter="fade" transition="in">
                                      <p:cBhvr>
                                        <p:cTn dur="500"/>
                                        <p:tgtEl>
                                          <p:spTgt spid="171">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9" st="9"/>
                                            </p:txEl>
                                          </p:spTgt>
                                        </p:tgtEl>
                                        <p:attrNameLst>
                                          <p:attrName>style.visibility</p:attrName>
                                        </p:attrNameLst>
                                      </p:cBhvr>
                                      <p:to>
                                        <p:strVal val="visible"/>
                                      </p:to>
                                    </p:set>
                                    <p:animEffect filter="fade" transition="in">
                                      <p:cBhvr>
                                        <p:cTn dur="500"/>
                                        <p:tgtEl>
                                          <p:spTgt spid="171">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10" st="10"/>
                                            </p:txEl>
                                          </p:spTgt>
                                        </p:tgtEl>
                                        <p:attrNameLst>
                                          <p:attrName>style.visibility</p:attrName>
                                        </p:attrNameLst>
                                      </p:cBhvr>
                                      <p:to>
                                        <p:strVal val="visible"/>
                                      </p:to>
                                    </p:set>
                                    <p:animEffect filter="fade" transition="in">
                                      <p:cBhvr>
                                        <p:cTn dur="500"/>
                                        <p:tgtEl>
                                          <p:spTgt spid="171">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http://media1.onsugar.com/files/2012/06/25/3/192/1922441/ea045b158367f991_101356351.larger/i/How-Motivate-Yourself.jpg" id="177" name="Google Shape;177;p10"/>
          <p:cNvPicPr preferRelativeResize="0"/>
          <p:nvPr/>
        </p:nvPicPr>
        <p:blipFill rotWithShape="1">
          <a:blip r:embed="rId3">
            <a:alphaModFix/>
          </a:blip>
          <a:srcRect b="0" l="0" r="0" t="0"/>
          <a:stretch/>
        </p:blipFill>
        <p:spPr>
          <a:xfrm>
            <a:off x="3851920" y="4437112"/>
            <a:ext cx="2286000" cy="2286001"/>
          </a:xfrm>
          <a:prstGeom prst="rect">
            <a:avLst/>
          </a:prstGeom>
          <a:noFill/>
          <a:ln>
            <a:noFill/>
          </a:ln>
        </p:spPr>
      </p:pic>
      <p:sp>
        <p:nvSpPr>
          <p:cNvPr id="178" name="Google Shape;178;p10"/>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Self-Motivation</a:t>
            </a:r>
            <a:endParaRPr sz="3600">
              <a:solidFill>
                <a:srgbClr val="C00000"/>
              </a:solidFill>
            </a:endParaRPr>
          </a:p>
        </p:txBody>
      </p:sp>
      <p:sp>
        <p:nvSpPr>
          <p:cNvPr id="179" name="Google Shape;179;p10"/>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b="1" lang="en-CA">
                <a:solidFill>
                  <a:schemeClr val="dk1"/>
                </a:solidFill>
              </a:rPr>
              <a:t>How can you motivate yourself?</a:t>
            </a:r>
            <a:endParaRPr>
              <a:solidFill>
                <a:schemeClr val="dk1"/>
              </a:solidFill>
            </a:endParaRPr>
          </a:p>
          <a:p>
            <a:pPr indent="-457200" lvl="1" marL="731520" rtl="0" algn="l">
              <a:spcBef>
                <a:spcPts val="500"/>
              </a:spcBef>
              <a:spcAft>
                <a:spcPts val="0"/>
              </a:spcAft>
              <a:buSzPts val="1748"/>
              <a:buFont typeface="Bookman Old Style"/>
              <a:buAutoNum type="arabicPeriod"/>
            </a:pPr>
            <a:r>
              <a:rPr lang="en-CA">
                <a:solidFill>
                  <a:schemeClr val="dk1"/>
                </a:solidFill>
              </a:rPr>
              <a:t>Post quotations around your work area so you see them often</a:t>
            </a:r>
            <a:endParaRPr/>
          </a:p>
          <a:p>
            <a:pPr indent="-457200" lvl="1" marL="731520" rtl="0" algn="l">
              <a:spcBef>
                <a:spcPts val="500"/>
              </a:spcBef>
              <a:spcAft>
                <a:spcPts val="0"/>
              </a:spcAft>
              <a:buSzPts val="1748"/>
              <a:buFont typeface="Bookman Old Style"/>
              <a:buAutoNum type="arabicPeriod"/>
            </a:pPr>
            <a:r>
              <a:rPr lang="en-CA">
                <a:solidFill>
                  <a:schemeClr val="dk1"/>
                </a:solidFill>
              </a:rPr>
              <a:t>Follow the tips for improving self-concept</a:t>
            </a:r>
            <a:endParaRPr/>
          </a:p>
          <a:p>
            <a:pPr indent="-457200" lvl="1" marL="731520" rtl="0" algn="l">
              <a:spcBef>
                <a:spcPts val="500"/>
              </a:spcBef>
              <a:spcAft>
                <a:spcPts val="0"/>
              </a:spcAft>
              <a:buSzPts val="1748"/>
              <a:buFont typeface="Bookman Old Style"/>
              <a:buAutoNum type="arabicPeriod"/>
            </a:pPr>
            <a:r>
              <a:rPr lang="en-CA">
                <a:solidFill>
                  <a:schemeClr val="dk1"/>
                </a:solidFill>
              </a:rPr>
              <a:t>Set goals and strive to achieve them</a:t>
            </a:r>
            <a:endParaRPr/>
          </a:p>
          <a:p>
            <a:pPr indent="-457200" lvl="1" marL="731520" rtl="0" algn="l">
              <a:spcBef>
                <a:spcPts val="500"/>
              </a:spcBef>
              <a:spcAft>
                <a:spcPts val="0"/>
              </a:spcAft>
              <a:buSzPts val="1748"/>
              <a:buFont typeface="Bookman Old Style"/>
              <a:buAutoNum type="arabicPeriod"/>
            </a:pPr>
            <a:r>
              <a:rPr lang="en-CA">
                <a:solidFill>
                  <a:schemeClr val="dk1"/>
                </a:solidFill>
              </a:rPr>
              <a:t>Read motivational books</a:t>
            </a:r>
            <a:endParaRPr/>
          </a:p>
          <a:p>
            <a:pPr indent="-457200" lvl="1" marL="731520" rtl="0" algn="l">
              <a:spcBef>
                <a:spcPts val="500"/>
              </a:spcBef>
              <a:spcAft>
                <a:spcPts val="0"/>
              </a:spcAft>
              <a:buSzPts val="1748"/>
              <a:buFont typeface="Bookman Old Style"/>
              <a:buAutoNum type="arabicPeriod"/>
            </a:pPr>
            <a:r>
              <a:rPr lang="en-CA">
                <a:solidFill>
                  <a:schemeClr val="dk1"/>
                </a:solidFill>
              </a:rPr>
              <a:t>Walk, talk, and act like you are full of energy</a:t>
            </a:r>
            <a:endParaRPr/>
          </a:p>
          <a:p>
            <a:pPr indent="-457200" lvl="1" marL="731520" rtl="0" algn="l">
              <a:spcBef>
                <a:spcPts val="500"/>
              </a:spcBef>
              <a:spcAft>
                <a:spcPts val="0"/>
              </a:spcAft>
              <a:buSzPts val="1748"/>
              <a:buFont typeface="Bookman Old Style"/>
              <a:buAutoNum type="arabicPeriod"/>
            </a:pPr>
            <a:r>
              <a:rPr lang="en-CA">
                <a:solidFill>
                  <a:schemeClr val="dk1"/>
                </a:solidFill>
              </a:rPr>
              <a:t>Develop your sense of humour; let others see it</a:t>
            </a:r>
            <a:endParaRPr/>
          </a:p>
          <a:p>
            <a:pPr indent="-457200" lvl="1" marL="731520" rtl="0" algn="l">
              <a:spcBef>
                <a:spcPts val="500"/>
              </a:spcBef>
              <a:spcAft>
                <a:spcPts val="0"/>
              </a:spcAft>
              <a:buSzPts val="1748"/>
              <a:buFont typeface="Bookman Old Style"/>
              <a:buAutoNum type="arabicPeriod"/>
            </a:pPr>
            <a:r>
              <a:rPr lang="en-CA">
                <a:solidFill>
                  <a:schemeClr val="dk1"/>
                </a:solidFill>
              </a:rPr>
              <a:t>Have fun!</a:t>
            </a:r>
            <a:endParaRPr/>
          </a:p>
        </p:txBody>
      </p:sp>
      <p:sp>
        <p:nvSpPr>
          <p:cNvPr id="180" name="Google Shape;180;p10"/>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animEffect filter="fade" transition="in">
                                      <p:cBhvr>
                                        <p:cTn dur="500"/>
                                        <p:tgtEl>
                                          <p:spTgt spid="1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animEffect filter="fade" transition="in">
                                      <p:cBhvr>
                                        <p:cTn dur="500"/>
                                        <p:tgtEl>
                                          <p:spTgt spid="1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2" st="2"/>
                                            </p:txEl>
                                          </p:spTgt>
                                        </p:tgtEl>
                                        <p:attrNameLst>
                                          <p:attrName>style.visibility</p:attrName>
                                        </p:attrNameLst>
                                      </p:cBhvr>
                                      <p:to>
                                        <p:strVal val="visible"/>
                                      </p:to>
                                    </p:set>
                                    <p:animEffect filter="fade" transition="in">
                                      <p:cBhvr>
                                        <p:cTn dur="500"/>
                                        <p:tgtEl>
                                          <p:spTgt spid="1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3" st="3"/>
                                            </p:txEl>
                                          </p:spTgt>
                                        </p:tgtEl>
                                        <p:attrNameLst>
                                          <p:attrName>style.visibility</p:attrName>
                                        </p:attrNameLst>
                                      </p:cBhvr>
                                      <p:to>
                                        <p:strVal val="visible"/>
                                      </p:to>
                                    </p:set>
                                    <p:animEffect filter="fade" transition="in">
                                      <p:cBhvr>
                                        <p:cTn dur="500"/>
                                        <p:tgtEl>
                                          <p:spTgt spid="1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4" st="4"/>
                                            </p:txEl>
                                          </p:spTgt>
                                        </p:tgtEl>
                                        <p:attrNameLst>
                                          <p:attrName>style.visibility</p:attrName>
                                        </p:attrNameLst>
                                      </p:cBhvr>
                                      <p:to>
                                        <p:strVal val="visible"/>
                                      </p:to>
                                    </p:set>
                                    <p:animEffect filter="fade" transition="in">
                                      <p:cBhvr>
                                        <p:cTn dur="500"/>
                                        <p:tgtEl>
                                          <p:spTgt spid="17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5" st="5"/>
                                            </p:txEl>
                                          </p:spTgt>
                                        </p:tgtEl>
                                        <p:attrNameLst>
                                          <p:attrName>style.visibility</p:attrName>
                                        </p:attrNameLst>
                                      </p:cBhvr>
                                      <p:to>
                                        <p:strVal val="visible"/>
                                      </p:to>
                                    </p:set>
                                    <p:animEffect filter="fade" transition="in">
                                      <p:cBhvr>
                                        <p:cTn dur="500"/>
                                        <p:tgtEl>
                                          <p:spTgt spid="17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6" st="6"/>
                                            </p:txEl>
                                          </p:spTgt>
                                        </p:tgtEl>
                                        <p:attrNameLst>
                                          <p:attrName>style.visibility</p:attrName>
                                        </p:attrNameLst>
                                      </p:cBhvr>
                                      <p:to>
                                        <p:strVal val="visible"/>
                                      </p:to>
                                    </p:set>
                                    <p:animEffect filter="fade" transition="in">
                                      <p:cBhvr>
                                        <p:cTn dur="500"/>
                                        <p:tgtEl>
                                          <p:spTgt spid="17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7" st="7"/>
                                            </p:txEl>
                                          </p:spTgt>
                                        </p:tgtEl>
                                        <p:attrNameLst>
                                          <p:attrName>style.visibility</p:attrName>
                                        </p:attrNameLst>
                                      </p:cBhvr>
                                      <p:to>
                                        <p:strVal val="visible"/>
                                      </p:to>
                                    </p:set>
                                    <p:animEffect filter="fade" transition="in">
                                      <p:cBhvr>
                                        <p:cTn dur="500"/>
                                        <p:tgtEl>
                                          <p:spTgt spid="17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77"/>
                                        </p:tgtEl>
                                        <p:attrNameLst>
                                          <p:attrName>style.visibility</p:attrName>
                                        </p:attrNameLst>
                                      </p:cBhvr>
                                      <p:to>
                                        <p:strVal val="visible"/>
                                      </p:to>
                                    </p:set>
                                    <p:animEffect filter="fade" transition="in">
                                      <p:cBhvr>
                                        <p:cTn dur="75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1"/>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Teamwork</a:t>
            </a:r>
            <a:endParaRPr sz="3600">
              <a:solidFill>
                <a:srgbClr val="C00000"/>
              </a:solidFill>
            </a:endParaRPr>
          </a:p>
        </p:txBody>
      </p:sp>
      <p:sp>
        <p:nvSpPr>
          <p:cNvPr id="186" name="Google Shape;186;p11"/>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lang="en-CA">
                <a:solidFill>
                  <a:schemeClr val="dk1"/>
                </a:solidFill>
              </a:rPr>
              <a:t>Working together to improve the efficiency of the whole</a:t>
            </a:r>
            <a:endParaRPr/>
          </a:p>
          <a:p>
            <a:pPr indent="-148844" lvl="0" marL="274320" rtl="0" algn="l">
              <a:spcBef>
                <a:spcPts val="600"/>
              </a:spcBef>
              <a:spcAft>
                <a:spcPts val="0"/>
              </a:spcAft>
              <a:buSzPts val="1976"/>
              <a:buNone/>
            </a:pPr>
            <a:r>
              <a:t/>
            </a:r>
            <a:endParaRPr/>
          </a:p>
          <a:p>
            <a:pPr indent="-274320" lvl="0" marL="274320" rtl="0" algn="l">
              <a:spcBef>
                <a:spcPts val="600"/>
              </a:spcBef>
              <a:spcAft>
                <a:spcPts val="0"/>
              </a:spcAft>
              <a:buSzPts val="1976"/>
              <a:buChar char="🞂"/>
            </a:pPr>
            <a:r>
              <a:rPr lang="en-CA">
                <a:solidFill>
                  <a:schemeClr val="dk1"/>
                </a:solidFill>
              </a:rPr>
              <a:t>Teamwork…</a:t>
            </a:r>
            <a:endParaRPr/>
          </a:p>
          <a:p>
            <a:pPr indent="-274320" lvl="1" marL="548640" rtl="0" algn="l">
              <a:spcBef>
                <a:spcPts val="500"/>
              </a:spcBef>
              <a:spcAft>
                <a:spcPts val="0"/>
              </a:spcAft>
              <a:buSzPts val="1748"/>
              <a:buChar char="🞂"/>
            </a:pPr>
            <a:r>
              <a:rPr lang="en-CA">
                <a:solidFill>
                  <a:schemeClr val="dk1"/>
                </a:solidFill>
              </a:rPr>
              <a:t>Lowers stress</a:t>
            </a:r>
            <a:endParaRPr/>
          </a:p>
          <a:p>
            <a:pPr indent="-274320" lvl="1" marL="548640" rtl="0" algn="l">
              <a:spcBef>
                <a:spcPts val="500"/>
              </a:spcBef>
              <a:spcAft>
                <a:spcPts val="0"/>
              </a:spcAft>
              <a:buSzPts val="1748"/>
              <a:buChar char="🞂"/>
            </a:pPr>
            <a:r>
              <a:rPr lang="en-CA">
                <a:solidFill>
                  <a:schemeClr val="dk1"/>
                </a:solidFill>
              </a:rPr>
              <a:t>Increases work quality</a:t>
            </a:r>
            <a:endParaRPr/>
          </a:p>
          <a:p>
            <a:pPr indent="-274320" lvl="1" marL="548640" rtl="0" algn="l">
              <a:spcBef>
                <a:spcPts val="500"/>
              </a:spcBef>
              <a:spcAft>
                <a:spcPts val="0"/>
              </a:spcAft>
              <a:buSzPts val="1748"/>
              <a:buChar char="🞂"/>
            </a:pPr>
            <a:r>
              <a:rPr lang="en-CA">
                <a:solidFill>
                  <a:schemeClr val="dk1"/>
                </a:solidFill>
              </a:rPr>
              <a:t>Improves attitudes</a:t>
            </a:r>
            <a:endParaRPr/>
          </a:p>
          <a:p>
            <a:pPr indent="-274320" lvl="1" marL="548640" rtl="0" algn="l">
              <a:spcBef>
                <a:spcPts val="500"/>
              </a:spcBef>
              <a:spcAft>
                <a:spcPts val="0"/>
              </a:spcAft>
              <a:buSzPts val="1748"/>
              <a:buChar char="🞂"/>
            </a:pPr>
            <a:r>
              <a:rPr lang="en-CA">
                <a:solidFill>
                  <a:schemeClr val="dk1"/>
                </a:solidFill>
              </a:rPr>
              <a:t>Increases profitability</a:t>
            </a:r>
            <a:endParaRPr/>
          </a:p>
          <a:p>
            <a:pPr indent="-274320" lvl="1" marL="548640" rtl="0" algn="l">
              <a:spcBef>
                <a:spcPts val="500"/>
              </a:spcBef>
              <a:spcAft>
                <a:spcPts val="0"/>
              </a:spcAft>
              <a:buSzPts val="1748"/>
              <a:buChar char="🞂"/>
            </a:pPr>
            <a:r>
              <a:rPr lang="en-CA">
                <a:solidFill>
                  <a:schemeClr val="dk1"/>
                </a:solidFill>
              </a:rPr>
              <a:t>Increases productivity</a:t>
            </a:r>
            <a:endParaRPr/>
          </a:p>
          <a:p>
            <a:pPr indent="-163322" lvl="1" marL="548640" rtl="0" algn="l">
              <a:spcBef>
                <a:spcPts val="500"/>
              </a:spcBef>
              <a:spcAft>
                <a:spcPts val="0"/>
              </a:spcAft>
              <a:buSzPts val="1748"/>
              <a:buNone/>
            </a:pPr>
            <a:r>
              <a:t/>
            </a:r>
            <a:endParaRPr>
              <a:solidFill>
                <a:schemeClr val="dk1"/>
              </a:solidFill>
            </a:endParaRPr>
          </a:p>
        </p:txBody>
      </p:sp>
      <p:pic>
        <p:nvPicPr>
          <p:cNvPr descr="https://s3.amazonaws.com/healthtap-public/ht-staging/user_answer/avatars/265353/large/open-uri20120702-4683-17wbvkj.jpeg?1341256577" id="187" name="Google Shape;187;p11"/>
          <p:cNvPicPr preferRelativeResize="0"/>
          <p:nvPr/>
        </p:nvPicPr>
        <p:blipFill rotWithShape="1">
          <a:blip r:embed="rId3">
            <a:alphaModFix/>
          </a:blip>
          <a:srcRect b="0" l="0" r="0" t="0"/>
          <a:stretch/>
        </p:blipFill>
        <p:spPr>
          <a:xfrm>
            <a:off x="5364088" y="2132856"/>
            <a:ext cx="3168352" cy="3765059"/>
          </a:xfrm>
          <a:prstGeom prst="rect">
            <a:avLst/>
          </a:prstGeom>
          <a:noFill/>
          <a:ln>
            <a:noFill/>
          </a:ln>
        </p:spPr>
      </p:pic>
      <p:sp>
        <p:nvSpPr>
          <p:cNvPr id="188" name="Google Shape;188;p11"/>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animEffect filter="fade" transition="in">
                                      <p:cBhvr>
                                        <p:cTn dur="500"/>
                                        <p:tgtEl>
                                          <p:spTgt spid="1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animEffect filter="fade" transition="in">
                                      <p:cBhvr>
                                        <p:cTn dur="500"/>
                                        <p:tgtEl>
                                          <p:spTgt spid="18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animEffect filter="fade" transition="in">
                                      <p:cBhvr>
                                        <p:cTn dur="500"/>
                                        <p:tgtEl>
                                          <p:spTgt spid="18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3" st="3"/>
                                            </p:txEl>
                                          </p:spTgt>
                                        </p:tgtEl>
                                        <p:attrNameLst>
                                          <p:attrName>style.visibility</p:attrName>
                                        </p:attrNameLst>
                                      </p:cBhvr>
                                      <p:to>
                                        <p:strVal val="visible"/>
                                      </p:to>
                                    </p:set>
                                    <p:animEffect filter="fade" transition="in">
                                      <p:cBhvr>
                                        <p:cTn dur="500"/>
                                        <p:tgtEl>
                                          <p:spTgt spid="18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4" st="4"/>
                                            </p:txEl>
                                          </p:spTgt>
                                        </p:tgtEl>
                                        <p:attrNameLst>
                                          <p:attrName>style.visibility</p:attrName>
                                        </p:attrNameLst>
                                      </p:cBhvr>
                                      <p:to>
                                        <p:strVal val="visible"/>
                                      </p:to>
                                    </p:set>
                                    <p:animEffect filter="fade" transition="in">
                                      <p:cBhvr>
                                        <p:cTn dur="500"/>
                                        <p:tgtEl>
                                          <p:spTgt spid="18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5" st="5"/>
                                            </p:txEl>
                                          </p:spTgt>
                                        </p:tgtEl>
                                        <p:attrNameLst>
                                          <p:attrName>style.visibility</p:attrName>
                                        </p:attrNameLst>
                                      </p:cBhvr>
                                      <p:to>
                                        <p:strVal val="visible"/>
                                      </p:to>
                                    </p:set>
                                    <p:animEffect filter="fade" transition="in">
                                      <p:cBhvr>
                                        <p:cTn dur="500"/>
                                        <p:tgtEl>
                                          <p:spTgt spid="18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6" st="6"/>
                                            </p:txEl>
                                          </p:spTgt>
                                        </p:tgtEl>
                                        <p:attrNameLst>
                                          <p:attrName>style.visibility</p:attrName>
                                        </p:attrNameLst>
                                      </p:cBhvr>
                                      <p:to>
                                        <p:strVal val="visible"/>
                                      </p:to>
                                    </p:set>
                                    <p:animEffect filter="fade" transition="in">
                                      <p:cBhvr>
                                        <p:cTn dur="500"/>
                                        <p:tgtEl>
                                          <p:spTgt spid="18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7" st="7"/>
                                            </p:txEl>
                                          </p:spTgt>
                                        </p:tgtEl>
                                        <p:attrNameLst>
                                          <p:attrName>style.visibility</p:attrName>
                                        </p:attrNameLst>
                                      </p:cBhvr>
                                      <p:to>
                                        <p:strVal val="visible"/>
                                      </p:to>
                                    </p:set>
                                    <p:animEffect filter="fade" transition="in">
                                      <p:cBhvr>
                                        <p:cTn dur="500"/>
                                        <p:tgtEl>
                                          <p:spTgt spid="18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8" st="8"/>
                                            </p:txEl>
                                          </p:spTgt>
                                        </p:tgtEl>
                                        <p:attrNameLst>
                                          <p:attrName>style.visibility</p:attrName>
                                        </p:attrNameLst>
                                      </p:cBhvr>
                                      <p:to>
                                        <p:strVal val="visible"/>
                                      </p:to>
                                    </p:set>
                                    <p:animEffect filter="fade" transition="in">
                                      <p:cBhvr>
                                        <p:cTn dur="500"/>
                                        <p:tgtEl>
                                          <p:spTgt spid="18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0"/>
                                  </p:stCondLst>
                                  <p:childTnLst>
                                    <p:set>
                                      <p:cBhvr>
                                        <p:cTn dur="1" fill="hold">
                                          <p:stCondLst>
                                            <p:cond delay="0"/>
                                          </p:stCondLst>
                                        </p:cTn>
                                        <p:tgtEl>
                                          <p:spTgt spid="187"/>
                                        </p:tgtEl>
                                        <p:attrNameLst>
                                          <p:attrName>style.visibility</p:attrName>
                                        </p:attrNameLst>
                                      </p:cBhvr>
                                      <p:to>
                                        <p:strVal val="visible"/>
                                      </p:to>
                                    </p:set>
                                    <p:animEffect filter="fade" transition="in">
                                      <p:cBhvr>
                                        <p:cTn dur="75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C00000"/>
              </a:buClr>
              <a:buSzPts val="3600"/>
              <a:buFont typeface="Bookman Old Style"/>
              <a:buNone/>
            </a:pPr>
            <a:r>
              <a:rPr lang="en-CA" sz="3600">
                <a:solidFill>
                  <a:srgbClr val="C00000"/>
                </a:solidFill>
              </a:rPr>
              <a:t>Quick Quiz</a:t>
            </a:r>
            <a:endParaRPr sz="3600">
              <a:solidFill>
                <a:srgbClr val="C00000"/>
              </a:solidFill>
            </a:endParaRPr>
          </a:p>
        </p:txBody>
      </p:sp>
      <p:sp>
        <p:nvSpPr>
          <p:cNvPr id="194" name="Google Shape;194;p12"/>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lang="en-CA"/>
              <a:t>Page 118</a:t>
            </a:r>
            <a:endParaRPr/>
          </a:p>
        </p:txBody>
      </p:sp>
      <p:pic>
        <p:nvPicPr>
          <p:cNvPr descr="http://www.healthandwholeness.info/blog/wp-content/uploads/2012/10/motivation.jpg" id="195" name="Google Shape;195;p12"/>
          <p:cNvPicPr preferRelativeResize="0"/>
          <p:nvPr/>
        </p:nvPicPr>
        <p:blipFill rotWithShape="1">
          <a:blip r:embed="rId3">
            <a:alphaModFix/>
          </a:blip>
          <a:srcRect b="0" l="0" r="0" t="0"/>
          <a:stretch/>
        </p:blipFill>
        <p:spPr>
          <a:xfrm>
            <a:off x="3851920" y="2852936"/>
            <a:ext cx="4752528" cy="3376492"/>
          </a:xfrm>
          <a:prstGeom prst="rect">
            <a:avLst/>
          </a:prstGeom>
          <a:noFill/>
          <a:ln>
            <a:noFill/>
          </a:ln>
        </p:spPr>
      </p:pic>
      <p:sp>
        <p:nvSpPr>
          <p:cNvPr id="196" name="Google Shape;196;p12"/>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95"/>
                                        </p:tgtEl>
                                        <p:attrNameLst>
                                          <p:attrName>style.visibility</p:attrName>
                                        </p:attrNameLst>
                                      </p:cBhvr>
                                      <p:to>
                                        <p:strVal val="visible"/>
                                      </p:to>
                                    </p:set>
                                    <p:animEffect filter="fade" transition="in">
                                      <p:cBhvr>
                                        <p:cTn dur="750"/>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3"/>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202" name="Google Shape;202;p13"/>
          <p:cNvSpPr txBox="1"/>
          <p:nvPr>
            <p:ph idx="1" type="body"/>
          </p:nvPr>
        </p:nvSpPr>
        <p:spPr>
          <a:xfrm>
            <a:off x="457200" y="3068960"/>
            <a:ext cx="8229600" cy="3088000"/>
          </a:xfrm>
          <a:prstGeom prst="rect">
            <a:avLst/>
          </a:prstGeom>
          <a:noFill/>
          <a:ln>
            <a:noFill/>
          </a:ln>
        </p:spPr>
        <p:txBody>
          <a:bodyPr anchorCtr="0" anchor="t" bIns="45700" lIns="91425" spcFirstLastPara="1" rIns="91425" wrap="square" tIns="45700">
            <a:normAutofit/>
          </a:bodyPr>
          <a:lstStyle/>
          <a:p>
            <a:pPr indent="-274320" lvl="0" marL="274320" rtl="0" algn="ctr">
              <a:spcBef>
                <a:spcPts val="0"/>
              </a:spcBef>
              <a:spcAft>
                <a:spcPts val="0"/>
              </a:spcAft>
              <a:buSzPts val="1976"/>
              <a:buChar char="🞂"/>
            </a:pPr>
            <a:r>
              <a:rPr lang="en-CA"/>
              <a:t>End</a:t>
            </a:r>
            <a:endParaRPr/>
          </a:p>
        </p:txBody>
      </p:sp>
      <p:sp>
        <p:nvSpPr>
          <p:cNvPr id="203" name="Google Shape;203;p13"/>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CA"/>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rigin">
  <a:themeElements>
    <a:clrScheme name="Origin">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2012-12-08T17:00:35Z</dcterms:created>
  <dc:creator>Brooke B</dc:creator>
</cp:coreProperties>
</file>