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27" roundtripDataSignature="AMtx7mgxISGpYFoCCnI7ohSUs5as6otEL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Communication can be made difficult when you do not have a good understanding of your customers. One way to develop a good understanding is by building customer intelligence.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Customer intelligence is The process of gathering information, building a historical database, and developing an understanding of current, potential and lapsed customers</a:t>
            </a:r>
            <a:endParaRPr/>
          </a:p>
          <a:p>
            <a:pPr indent="0" lvl="0" marL="0" rtl="0" algn="l">
              <a:spcBef>
                <a:spcPts val="0"/>
              </a:spcBef>
              <a:spcAft>
                <a:spcPts val="0"/>
              </a:spcAft>
              <a:buNone/>
            </a:pPr>
            <a:r>
              <a:rPr lang="en-CA"/>
              <a:t>This allows business to </a:t>
            </a:r>
            <a:r>
              <a:rPr lang="en-CA"/>
              <a:t>appropriately</a:t>
            </a:r>
            <a:r>
              <a:rPr lang="en-CA"/>
              <a:t> tailor services and service approaches.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Most businesses today have recognized why customers are more loyal to one organization versus another especially if both have the same products or services. </a:t>
            </a:r>
            <a:endParaRPr/>
          </a:p>
        </p:txBody>
      </p:sp>
      <p:sp>
        <p:nvSpPr>
          <p:cNvPr id="110" name="Google Shape;110;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Most businesses have </a:t>
            </a:r>
            <a:r>
              <a:rPr lang="en-CA"/>
              <a:t>a lot</a:t>
            </a:r>
            <a:r>
              <a:rPr lang="en-CA"/>
              <a:t> of information available to them about their customers they might not have recognized however what they can interpret from the information. </a:t>
            </a:r>
            <a:endParaRPr/>
          </a:p>
          <a:p>
            <a:pPr indent="0" lvl="0" marL="0" rtl="0" algn="l">
              <a:spcBef>
                <a:spcPts val="0"/>
              </a:spcBef>
              <a:spcAft>
                <a:spcPts val="0"/>
              </a:spcAft>
              <a:buNone/>
            </a:pPr>
            <a:r>
              <a:rPr lang="en-CA"/>
              <a:t>Just remember the more we get to know and understand others, the better we can communicate with them. The more positively and appropriately we approach our communication efforts with customers, the more likely that we will succeed in effectively serving our customers.</a:t>
            </a:r>
            <a:endParaRPr/>
          </a:p>
        </p:txBody>
      </p:sp>
      <p:sp>
        <p:nvSpPr>
          <p:cNvPr id="117" name="Google Shape;117;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There are 5 main methods of communication that are used in effective customer service interactions and they 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Listening: The ability to hear and understand what the speaker is saying.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Writing: Communicating by using the written word so that others can understand the intended message.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Talking: Speaking, using words and terminology that others comprehend.</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Reading, and: The ability to look at and comprehend the written word.</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Nonverbal expressions: TOne and inflection of voice, facial expressions, postures and eye contact. Nonverbal communication can contradict the message conveyed through another method of communication.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These five methods of communication are all used in customer service. Listening is thought to be the most important method of communication.</a:t>
            </a:r>
            <a:endParaRPr/>
          </a:p>
        </p:txBody>
      </p:sp>
      <p:sp>
        <p:nvSpPr>
          <p:cNvPr id="124" name="Google Shape;12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To listen to your customers is to show them that you care about and respect their questions and concerns. It isn’t easy to be a good listener, and it can take practice and dedication to improve your listening techniques. Listening is a skill that must be continuously developed.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With listening there are several barriers. Those barriers 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Being distracted: might be distracted from what is being said. We tend to have a short attention span therefore we can find it difficult to pay attention to the speaker and may allow our mind to drift to other things. We can think 10 times faster than we can speak. By not being distracted and focusing on the speaker and what they are saying we are less likely to miss the message </a:t>
            </a:r>
            <a:r>
              <a:rPr lang="en-CA"/>
              <a:t>being conveyed to us.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Having a closed mind: not being open to what the speaker is saying. This is a challenge to overcome. We as humans all have our own ideas, beliefs, and values. Those things can prevent us </a:t>
            </a:r>
            <a:r>
              <a:rPr lang="en-CA"/>
              <a:t>from</a:t>
            </a:r>
            <a:r>
              <a:rPr lang="en-CA"/>
              <a:t> really hearing what is being said. When we open our mind to new ideas and thoughts we have the opportunity to learn new things and to hear different perspectives.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Talking too much: you need </a:t>
            </a:r>
            <a:r>
              <a:rPr lang="en-CA"/>
              <a:t>to</a:t>
            </a:r>
            <a:r>
              <a:rPr lang="en-CA"/>
              <a:t> let the customer talk and actually listen to what they are saying. This tends to happen when you </a:t>
            </a:r>
            <a:r>
              <a:rPr lang="en-CA"/>
              <a:t>interrupt</a:t>
            </a:r>
            <a:r>
              <a:rPr lang="en-CA"/>
              <a:t> the speaker to get your own words in before they are finished. It has been said that humans have been given two ears and one mouth as humans are supposed to listen twice as much as we speak. Therefore allow the person to finish speaking before you start speaking.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Being lazy: not caring and unwilling to make a commitment to be a good listener.</a:t>
            </a:r>
            <a:endParaRPr/>
          </a:p>
          <a:p>
            <a:pPr indent="0" lvl="0" marL="0" rtl="0" algn="l">
              <a:spcBef>
                <a:spcPts val="0"/>
              </a:spcBef>
              <a:spcAft>
                <a:spcPts val="0"/>
              </a:spcAft>
              <a:buNone/>
            </a:pPr>
            <a:r>
              <a:t/>
            </a:r>
            <a:endParaRPr/>
          </a:p>
        </p:txBody>
      </p:sp>
      <p:sp>
        <p:nvSpPr>
          <p:cNvPr id="132" name="Google Shape;13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How can you be a good listener?</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 good listener</a:t>
            </a:r>
            <a:endParaRPr/>
          </a:p>
          <a:p>
            <a:pPr indent="0" lvl="0" marL="0" rtl="0" algn="l">
              <a:spcBef>
                <a:spcPts val="0"/>
              </a:spcBef>
              <a:spcAft>
                <a:spcPts val="0"/>
              </a:spcAft>
              <a:buNone/>
            </a:pPr>
            <a:r>
              <a:rPr lang="en-CA"/>
              <a:t>Conveys sincerity</a:t>
            </a:r>
            <a:endParaRPr/>
          </a:p>
          <a:p>
            <a:pPr indent="0" lvl="0" marL="0" rtl="0" algn="l">
              <a:spcBef>
                <a:spcPts val="0"/>
              </a:spcBef>
              <a:spcAft>
                <a:spcPts val="0"/>
              </a:spcAft>
              <a:buNone/>
            </a:pPr>
            <a:r>
              <a:rPr lang="en-CA"/>
              <a:t>Does not interject his or her own thoughts</a:t>
            </a:r>
            <a:endParaRPr/>
          </a:p>
          <a:p>
            <a:pPr indent="0" lvl="0" marL="0" rtl="0" algn="l">
              <a:spcBef>
                <a:spcPts val="0"/>
              </a:spcBef>
              <a:spcAft>
                <a:spcPts val="0"/>
              </a:spcAft>
              <a:buNone/>
            </a:pPr>
            <a:r>
              <a:rPr lang="en-CA"/>
              <a:t>Nods head</a:t>
            </a:r>
            <a:endParaRPr/>
          </a:p>
          <a:p>
            <a:pPr indent="0" lvl="0" marL="0" rtl="0" algn="l">
              <a:spcBef>
                <a:spcPts val="0"/>
              </a:spcBef>
              <a:spcAft>
                <a:spcPts val="0"/>
              </a:spcAft>
              <a:buNone/>
            </a:pPr>
            <a:r>
              <a:rPr lang="en-CA"/>
              <a:t>Does not finish the sentence for the speaker</a:t>
            </a:r>
            <a:endParaRPr/>
          </a:p>
          <a:p>
            <a:pPr indent="0" lvl="0" marL="0" rtl="0" algn="l">
              <a:spcBef>
                <a:spcPts val="0"/>
              </a:spcBef>
              <a:spcAft>
                <a:spcPts val="0"/>
              </a:spcAft>
              <a:buNone/>
            </a:pPr>
            <a:r>
              <a:rPr lang="en-CA"/>
              <a:t>Paraphrases</a:t>
            </a:r>
            <a:r>
              <a:rPr lang="en-CA"/>
              <a:t> what was said</a:t>
            </a:r>
            <a:endParaRPr/>
          </a:p>
          <a:p>
            <a:pPr indent="0" lvl="0" marL="0" rtl="0" algn="l">
              <a:spcBef>
                <a:spcPts val="0"/>
              </a:spcBef>
              <a:spcAft>
                <a:spcPts val="0"/>
              </a:spcAft>
              <a:buNone/>
            </a:pPr>
            <a:r>
              <a:rPr lang="en-CA"/>
              <a:t>Leans toward the speaker</a:t>
            </a:r>
            <a:endParaRPr/>
          </a:p>
          <a:p>
            <a:pPr indent="0" lvl="0" marL="0" rtl="0" algn="l">
              <a:spcBef>
                <a:spcPts val="0"/>
              </a:spcBef>
              <a:spcAft>
                <a:spcPts val="0"/>
              </a:spcAft>
              <a:buNone/>
            </a:pPr>
            <a:r>
              <a:rPr lang="en-CA"/>
              <a:t>Shares positive comments</a:t>
            </a:r>
            <a:endParaRPr/>
          </a:p>
          <a:p>
            <a:pPr indent="0" lvl="0" marL="0" rtl="0" algn="l">
              <a:spcBef>
                <a:spcPts val="0"/>
              </a:spcBef>
              <a:spcAft>
                <a:spcPts val="0"/>
              </a:spcAft>
              <a:buNone/>
            </a:pPr>
            <a:r>
              <a:rPr lang="en-CA"/>
              <a:t>Shows good eye contact.</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To improve your listening skills try the following:</a:t>
            </a:r>
            <a:endParaRPr/>
          </a:p>
          <a:p>
            <a:pPr indent="0" lvl="0" marL="0" rtl="0" algn="l">
              <a:spcBef>
                <a:spcPts val="250"/>
              </a:spcBef>
              <a:spcAft>
                <a:spcPts val="0"/>
              </a:spcAft>
              <a:buNone/>
            </a:pPr>
            <a:r>
              <a:rPr lang="en-CA"/>
              <a:t>Focuses on the speaker and what he or she is saying.</a:t>
            </a:r>
            <a:endParaRPr/>
          </a:p>
          <a:p>
            <a:pPr indent="0" lvl="0" marL="0" rtl="0" algn="l">
              <a:spcBef>
                <a:spcPts val="250"/>
              </a:spcBef>
              <a:spcAft>
                <a:spcPts val="0"/>
              </a:spcAft>
              <a:buNone/>
            </a:pPr>
            <a:r>
              <a:rPr lang="en-CA"/>
              <a:t>Look at the speaker and make eye contact when possible. If you are listening on the telephone, make notes as you listen.</a:t>
            </a:r>
            <a:endParaRPr/>
          </a:p>
          <a:p>
            <a:pPr indent="0" lvl="0" marL="0" rtl="0" algn="l">
              <a:spcBef>
                <a:spcPts val="250"/>
              </a:spcBef>
              <a:spcAft>
                <a:spcPts val="0"/>
              </a:spcAft>
              <a:buNone/>
            </a:pPr>
            <a:r>
              <a:rPr lang="en-CA"/>
              <a:t>Listens with an open mind.</a:t>
            </a:r>
            <a:endParaRPr/>
          </a:p>
          <a:p>
            <a:pPr indent="0" lvl="0" marL="0" rtl="0" algn="l">
              <a:spcBef>
                <a:spcPts val="250"/>
              </a:spcBef>
              <a:spcAft>
                <a:spcPts val="0"/>
              </a:spcAft>
              <a:buNone/>
            </a:pPr>
            <a:r>
              <a:rPr lang="en-CA"/>
              <a:t>Rephrases what was said  to clarify that you understood the intended message.</a:t>
            </a:r>
            <a:endParaRPr/>
          </a:p>
          <a:p>
            <a:pPr indent="0" lvl="0" marL="0" rtl="0" algn="l">
              <a:spcBef>
                <a:spcPts val="250"/>
              </a:spcBef>
              <a:spcAft>
                <a:spcPts val="0"/>
              </a:spcAft>
              <a:buNone/>
            </a:pPr>
            <a:r>
              <a:rPr lang="en-CA"/>
              <a:t>Control your body language. Doesn’t show impatience or disapproval</a:t>
            </a:r>
            <a:endParaRPr/>
          </a:p>
          <a:p>
            <a:pPr indent="0" lvl="0" marL="0" rtl="0" algn="l">
              <a:spcBef>
                <a:spcPts val="250"/>
              </a:spcBef>
              <a:spcAft>
                <a:spcPts val="0"/>
              </a:spcAft>
              <a:buNone/>
            </a:pPr>
            <a:r>
              <a:rPr lang="en-CA"/>
              <a:t>Waits until the speaker is finished before determining a response</a:t>
            </a:r>
            <a:endParaRPr/>
          </a:p>
          <a:p>
            <a:pPr indent="0" lvl="0" marL="0" rtl="0" algn="l">
              <a:spcBef>
                <a:spcPts val="250"/>
              </a:spcBef>
              <a:spcAft>
                <a:spcPts val="0"/>
              </a:spcAft>
              <a:buNone/>
            </a:pPr>
            <a:r>
              <a:t/>
            </a:r>
            <a:endParaRPr/>
          </a:p>
          <a:p>
            <a:pPr indent="0" lvl="0" marL="0" rtl="0" algn="l">
              <a:spcBef>
                <a:spcPts val="250"/>
              </a:spcBef>
              <a:spcAft>
                <a:spcPts val="0"/>
              </a:spcAft>
              <a:buNone/>
            </a:pPr>
            <a:r>
              <a:rPr lang="en-CA"/>
              <a:t>You want to work to become the best listener you can be.</a:t>
            </a:r>
            <a:endParaRPr/>
          </a:p>
          <a:p>
            <a:pPr indent="0" lvl="0" marL="0" rtl="0" algn="l">
              <a:spcBef>
                <a:spcPts val="250"/>
              </a:spcBef>
              <a:spcAft>
                <a:spcPts val="0"/>
              </a:spcAft>
              <a:buNone/>
            </a:pPr>
            <a:r>
              <a:t/>
            </a:r>
            <a:endParaRPr/>
          </a:p>
        </p:txBody>
      </p:sp>
      <p:sp>
        <p:nvSpPr>
          <p:cNvPr id="140" name="Google Shape;14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Many people have a hard time conveying their spoken message to others. If you are frequently asked to repeat yourself, are </a:t>
            </a:r>
            <a:r>
              <a:rPr lang="en-CA"/>
              <a:t>cut</a:t>
            </a:r>
            <a:r>
              <a:rPr lang="en-CA"/>
              <a:t> off before your finished speaking or not taken seriously the problem may be the way you use your voice. </a:t>
            </a:r>
            <a:endParaRPr/>
          </a:p>
          <a:p>
            <a:pPr indent="0" lvl="0" marL="0" rtl="0" algn="l">
              <a:spcBef>
                <a:spcPts val="0"/>
              </a:spcBef>
              <a:spcAft>
                <a:spcPts val="0"/>
              </a:spcAft>
              <a:buNone/>
            </a:pPr>
            <a:r>
              <a:rPr lang="en-CA"/>
              <a:t>Voice Inflection is a variation in the pitch, timing, or loudness of the voice. Pitch is the highs and lows of the voice. A national study has shown that the most unpleasant voice characteristics when talking are whining, complaining, or nagging tone; a high-pitched, squeaky voice; a loud, grating voice, mumbling; and talking too fast.</a:t>
            </a:r>
            <a:endParaRPr/>
          </a:p>
        </p:txBody>
      </p:sp>
      <p:sp>
        <p:nvSpPr>
          <p:cNvPr id="148" name="Google Shape;14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Your voice and message reveal some very important characteristics about the person you are. Some characteristics revealed 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Level of job satisfaction</a:t>
            </a:r>
            <a:endParaRPr/>
          </a:p>
          <a:p>
            <a:pPr indent="0" lvl="0" marL="0" rtl="0" algn="l">
              <a:spcBef>
                <a:spcPts val="0"/>
              </a:spcBef>
              <a:spcAft>
                <a:spcPts val="0"/>
              </a:spcAft>
              <a:buNone/>
            </a:pPr>
            <a:r>
              <a:rPr lang="en-CA"/>
              <a:t>Attitude </a:t>
            </a:r>
            <a:endParaRPr/>
          </a:p>
          <a:p>
            <a:pPr indent="0" lvl="0" marL="0" rtl="0" algn="l">
              <a:spcBef>
                <a:spcPts val="0"/>
              </a:spcBef>
              <a:spcAft>
                <a:spcPts val="0"/>
              </a:spcAft>
              <a:buNone/>
            </a:pPr>
            <a:r>
              <a:rPr lang="en-CA"/>
              <a:t>Gender </a:t>
            </a:r>
            <a:endParaRPr/>
          </a:p>
          <a:p>
            <a:pPr indent="0" lvl="0" marL="0" rtl="0" algn="l">
              <a:spcBef>
                <a:spcPts val="0"/>
              </a:spcBef>
              <a:spcAft>
                <a:spcPts val="0"/>
              </a:spcAft>
              <a:buNone/>
            </a:pPr>
            <a:r>
              <a:rPr lang="en-CA"/>
              <a:t>Education </a:t>
            </a:r>
            <a:endParaRPr/>
          </a:p>
          <a:p>
            <a:pPr indent="0" lvl="0" marL="0" rtl="0" algn="l">
              <a:spcBef>
                <a:spcPts val="0"/>
              </a:spcBef>
              <a:spcAft>
                <a:spcPts val="0"/>
              </a:spcAft>
              <a:buNone/>
            </a:pPr>
            <a:r>
              <a:rPr lang="en-CA"/>
              <a:t>Knowledge level </a:t>
            </a:r>
            <a:endParaRPr/>
          </a:p>
          <a:p>
            <a:pPr indent="0" lvl="0" marL="0" rtl="0" algn="l">
              <a:spcBef>
                <a:spcPts val="0"/>
              </a:spcBef>
              <a:spcAft>
                <a:spcPts val="0"/>
              </a:spcAft>
              <a:buNone/>
            </a:pPr>
            <a:r>
              <a:rPr lang="en-CA"/>
              <a:t>Speed that you work and react </a:t>
            </a:r>
            <a:endParaRPr/>
          </a:p>
          <a:p>
            <a:pPr indent="0" lvl="0" marL="0" rtl="0" algn="l">
              <a:spcBef>
                <a:spcPts val="0"/>
              </a:spcBef>
              <a:spcAft>
                <a:spcPts val="0"/>
              </a:spcAft>
              <a:buNone/>
            </a:pPr>
            <a:r>
              <a:rPr lang="en-CA"/>
              <a:t>Confidence </a:t>
            </a:r>
            <a:endParaRPr/>
          </a:p>
          <a:p>
            <a:pPr indent="0" lvl="0" marL="0" rtl="0" algn="l">
              <a:spcBef>
                <a:spcPts val="0"/>
              </a:spcBef>
              <a:spcAft>
                <a:spcPts val="0"/>
              </a:spcAft>
              <a:buNone/>
            </a:pPr>
            <a:r>
              <a:rPr lang="en-CA"/>
              <a:t>The part of the Country you are from </a:t>
            </a:r>
            <a:endParaRPr/>
          </a:p>
          <a:p>
            <a:pPr indent="0" lvl="0" marL="0" rtl="0" algn="l">
              <a:spcBef>
                <a:spcPts val="0"/>
              </a:spcBef>
              <a:spcAft>
                <a:spcPts val="0"/>
              </a:spcAft>
              <a:buNone/>
            </a:pPr>
            <a:r>
              <a:rPr lang="en-CA"/>
              <a:t>Status</a:t>
            </a:r>
            <a:endParaRPr/>
          </a:p>
          <a:p>
            <a:pPr indent="0" lvl="0" marL="0" rtl="0" algn="l">
              <a:spcBef>
                <a:spcPts val="0"/>
              </a:spcBef>
              <a:spcAft>
                <a:spcPts val="0"/>
              </a:spcAft>
              <a:buNone/>
            </a:pPr>
            <a:r>
              <a:rPr lang="en-CA"/>
              <a:t>Energy level</a:t>
            </a:r>
            <a:endParaRPr/>
          </a:p>
          <a:p>
            <a:pPr indent="0" lvl="0" marL="0" rtl="0" algn="l">
              <a:spcBef>
                <a:spcPts val="0"/>
              </a:spcBef>
              <a:spcAft>
                <a:spcPts val="0"/>
              </a:spcAft>
              <a:buNone/>
            </a:pPr>
            <a:r>
              <a:rPr lang="en-CA"/>
              <a:t>Mood </a:t>
            </a:r>
            <a:endParaRPr/>
          </a:p>
          <a:p>
            <a:pPr indent="0" lvl="0" marL="0" rtl="0" algn="l">
              <a:spcBef>
                <a:spcPts val="0"/>
              </a:spcBef>
              <a:spcAft>
                <a:spcPts val="0"/>
              </a:spcAft>
              <a:buNone/>
            </a:pPr>
            <a:r>
              <a:t/>
            </a:r>
            <a:endParaRPr/>
          </a:p>
        </p:txBody>
      </p:sp>
      <p:sp>
        <p:nvSpPr>
          <p:cNvPr id="155" name="Google Shape;155;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As an </a:t>
            </a:r>
            <a:r>
              <a:rPr lang="en-CA"/>
              <a:t>administrative</a:t>
            </a:r>
            <a:r>
              <a:rPr lang="en-CA"/>
              <a:t> assistant you could be talking on the phone alot. When talking on the phone you need to sell yourself. Customer service providers need to have outstanding telephone skills as wehen talking on the phone you don’t have the face to face communication therefore you aren’t visually able to see each others body language. Therefore, you must depend on your listening skills, the ability to respond effectively to questions and your voice inflection.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Here are some steps to answering a call successfully:</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AutoNum type="arabicPeriod"/>
            </a:pPr>
            <a:r>
              <a:rPr i="1" lang="en-CA"/>
              <a:t>SMILE! </a:t>
            </a:r>
            <a:r>
              <a:rPr lang="en-CA"/>
              <a:t> Your voice will sound friendlier if you have a smile on your face! And the listener can hear the difference between you smiling and not smiling.</a:t>
            </a:r>
            <a:endParaRPr/>
          </a:p>
          <a:p>
            <a:pPr indent="-317500" lvl="0" marL="457200" rtl="0" algn="l">
              <a:spcBef>
                <a:spcPts val="0"/>
              </a:spcBef>
              <a:spcAft>
                <a:spcPts val="0"/>
              </a:spcAft>
              <a:buSzPts val="1400"/>
              <a:buAutoNum type="arabicPeriod"/>
            </a:pPr>
            <a:r>
              <a:rPr lang="en-CA"/>
              <a:t>Answer the call with an enthusiastic and professional greeting. Your entire organization is depending on you to make a positive first impression.</a:t>
            </a:r>
            <a:endParaRPr/>
          </a:p>
          <a:p>
            <a:pPr indent="-317500" lvl="1" marL="914400" rtl="0" algn="l">
              <a:spcBef>
                <a:spcPts val="0"/>
              </a:spcBef>
              <a:spcAft>
                <a:spcPts val="0"/>
              </a:spcAft>
              <a:buSzPts val="1400"/>
              <a:buAutoNum type="alphaLcPeriod"/>
            </a:pPr>
            <a:r>
              <a:rPr lang="en-CA"/>
              <a:t>Greet the caller</a:t>
            </a:r>
            <a:endParaRPr/>
          </a:p>
          <a:p>
            <a:pPr indent="-317500" lvl="1" marL="914400" rtl="0" algn="l">
              <a:spcBef>
                <a:spcPts val="0"/>
              </a:spcBef>
              <a:spcAft>
                <a:spcPts val="0"/>
              </a:spcAft>
              <a:buSzPts val="1400"/>
              <a:buAutoNum type="alphaLcPeriod"/>
            </a:pPr>
            <a:r>
              <a:rPr lang="en-CA"/>
              <a:t>Identify your organization or department</a:t>
            </a:r>
            <a:endParaRPr/>
          </a:p>
          <a:p>
            <a:pPr indent="-317500" lvl="1" marL="914400" rtl="0" algn="l">
              <a:spcBef>
                <a:spcPts val="0"/>
              </a:spcBef>
              <a:spcAft>
                <a:spcPts val="0"/>
              </a:spcAft>
              <a:buSzPts val="1400"/>
              <a:buAutoNum type="alphaLcPeriod"/>
            </a:pPr>
            <a:r>
              <a:rPr lang="en-CA"/>
              <a:t>Introduce yourself</a:t>
            </a:r>
            <a:endParaRPr/>
          </a:p>
          <a:p>
            <a:pPr indent="-317500" lvl="1" marL="914400" rtl="0" algn="l">
              <a:spcBef>
                <a:spcPts val="0"/>
              </a:spcBef>
              <a:spcAft>
                <a:spcPts val="0"/>
              </a:spcAft>
              <a:buSzPts val="1400"/>
              <a:buAutoNum type="alphaLcPeriod"/>
            </a:pPr>
            <a:r>
              <a:rPr lang="en-CA"/>
              <a:t>Offer your assistance</a:t>
            </a:r>
            <a:endParaRPr/>
          </a:p>
          <a:p>
            <a:pPr indent="-317500" lvl="0" marL="457200" rtl="0" algn="l">
              <a:spcBef>
                <a:spcPts val="0"/>
              </a:spcBef>
              <a:spcAft>
                <a:spcPts val="0"/>
              </a:spcAft>
              <a:buSzPts val="1400"/>
              <a:buAutoNum type="arabicPeriod"/>
            </a:pPr>
            <a:r>
              <a:rPr lang="en-CA"/>
              <a:t>As question about anything that is not clear to you. If additional information is needed, ask for it and explain why it is needed.</a:t>
            </a:r>
            <a:endParaRPr/>
          </a:p>
          <a:p>
            <a:pPr indent="-317500" lvl="0" marL="457200" rtl="0" algn="l">
              <a:spcBef>
                <a:spcPts val="0"/>
              </a:spcBef>
              <a:spcAft>
                <a:spcPts val="0"/>
              </a:spcAft>
              <a:buSzPts val="1400"/>
              <a:buAutoNum type="arabicPeriod"/>
            </a:pPr>
            <a:r>
              <a:rPr lang="en-CA"/>
              <a:t>Give answers and assistance as quickly as possible. If you cannot solve the problem or answer the question, let </a:t>
            </a:r>
            <a:r>
              <a:rPr lang="en-CA"/>
              <a:t>the</a:t>
            </a:r>
            <a:r>
              <a:rPr lang="en-CA"/>
              <a:t> customer know what will happen next.</a:t>
            </a:r>
            <a:endParaRPr/>
          </a:p>
          <a:p>
            <a:pPr indent="-317500" lvl="0" marL="457200" rtl="0" algn="l">
              <a:spcBef>
                <a:spcPts val="0"/>
              </a:spcBef>
              <a:spcAft>
                <a:spcPts val="0"/>
              </a:spcAft>
              <a:buSzPts val="1400"/>
              <a:buAutoNum type="arabicPeriod"/>
            </a:pPr>
            <a:r>
              <a:rPr lang="en-CA"/>
              <a:t>Thank the caller. Ask if you may be of any further assistance.</a:t>
            </a:r>
            <a:endParaRPr/>
          </a:p>
          <a:p>
            <a:pPr indent="-317500" lvl="0" marL="457200" rtl="0" algn="l">
              <a:spcBef>
                <a:spcPts val="0"/>
              </a:spcBef>
              <a:spcAft>
                <a:spcPts val="0"/>
              </a:spcAft>
              <a:buSzPts val="1400"/>
              <a:buAutoNum type="arabicPeriod"/>
            </a:pPr>
            <a:r>
              <a:rPr lang="en-CA"/>
              <a:t>Conclude the call in a positive manner. Think of every call as the beginning of a new relationship.</a:t>
            </a:r>
            <a:endParaRPr/>
          </a:p>
          <a:p>
            <a:pPr indent="-317500" lvl="0" marL="457200" rtl="0" algn="l">
              <a:spcBef>
                <a:spcPts val="0"/>
              </a:spcBef>
              <a:spcAft>
                <a:spcPts val="0"/>
              </a:spcAft>
              <a:buSzPts val="1400"/>
              <a:buAutoNum type="arabicPeriod"/>
            </a:pPr>
            <a:r>
              <a:rPr lang="en-CA"/>
              <a:t>Follow up on the call to make sure that everything  you promised is delivered, but only if appropriate.</a:t>
            </a:r>
            <a:endParaRPr/>
          </a:p>
        </p:txBody>
      </p:sp>
      <p:sp>
        <p:nvSpPr>
          <p:cNvPr id="163" name="Google Shape;163;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11430aa6430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g11430aa6430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11430aa6430_0_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By using powerphrases, we send messages to our customers that they are very important and we value their opinions.</a:t>
            </a:r>
            <a:endParaRPr/>
          </a:p>
        </p:txBody>
      </p:sp>
      <p:sp>
        <p:nvSpPr>
          <p:cNvPr id="179" name="Google Shape;179;g11430aa6430_0_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Eye contact is important when communicating with anyone. Eye contact is </a:t>
            </a:r>
            <a:r>
              <a:rPr lang="en-CA"/>
              <a:t>allowing</a:t>
            </a:r>
            <a:r>
              <a:rPr lang="en-CA"/>
              <a:t> our eyes to make visual contact with someone </a:t>
            </a:r>
            <a:r>
              <a:rPr lang="en-CA"/>
              <a:t>else's</a:t>
            </a:r>
            <a:r>
              <a:rPr lang="en-CA"/>
              <a:t> eyes. In our culture eye contact conveys sincerity and interest. Avoiding it can convey lack of concern or lack of honesty. Our eyes can convey compassions and caring. If you don’t make eye contact it could make your customer think that you are not interested in assisting them.</a:t>
            </a:r>
            <a:endParaRPr/>
          </a:p>
        </p:txBody>
      </p:sp>
      <p:sp>
        <p:nvSpPr>
          <p:cNvPr id="186" name="Google Shape;186;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11430aa6430_0_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Customer service has been greatly impacted and enhanced by technology. Therefore we must familiarize ourselves with this technology. There are 6 common areas of technology.</a:t>
            </a:r>
            <a:endParaRPr/>
          </a:p>
        </p:txBody>
      </p:sp>
      <p:sp>
        <p:nvSpPr>
          <p:cNvPr id="194" name="Google Shape;194;g11430aa6430_0_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1430aa6430_0_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The internet has become and important part of consumers everyday lives and you can not underestimate it. Customers will go online to find out information about your business, make purchases, comparison shop, check order statuses, check warranties, and the list goes 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The internet can be a great customer service tool but you need to make sure that the web address on products is accurate, information on your site is up-to-date, and that the site is easy to navigate.</a:t>
            </a:r>
            <a:endParaRPr/>
          </a:p>
        </p:txBody>
      </p:sp>
      <p:sp>
        <p:nvSpPr>
          <p:cNvPr id="201" name="Google Shape;201;g11430aa6430_0_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1430aa6430_0_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Most businesses use electronic mail which is e-mails. It has in most cases eliminated the need for paper memorandums and clutter on peoples desks as well as it has shortened the time spent on communication between people and departments.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Email is beneficial to allow us to communicate both internally and externally as it allows you to quickly communicate with people and can provide a faster response time. But due to the quicker response time’s sometimes customer will expect a fast answer, therefore, we as customer service providers need to strive to be able to provide the fastest response time possible.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When using your e-mail there are several practices </a:t>
            </a:r>
            <a:r>
              <a:rPr lang="en-CA"/>
              <a:t>considered</a:t>
            </a:r>
            <a:r>
              <a:rPr lang="en-CA"/>
              <a:t> appropriate and we will look at some of the most common.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Never type in </a:t>
            </a:r>
            <a:r>
              <a:rPr lang="en-CA"/>
              <a:t>uppercase</a:t>
            </a:r>
            <a:r>
              <a:rPr lang="en-CA"/>
              <a:t>. It is considered poor etiquette </a:t>
            </a:r>
            <a:r>
              <a:rPr lang="en-CA"/>
              <a:t>and</a:t>
            </a:r>
            <a:r>
              <a:rPr lang="en-CA"/>
              <a:t> is hard to read.</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Clean out your mailbox periodically. This will allow you to discard old mail and also remind you of what is pending or currently working on. Also check your junk mail periodically as </a:t>
            </a:r>
            <a:r>
              <a:rPr lang="en-CA"/>
              <a:t>sometimes</a:t>
            </a:r>
            <a:r>
              <a:rPr lang="en-CA"/>
              <a:t> things can fall there without you knowing and you wouldn’t want to miss something important.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Avoid sending personal messages. When using e-mail at work it is associated with your business. As well as if sending personal emails with your work email you could accidentally send it to the wrong person. Even a secured email system can get broken into.</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Emails </a:t>
            </a:r>
            <a:r>
              <a:rPr lang="en-CA"/>
              <a:t>aren't</a:t>
            </a:r>
            <a:r>
              <a:rPr lang="en-CA"/>
              <a:t> able to show how you are saying something and is incapable of emotion, therefore some people will use emoticons or icons that add emotion to the screen just watch when using them as you don’t want to add to many or make it look unprofessional.</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Most emails can ask for confirmation that mail has been received via a setting in your email. It is best to turn it on and use whenever possible that way you know the person is actually receiving your emails.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Just remember every company might have a different system they use for email so it is best to familiarize yourself with it especially if you have never used it before.</a:t>
            </a:r>
            <a:endParaRPr/>
          </a:p>
        </p:txBody>
      </p:sp>
      <p:sp>
        <p:nvSpPr>
          <p:cNvPr id="209" name="Google Shape;209;g11430aa6430_0_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1430aa6430_0_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If you have ever called a 1-800 number has interacted with an automated phone system.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One benefit of an automated system is that it replaces the human that used respond to all incoming calls, answer questions and than connect callers to the right staff member.  These systems </a:t>
            </a:r>
            <a:r>
              <a:rPr lang="en-CA"/>
              <a:t>can save</a:t>
            </a:r>
            <a:r>
              <a:rPr lang="en-CA"/>
              <a:t> money for the business as it is one less person they need to pay. But us as customers have probably all been caught in the system and went in circles.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To make it easier for the customers companies should call the system themselves and make sure it actually works, that the volume isn’t to loud, the hold music is ok and that it is accurate and precise. If as a customer service provider you ever get feedback about the system you should report  and pass the information along. The automated system can be cost effective and an asset but it just needs to be managed properly.</a:t>
            </a:r>
            <a:endParaRPr/>
          </a:p>
        </p:txBody>
      </p:sp>
      <p:sp>
        <p:nvSpPr>
          <p:cNvPr id="216" name="Google Shape;216;g11430aa6430_0_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11430aa6430_0_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Most </a:t>
            </a:r>
            <a:r>
              <a:rPr lang="en-CA"/>
              <a:t>corporations</a:t>
            </a:r>
            <a:r>
              <a:rPr lang="en-CA"/>
              <a:t> have a voice mail system. You must be comfortable leaving messages and using your own system. The voice mail system is important </a:t>
            </a:r>
            <a:r>
              <a:rPr lang="en-CA"/>
              <a:t>because</a:t>
            </a:r>
            <a:r>
              <a:rPr lang="en-CA"/>
              <a:t> it allows you to leave messages for your customers and customers to leave messages for busy customer service providers.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Here are some tips when leaving voice mail messages: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Speak clearly, identify yourself, your company, the day and date, and the time.</a:t>
            </a:r>
            <a:endParaRPr/>
          </a:p>
          <a:p>
            <a:pPr indent="0" lvl="0" marL="0" rtl="0" algn="l">
              <a:spcBef>
                <a:spcPts val="0"/>
              </a:spcBef>
              <a:spcAft>
                <a:spcPts val="0"/>
              </a:spcAft>
              <a:buNone/>
            </a:pPr>
            <a:r>
              <a:rPr lang="en-CA"/>
              <a:t>State the reason for your call.</a:t>
            </a:r>
            <a:endParaRPr/>
          </a:p>
          <a:p>
            <a:pPr indent="0" lvl="0" marL="0" rtl="0" algn="l">
              <a:spcBef>
                <a:spcPts val="0"/>
              </a:spcBef>
              <a:spcAft>
                <a:spcPts val="0"/>
              </a:spcAft>
              <a:buNone/>
            </a:pPr>
            <a:r>
              <a:rPr lang="en-CA"/>
              <a:t>Suggest to the customer what the next steps should be. Do they need to call you back or wait for more information?</a:t>
            </a:r>
            <a:endParaRPr/>
          </a:p>
          <a:p>
            <a:pPr indent="0" lvl="0" marL="0" rtl="0" algn="l">
              <a:spcBef>
                <a:spcPts val="0"/>
              </a:spcBef>
              <a:spcAft>
                <a:spcPts val="0"/>
              </a:spcAft>
              <a:buNone/>
            </a:pPr>
            <a:r>
              <a:rPr lang="en-CA"/>
              <a:t>Leave your name and phone number where you can be reached. Yes you have already given it once but </a:t>
            </a:r>
            <a:r>
              <a:rPr lang="en-CA"/>
              <a:t>they might not have written it down the first time.</a:t>
            </a:r>
            <a:endParaRPr/>
          </a:p>
          <a:p>
            <a:pPr indent="0" lvl="0" marL="0" rtl="0" algn="l">
              <a:spcBef>
                <a:spcPts val="0"/>
              </a:spcBef>
              <a:spcAft>
                <a:spcPts val="0"/>
              </a:spcAft>
              <a:buNone/>
            </a:pPr>
            <a:r>
              <a:rPr lang="en-CA"/>
              <a:t>Close with a positive farewell.</a:t>
            </a:r>
            <a:endParaRPr/>
          </a:p>
        </p:txBody>
      </p:sp>
      <p:sp>
        <p:nvSpPr>
          <p:cNvPr id="224" name="Google Shape;224;g11430aa6430_0_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1430aa6430_0_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Fax machines have become necessary in many offices.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Just know when using a fax machine you need a cover page. A cover page doesnt need to be fancy but needs to include key information. The key information to be on them are your name, title, department, company, address, phone number, fax number, number of pages in the fax (including your cover page), and an </a:t>
            </a:r>
            <a:r>
              <a:rPr lang="en-CA"/>
              <a:t>introductory</a:t>
            </a:r>
            <a:r>
              <a:rPr lang="en-CA"/>
              <a:t> message. If information is confidential make sure to write confidential on the cover page.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When faxing your information also make sure everything is accurate. Double-check the number you are sending it to, to make sure it is the correct one, make sure the information is readable and the font isnt to small.</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Try to fax after hours it can save you on long distance calls and can also prevent tying up someones machine.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Lastly make sure our machine is well </a:t>
            </a:r>
            <a:r>
              <a:rPr lang="en-CA"/>
              <a:t>maintained</a:t>
            </a:r>
            <a:r>
              <a:rPr lang="en-CA"/>
              <a:t> and that you have adequate paper supply for when people send you faxes.</a:t>
            </a:r>
            <a:endParaRPr/>
          </a:p>
        </p:txBody>
      </p:sp>
      <p:sp>
        <p:nvSpPr>
          <p:cNvPr id="232" name="Google Shape;232;g11430aa6430_0_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7" name="Shape 17"/>
        <p:cNvGrpSpPr/>
        <p:nvPr/>
      </p:nvGrpSpPr>
      <p:grpSpPr>
        <a:xfrm>
          <a:off x="0" y="0"/>
          <a:ext cx="0" cy="0"/>
          <a:chOff x="0" y="0"/>
          <a:chExt cx="0" cy="0"/>
        </a:xfrm>
      </p:grpSpPr>
      <p:sp>
        <p:nvSpPr>
          <p:cNvPr id="18" name="Google Shape;18;p15"/>
          <p:cNvSpPr/>
          <p:nvPr/>
        </p:nvSpPr>
        <p:spPr>
          <a:xfrm>
            <a:off x="304800" y="329184"/>
            <a:ext cx="8532055" cy="6196819"/>
          </a:xfrm>
          <a:prstGeom prst="roundRect">
            <a:avLst>
              <a:gd fmla="val 2081" name="adj"/>
            </a:avLst>
          </a:prstGeom>
          <a:gradFill>
            <a:gsLst>
              <a:gs pos="0">
                <a:srgbClr val="FFFFFF"/>
              </a:gs>
              <a:gs pos="98000">
                <a:srgbClr val="FFFFFF"/>
              </a:gs>
              <a:gs pos="99055">
                <a:srgbClr val="F6F6F6"/>
              </a:gs>
              <a:gs pos="100000">
                <a:srgbClr val="D8D8D8"/>
              </a:gs>
            </a:gsLst>
            <a:lin ang="5400000" scaled="0"/>
          </a:gradFill>
          <a:ln cap="rnd" cmpd="sng" w="9525">
            <a:solidFill>
              <a:srgbClr val="A2A0A0"/>
            </a:solidFill>
            <a:prstDash val="solid"/>
            <a:round/>
            <a:headEnd len="sm" w="sm" type="none"/>
            <a:tailEnd len="sm" w="sm" type="none"/>
          </a:ln>
          <a:effectLst>
            <a:outerShdw blurRad="76200" rotWithShape="0" algn="tl" dir="5400000" dist="5080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Verdana"/>
              <a:ea typeface="Verdana"/>
              <a:cs typeface="Verdana"/>
              <a:sym typeface="Verdana"/>
            </a:endParaRPr>
          </a:p>
        </p:txBody>
      </p:sp>
      <p:sp>
        <p:nvSpPr>
          <p:cNvPr id="19" name="Google Shape;19;p15"/>
          <p:cNvSpPr/>
          <p:nvPr/>
        </p:nvSpPr>
        <p:spPr>
          <a:xfrm>
            <a:off x="418596" y="434162"/>
            <a:ext cx="8306809" cy="3108960"/>
          </a:xfrm>
          <a:prstGeom prst="roundRect">
            <a:avLst>
              <a:gd fmla="val 4578" name="adj"/>
            </a:avLst>
          </a:prstGeom>
          <a:gradFill>
            <a:gsLst>
              <a:gs pos="0">
                <a:schemeClr val="lt1"/>
              </a:gs>
              <a:gs pos="55000">
                <a:srgbClr val="DFDFDF"/>
              </a:gs>
              <a:gs pos="100000">
                <a:srgbClr val="9E9E9E"/>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Verdana"/>
              <a:ea typeface="Verdana"/>
              <a:cs typeface="Verdana"/>
              <a:sym typeface="Verdana"/>
            </a:endParaRPr>
          </a:p>
        </p:txBody>
      </p:sp>
      <p:sp>
        <p:nvSpPr>
          <p:cNvPr id="20" name="Google Shape;20;p15"/>
          <p:cNvSpPr txBox="1"/>
          <p:nvPr>
            <p:ph type="ctrTitle"/>
          </p:nvPr>
        </p:nvSpPr>
        <p:spPr>
          <a:xfrm>
            <a:off x="722376" y="1820206"/>
            <a:ext cx="7772400" cy="1828800"/>
          </a:xfrm>
          <a:prstGeom prst="rect">
            <a:avLst/>
          </a:prstGeom>
          <a:noFill/>
          <a:ln>
            <a:noFill/>
          </a:ln>
        </p:spPr>
        <p:txBody>
          <a:bodyPr anchorCtr="0" anchor="b" bIns="45700" lIns="45700" spcFirstLastPara="1" rIns="45700" wrap="square" tIns="45700">
            <a:normAutofit/>
          </a:bodyPr>
          <a:lstStyle>
            <a:lvl1pPr lvl="0" algn="r">
              <a:spcBef>
                <a:spcPts val="0"/>
              </a:spcBef>
              <a:spcAft>
                <a:spcPts val="0"/>
              </a:spcAft>
              <a:buClr>
                <a:srgbClr val="FF8C3C"/>
              </a:buClr>
              <a:buSzPts val="4500"/>
              <a:buFont typeface="Verdana"/>
              <a:buNone/>
              <a:defRPr b="1" sz="4500">
                <a:solidFill>
                  <a:srgbClr val="FF8C3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5"/>
          <p:cNvSpPr txBox="1"/>
          <p:nvPr>
            <p:ph idx="1" type="subTitle"/>
          </p:nvPr>
        </p:nvSpPr>
        <p:spPr>
          <a:xfrm>
            <a:off x="722376" y="3685032"/>
            <a:ext cx="7772400" cy="914400"/>
          </a:xfrm>
          <a:prstGeom prst="rect">
            <a:avLst/>
          </a:prstGeom>
          <a:noFill/>
          <a:ln>
            <a:noFill/>
          </a:ln>
        </p:spPr>
        <p:txBody>
          <a:bodyPr anchorCtr="0" anchor="t" bIns="45700" lIns="182875" spcFirstLastPara="1" rIns="91425" wrap="square" tIns="0">
            <a:normAutofit/>
          </a:bodyPr>
          <a:lstStyle>
            <a:lvl1pPr lvl="0" algn="r">
              <a:spcBef>
                <a:spcPts val="0"/>
              </a:spcBef>
              <a:spcAft>
                <a:spcPts val="0"/>
              </a:spcAft>
              <a:buSzPts val="1600"/>
              <a:buNone/>
              <a:defRPr sz="2000">
                <a:solidFill>
                  <a:srgbClr val="78766F"/>
                </a:solidFill>
              </a:defRPr>
            </a:lvl1pPr>
            <a:lvl2pPr lvl="1" algn="ctr">
              <a:spcBef>
                <a:spcPts val="250"/>
              </a:spcBef>
              <a:spcAft>
                <a:spcPts val="0"/>
              </a:spcAft>
              <a:buSzPts val="1800"/>
              <a:buNone/>
              <a:defRPr/>
            </a:lvl2pPr>
            <a:lvl3pPr lvl="2" algn="ctr">
              <a:spcBef>
                <a:spcPts val="250"/>
              </a:spcBef>
              <a:spcAft>
                <a:spcPts val="0"/>
              </a:spcAft>
              <a:buSzPts val="1800"/>
              <a:buNone/>
              <a:defRPr/>
            </a:lvl3pPr>
            <a:lvl4pPr lvl="3" algn="ctr">
              <a:spcBef>
                <a:spcPts val="230"/>
              </a:spcBef>
              <a:spcAft>
                <a:spcPts val="0"/>
              </a:spcAft>
              <a:buSzPts val="2016"/>
              <a:buNone/>
              <a:defRPr/>
            </a:lvl4pPr>
            <a:lvl5pPr lvl="4" algn="ctr">
              <a:spcBef>
                <a:spcPts val="250"/>
              </a:spcBef>
              <a:spcAft>
                <a:spcPts val="0"/>
              </a:spcAft>
              <a:buSzPts val="1800"/>
              <a:buNone/>
              <a:defRPr/>
            </a:lvl5pPr>
            <a:lvl6pPr lvl="5" algn="ctr">
              <a:spcBef>
                <a:spcPts val="250"/>
              </a:spcBef>
              <a:spcAft>
                <a:spcPts val="0"/>
              </a:spcAft>
              <a:buSzPts val="1800"/>
              <a:buNone/>
              <a:defRPr/>
            </a:lvl6pPr>
            <a:lvl7pPr lvl="6" algn="ctr">
              <a:spcBef>
                <a:spcPts val="255"/>
              </a:spcBef>
              <a:spcAft>
                <a:spcPts val="0"/>
              </a:spcAft>
              <a:buSzPts val="1800"/>
              <a:buNone/>
              <a:defRPr/>
            </a:lvl7pPr>
            <a:lvl8pPr lvl="7" algn="ctr">
              <a:spcBef>
                <a:spcPts val="257"/>
              </a:spcBef>
              <a:spcAft>
                <a:spcPts val="0"/>
              </a:spcAft>
              <a:buSzPts val="1800"/>
              <a:buNone/>
              <a:defRPr/>
            </a:lvl8pPr>
            <a:lvl9pPr lvl="8" algn="ctr">
              <a:spcBef>
                <a:spcPts val="255"/>
              </a:spcBef>
              <a:spcAft>
                <a:spcPts val="0"/>
              </a:spcAft>
              <a:buSzPts val="1800"/>
              <a:buNone/>
              <a:defRPr/>
            </a:lvl9pPr>
          </a:lstStyle>
          <a:p/>
        </p:txBody>
      </p:sp>
      <p:sp>
        <p:nvSpPr>
          <p:cNvPr id="22" name="Google Shape;22;p15"/>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5"/>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5"/>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16"/>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F8C3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6"/>
          <p:cNvSpPr txBox="1"/>
          <p:nvPr>
            <p:ph idx="1" type="body"/>
          </p:nvPr>
        </p:nvSpPr>
        <p:spPr>
          <a:xfrm>
            <a:off x="502920" y="530352"/>
            <a:ext cx="8183880" cy="4187952"/>
          </a:xfrm>
          <a:prstGeom prst="rect">
            <a:avLst/>
          </a:prstGeom>
          <a:noFill/>
          <a:ln>
            <a:noFill/>
          </a:ln>
        </p:spPr>
        <p:txBody>
          <a:bodyPr anchorCtr="0" anchor="t" bIns="45700" lIns="182875" spcFirstLastPara="1" rIns="91425" wrap="square" tIns="91425">
            <a:normAutofit/>
          </a:bodyPr>
          <a:lstStyle>
            <a:lvl1pPr indent="-320040" lvl="0" marL="457200" algn="l">
              <a:spcBef>
                <a:spcPts val="250"/>
              </a:spcBef>
              <a:spcAft>
                <a:spcPts val="0"/>
              </a:spcAft>
              <a:buSzPts val="1440"/>
              <a:buChar char="⚫"/>
              <a:defRPr/>
            </a:lvl1pPr>
            <a:lvl2pPr indent="-342900" lvl="1" marL="914400" algn="l">
              <a:spcBef>
                <a:spcPts val="250"/>
              </a:spcBef>
              <a:spcAft>
                <a:spcPts val="0"/>
              </a:spcAft>
              <a:buSzPts val="1800"/>
              <a:buChar char="◦"/>
              <a:defRPr/>
            </a:lvl2pPr>
            <a:lvl3pPr indent="-342900" lvl="2" marL="1371600" algn="l">
              <a:spcBef>
                <a:spcPts val="250"/>
              </a:spcBef>
              <a:spcAft>
                <a:spcPts val="0"/>
              </a:spcAft>
              <a:buSzPts val="1800"/>
              <a:buChar char="●"/>
              <a:defRPr/>
            </a:lvl3pPr>
            <a:lvl4pPr indent="-356616" lvl="3" marL="1828800" algn="l">
              <a:spcBef>
                <a:spcPts val="230"/>
              </a:spcBef>
              <a:spcAft>
                <a:spcPts val="0"/>
              </a:spcAft>
              <a:buSzPts val="2016"/>
              <a:buChar char="◦"/>
              <a:defRPr/>
            </a:lvl4pPr>
            <a:lvl5pPr indent="-342900" lvl="4" marL="2286000" algn="l">
              <a:spcBef>
                <a:spcPts val="250"/>
              </a:spcBef>
              <a:spcAft>
                <a:spcPts val="0"/>
              </a:spcAft>
              <a:buSzPts val="1800"/>
              <a:buChar char="●"/>
              <a:defRPr/>
            </a:lvl5pPr>
            <a:lvl6pPr indent="-342900" lvl="5" marL="2743200" algn="l">
              <a:spcBef>
                <a:spcPts val="250"/>
              </a:spcBef>
              <a:spcAft>
                <a:spcPts val="0"/>
              </a:spcAft>
              <a:buSzPts val="1800"/>
              <a:buChar char="◦"/>
              <a:defRPr/>
            </a:lvl6pPr>
            <a:lvl7pPr indent="-342900" lvl="6" marL="3200400" algn="l">
              <a:spcBef>
                <a:spcPts val="255"/>
              </a:spcBef>
              <a:spcAft>
                <a:spcPts val="0"/>
              </a:spcAft>
              <a:buSzPts val="1800"/>
              <a:buChar char="●"/>
              <a:defRPr/>
            </a:lvl7pPr>
            <a:lvl8pPr indent="-342900" lvl="7" marL="3657600" algn="l">
              <a:spcBef>
                <a:spcPts val="257"/>
              </a:spcBef>
              <a:spcAft>
                <a:spcPts val="0"/>
              </a:spcAft>
              <a:buSzPts val="1800"/>
              <a:buChar char="◦"/>
              <a:defRPr/>
            </a:lvl8pPr>
            <a:lvl9pPr indent="-342900" lvl="8" marL="4114800" algn="l">
              <a:spcBef>
                <a:spcPts val="255"/>
              </a:spcBef>
              <a:spcAft>
                <a:spcPts val="0"/>
              </a:spcAft>
              <a:buSzPts val="1800"/>
              <a:buChar char="●"/>
              <a:defRPr/>
            </a:lvl9pPr>
          </a:lstStyle>
          <a:p/>
        </p:txBody>
      </p:sp>
      <p:sp>
        <p:nvSpPr>
          <p:cNvPr id="28" name="Google Shape;28;p16"/>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6"/>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6"/>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31" name="Shape 31"/>
        <p:cNvGrpSpPr/>
        <p:nvPr/>
      </p:nvGrpSpPr>
      <p:grpSpPr>
        <a:xfrm>
          <a:off x="0" y="0"/>
          <a:ext cx="0" cy="0"/>
          <a:chOff x="0" y="0"/>
          <a:chExt cx="0" cy="0"/>
        </a:xfrm>
      </p:grpSpPr>
      <p:sp>
        <p:nvSpPr>
          <p:cNvPr id="32" name="Google Shape;32;p17"/>
          <p:cNvSpPr/>
          <p:nvPr/>
        </p:nvSpPr>
        <p:spPr>
          <a:xfrm>
            <a:off x="304800" y="329184"/>
            <a:ext cx="8532055" cy="6196819"/>
          </a:xfrm>
          <a:prstGeom prst="roundRect">
            <a:avLst>
              <a:gd fmla="val 2081" name="adj"/>
            </a:avLst>
          </a:prstGeom>
          <a:gradFill>
            <a:gsLst>
              <a:gs pos="0">
                <a:srgbClr val="FFFFFF"/>
              </a:gs>
              <a:gs pos="98000">
                <a:srgbClr val="FFFFFF"/>
              </a:gs>
              <a:gs pos="99055">
                <a:srgbClr val="F6F6F6"/>
              </a:gs>
              <a:gs pos="100000">
                <a:srgbClr val="D8D8D8"/>
              </a:gs>
            </a:gsLst>
            <a:lin ang="5400000" scaled="0"/>
          </a:gradFill>
          <a:ln cap="rnd" cmpd="sng" w="9525">
            <a:solidFill>
              <a:srgbClr val="A2A0A0"/>
            </a:solidFill>
            <a:prstDash val="solid"/>
            <a:round/>
            <a:headEnd len="sm" w="sm" type="none"/>
            <a:tailEnd len="sm" w="sm" type="none"/>
          </a:ln>
          <a:effectLst>
            <a:outerShdw blurRad="76200" rotWithShape="0" algn="tl" dir="5400000" dist="5080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Verdana"/>
              <a:ea typeface="Verdana"/>
              <a:cs typeface="Verdana"/>
              <a:sym typeface="Verdana"/>
            </a:endParaRPr>
          </a:p>
        </p:txBody>
      </p:sp>
      <p:sp>
        <p:nvSpPr>
          <p:cNvPr id="33" name="Google Shape;33;p17"/>
          <p:cNvSpPr/>
          <p:nvPr/>
        </p:nvSpPr>
        <p:spPr>
          <a:xfrm>
            <a:off x="418596" y="434162"/>
            <a:ext cx="8306809" cy="4341329"/>
          </a:xfrm>
          <a:prstGeom prst="roundRect">
            <a:avLst>
              <a:gd fmla="val 2127" name="adj"/>
            </a:avLst>
          </a:prstGeom>
          <a:gradFill>
            <a:gsLst>
              <a:gs pos="0">
                <a:schemeClr val="lt1"/>
              </a:gs>
              <a:gs pos="55000">
                <a:srgbClr val="DFDFDF"/>
              </a:gs>
              <a:gs pos="100000">
                <a:srgbClr val="9E9E9E"/>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Verdana"/>
              <a:ea typeface="Verdana"/>
              <a:cs typeface="Verdana"/>
              <a:sym typeface="Verdana"/>
            </a:endParaRPr>
          </a:p>
        </p:txBody>
      </p:sp>
      <p:sp>
        <p:nvSpPr>
          <p:cNvPr id="34" name="Google Shape;34;p17"/>
          <p:cNvSpPr txBox="1"/>
          <p:nvPr>
            <p:ph type="title"/>
          </p:nvPr>
        </p:nvSpPr>
        <p:spPr>
          <a:xfrm>
            <a:off x="468344" y="4928616"/>
            <a:ext cx="8183880" cy="676656"/>
          </a:xfrm>
          <a:prstGeom prst="rect">
            <a:avLst/>
          </a:prstGeom>
          <a:noFill/>
          <a:ln>
            <a:noFill/>
          </a:ln>
        </p:spPr>
        <p:txBody>
          <a:bodyPr anchorCtr="0" anchor="b" bIns="0" lIns="91425" spcFirstLastPara="1" rIns="91425" wrap="square" tIns="45700">
            <a:normAutofit/>
          </a:bodyPr>
          <a:lstStyle>
            <a:lvl1pPr lvl="0" algn="l">
              <a:spcBef>
                <a:spcPts val="0"/>
              </a:spcBef>
              <a:spcAft>
                <a:spcPts val="0"/>
              </a:spcAft>
              <a:buClr>
                <a:srgbClr val="78766F"/>
              </a:buClr>
              <a:buSzPts val="3600"/>
              <a:buFont typeface="Verdana"/>
              <a:buNone/>
              <a:defRPr b="0" sz="3600" cap="none">
                <a:solidFill>
                  <a:srgbClr val="78766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7"/>
          <p:cNvSpPr txBox="1"/>
          <p:nvPr>
            <p:ph idx="1" type="body"/>
          </p:nvPr>
        </p:nvSpPr>
        <p:spPr>
          <a:xfrm>
            <a:off x="468344" y="5624484"/>
            <a:ext cx="8183880" cy="420624"/>
          </a:xfrm>
          <a:prstGeom prst="rect">
            <a:avLst/>
          </a:prstGeom>
          <a:noFill/>
          <a:ln>
            <a:noFill/>
          </a:ln>
        </p:spPr>
        <p:txBody>
          <a:bodyPr anchorCtr="0" anchor="t" bIns="45700" lIns="118850" spcFirstLastPara="1" rIns="91425" wrap="square" tIns="0">
            <a:normAutofit/>
          </a:bodyPr>
          <a:lstStyle>
            <a:lvl1pPr indent="-228600" lvl="0" marL="457200" marR="36576" algn="l">
              <a:spcBef>
                <a:spcPts val="0"/>
              </a:spcBef>
              <a:spcAft>
                <a:spcPts val="0"/>
              </a:spcAft>
              <a:buSzPts val="1440"/>
              <a:buNone/>
              <a:defRPr b="0" sz="1800">
                <a:solidFill>
                  <a:srgbClr val="B75C00"/>
                </a:solidFill>
              </a:defRPr>
            </a:lvl1pPr>
            <a:lvl2pPr indent="-228600" lvl="1" marL="914400" algn="l">
              <a:spcBef>
                <a:spcPts val="250"/>
              </a:spcBef>
              <a:spcAft>
                <a:spcPts val="0"/>
              </a:spcAft>
              <a:buSzPts val="1800"/>
              <a:buNone/>
              <a:defRPr sz="1800">
                <a:solidFill>
                  <a:srgbClr val="888888"/>
                </a:solidFill>
              </a:defRPr>
            </a:lvl2pPr>
            <a:lvl3pPr indent="-228600" lvl="2" marL="1371600" algn="l">
              <a:spcBef>
                <a:spcPts val="250"/>
              </a:spcBef>
              <a:spcAft>
                <a:spcPts val="0"/>
              </a:spcAft>
              <a:buSzPts val="1600"/>
              <a:buNone/>
              <a:defRPr sz="1600">
                <a:solidFill>
                  <a:srgbClr val="888888"/>
                </a:solidFill>
              </a:defRPr>
            </a:lvl3pPr>
            <a:lvl4pPr indent="-228600" lvl="3" marL="1828800" algn="l">
              <a:spcBef>
                <a:spcPts val="230"/>
              </a:spcBef>
              <a:spcAft>
                <a:spcPts val="0"/>
              </a:spcAft>
              <a:buSzPts val="1568"/>
              <a:buNone/>
              <a:defRPr sz="1400">
                <a:solidFill>
                  <a:srgbClr val="888888"/>
                </a:solidFill>
              </a:defRPr>
            </a:lvl4pPr>
            <a:lvl5pPr indent="-228600" lvl="4" marL="2286000" algn="l">
              <a:spcBef>
                <a:spcPts val="250"/>
              </a:spcBef>
              <a:spcAft>
                <a:spcPts val="0"/>
              </a:spcAft>
              <a:buSzPts val="1400"/>
              <a:buNone/>
              <a:defRPr sz="1400">
                <a:solidFill>
                  <a:srgbClr val="888888"/>
                </a:solidFill>
              </a:defRPr>
            </a:lvl5pPr>
            <a:lvl6pPr indent="-342900" lvl="5" marL="2743200" algn="l">
              <a:spcBef>
                <a:spcPts val="250"/>
              </a:spcBef>
              <a:spcAft>
                <a:spcPts val="0"/>
              </a:spcAft>
              <a:buSzPts val="1800"/>
              <a:buChar char="◦"/>
              <a:defRPr/>
            </a:lvl6pPr>
            <a:lvl7pPr indent="-342900" lvl="6" marL="3200400" algn="l">
              <a:spcBef>
                <a:spcPts val="255"/>
              </a:spcBef>
              <a:spcAft>
                <a:spcPts val="0"/>
              </a:spcAft>
              <a:buSzPts val="1800"/>
              <a:buChar char="●"/>
              <a:defRPr/>
            </a:lvl7pPr>
            <a:lvl8pPr indent="-342900" lvl="7" marL="3657600" algn="l">
              <a:spcBef>
                <a:spcPts val="257"/>
              </a:spcBef>
              <a:spcAft>
                <a:spcPts val="0"/>
              </a:spcAft>
              <a:buSzPts val="1800"/>
              <a:buChar char="◦"/>
              <a:defRPr/>
            </a:lvl8pPr>
            <a:lvl9pPr indent="-342900" lvl="8" marL="4114800" algn="l">
              <a:spcBef>
                <a:spcPts val="255"/>
              </a:spcBef>
              <a:spcAft>
                <a:spcPts val="0"/>
              </a:spcAft>
              <a:buSzPts val="1800"/>
              <a:buChar char="●"/>
              <a:defRPr/>
            </a:lvl9pPr>
          </a:lstStyle>
          <a:p/>
        </p:txBody>
      </p:sp>
      <p:sp>
        <p:nvSpPr>
          <p:cNvPr id="36" name="Google Shape;36;p17"/>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7"/>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7"/>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18"/>
          <p:cNvSpPr txBox="1"/>
          <p:nvPr>
            <p:ph type="title"/>
          </p:nvPr>
        </p:nvSpPr>
        <p:spPr>
          <a:xfrm>
            <a:off x="502920" y="4985590"/>
            <a:ext cx="8183880" cy="105156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F8C3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18"/>
          <p:cNvSpPr txBox="1"/>
          <p:nvPr>
            <p:ph idx="1" type="body"/>
          </p:nvPr>
        </p:nvSpPr>
        <p:spPr>
          <a:xfrm>
            <a:off x="514352" y="530352"/>
            <a:ext cx="3931920" cy="4389120"/>
          </a:xfrm>
          <a:prstGeom prst="rect">
            <a:avLst/>
          </a:prstGeom>
          <a:noFill/>
          <a:ln>
            <a:noFill/>
          </a:ln>
        </p:spPr>
        <p:txBody>
          <a:bodyPr anchorCtr="0" anchor="t" bIns="45700" lIns="182875" spcFirstLastPara="1" rIns="91425" wrap="square" tIns="91425">
            <a:normAutofit/>
          </a:bodyPr>
          <a:lstStyle>
            <a:lvl1pPr indent="-360680" lvl="0" marL="457200" algn="l">
              <a:spcBef>
                <a:spcPts val="250"/>
              </a:spcBef>
              <a:spcAft>
                <a:spcPts val="0"/>
              </a:spcAft>
              <a:buSzPts val="2080"/>
              <a:buChar char="⚫"/>
              <a:defRPr sz="2600"/>
            </a:lvl1pPr>
            <a:lvl2pPr indent="-368300" lvl="1" marL="914400" algn="l">
              <a:spcBef>
                <a:spcPts val="250"/>
              </a:spcBef>
              <a:spcAft>
                <a:spcPts val="0"/>
              </a:spcAft>
              <a:buSzPts val="2200"/>
              <a:buChar char="◦"/>
              <a:defRPr sz="2200"/>
            </a:lvl2pPr>
            <a:lvl3pPr indent="-355600" lvl="2" marL="1371600" algn="l">
              <a:spcBef>
                <a:spcPts val="250"/>
              </a:spcBef>
              <a:spcAft>
                <a:spcPts val="0"/>
              </a:spcAft>
              <a:buSzPts val="2000"/>
              <a:buChar char="●"/>
              <a:defRPr sz="2000"/>
            </a:lvl3pPr>
            <a:lvl4pPr indent="-356616" lvl="3" marL="1828800" algn="l">
              <a:spcBef>
                <a:spcPts val="230"/>
              </a:spcBef>
              <a:spcAft>
                <a:spcPts val="0"/>
              </a:spcAft>
              <a:buSzPts val="2016"/>
              <a:buChar char="◦"/>
              <a:defRPr sz="1800"/>
            </a:lvl4pPr>
            <a:lvl5pPr indent="-342900" lvl="4" marL="2286000" algn="l">
              <a:spcBef>
                <a:spcPts val="250"/>
              </a:spcBef>
              <a:spcAft>
                <a:spcPts val="0"/>
              </a:spcAft>
              <a:buSzPts val="1800"/>
              <a:buChar char="●"/>
              <a:defRPr sz="1800"/>
            </a:lvl5pPr>
            <a:lvl6pPr indent="-342900" lvl="5" marL="2743200" algn="l">
              <a:spcBef>
                <a:spcPts val="250"/>
              </a:spcBef>
              <a:spcAft>
                <a:spcPts val="0"/>
              </a:spcAft>
              <a:buSzPts val="1800"/>
              <a:buChar char="◦"/>
              <a:defRPr/>
            </a:lvl6pPr>
            <a:lvl7pPr indent="-342900" lvl="6" marL="3200400" algn="l">
              <a:spcBef>
                <a:spcPts val="255"/>
              </a:spcBef>
              <a:spcAft>
                <a:spcPts val="0"/>
              </a:spcAft>
              <a:buSzPts val="1800"/>
              <a:buChar char="●"/>
              <a:defRPr/>
            </a:lvl7pPr>
            <a:lvl8pPr indent="-342900" lvl="7" marL="3657600" algn="l">
              <a:spcBef>
                <a:spcPts val="257"/>
              </a:spcBef>
              <a:spcAft>
                <a:spcPts val="0"/>
              </a:spcAft>
              <a:buSzPts val="1800"/>
              <a:buChar char="◦"/>
              <a:defRPr/>
            </a:lvl8pPr>
            <a:lvl9pPr indent="-342900" lvl="8" marL="4114800" algn="l">
              <a:spcBef>
                <a:spcPts val="255"/>
              </a:spcBef>
              <a:spcAft>
                <a:spcPts val="0"/>
              </a:spcAft>
              <a:buSzPts val="1800"/>
              <a:buChar char="●"/>
              <a:defRPr/>
            </a:lvl9pPr>
          </a:lstStyle>
          <a:p/>
        </p:txBody>
      </p:sp>
      <p:sp>
        <p:nvSpPr>
          <p:cNvPr id="42" name="Google Shape;42;p18"/>
          <p:cNvSpPr txBox="1"/>
          <p:nvPr>
            <p:ph idx="2" type="body"/>
          </p:nvPr>
        </p:nvSpPr>
        <p:spPr>
          <a:xfrm>
            <a:off x="4755360" y="530352"/>
            <a:ext cx="3931920" cy="4389120"/>
          </a:xfrm>
          <a:prstGeom prst="rect">
            <a:avLst/>
          </a:prstGeom>
          <a:noFill/>
          <a:ln>
            <a:noFill/>
          </a:ln>
        </p:spPr>
        <p:txBody>
          <a:bodyPr anchorCtr="0" anchor="t" bIns="45700" lIns="182875" spcFirstLastPara="1" rIns="91425" wrap="square" tIns="91425">
            <a:normAutofit/>
          </a:bodyPr>
          <a:lstStyle>
            <a:lvl1pPr indent="-360680" lvl="0" marL="457200" algn="l">
              <a:spcBef>
                <a:spcPts val="250"/>
              </a:spcBef>
              <a:spcAft>
                <a:spcPts val="0"/>
              </a:spcAft>
              <a:buSzPts val="2080"/>
              <a:buChar char="⚫"/>
              <a:defRPr sz="2600"/>
            </a:lvl1pPr>
            <a:lvl2pPr indent="-368300" lvl="1" marL="914400" algn="l">
              <a:spcBef>
                <a:spcPts val="250"/>
              </a:spcBef>
              <a:spcAft>
                <a:spcPts val="0"/>
              </a:spcAft>
              <a:buSzPts val="2200"/>
              <a:buChar char="◦"/>
              <a:defRPr sz="2200"/>
            </a:lvl2pPr>
            <a:lvl3pPr indent="-355600" lvl="2" marL="1371600" algn="l">
              <a:spcBef>
                <a:spcPts val="250"/>
              </a:spcBef>
              <a:spcAft>
                <a:spcPts val="0"/>
              </a:spcAft>
              <a:buSzPts val="2000"/>
              <a:buChar char="●"/>
              <a:defRPr sz="2000"/>
            </a:lvl3pPr>
            <a:lvl4pPr indent="-356616" lvl="3" marL="1828800" algn="l">
              <a:spcBef>
                <a:spcPts val="230"/>
              </a:spcBef>
              <a:spcAft>
                <a:spcPts val="0"/>
              </a:spcAft>
              <a:buSzPts val="2016"/>
              <a:buChar char="◦"/>
              <a:defRPr sz="1800"/>
            </a:lvl4pPr>
            <a:lvl5pPr indent="-342900" lvl="4" marL="2286000" algn="l">
              <a:spcBef>
                <a:spcPts val="250"/>
              </a:spcBef>
              <a:spcAft>
                <a:spcPts val="0"/>
              </a:spcAft>
              <a:buSzPts val="1800"/>
              <a:buChar char="●"/>
              <a:defRPr sz="1800"/>
            </a:lvl5pPr>
            <a:lvl6pPr indent="-342900" lvl="5" marL="2743200" algn="l">
              <a:spcBef>
                <a:spcPts val="250"/>
              </a:spcBef>
              <a:spcAft>
                <a:spcPts val="0"/>
              </a:spcAft>
              <a:buSzPts val="1800"/>
              <a:buChar char="◦"/>
              <a:defRPr/>
            </a:lvl6pPr>
            <a:lvl7pPr indent="-342900" lvl="6" marL="3200400" algn="l">
              <a:spcBef>
                <a:spcPts val="255"/>
              </a:spcBef>
              <a:spcAft>
                <a:spcPts val="0"/>
              </a:spcAft>
              <a:buSzPts val="1800"/>
              <a:buChar char="●"/>
              <a:defRPr/>
            </a:lvl7pPr>
            <a:lvl8pPr indent="-342900" lvl="7" marL="3657600" algn="l">
              <a:spcBef>
                <a:spcPts val="257"/>
              </a:spcBef>
              <a:spcAft>
                <a:spcPts val="0"/>
              </a:spcAft>
              <a:buSzPts val="1800"/>
              <a:buChar char="◦"/>
              <a:defRPr/>
            </a:lvl8pPr>
            <a:lvl9pPr indent="-342900" lvl="8" marL="4114800" algn="l">
              <a:spcBef>
                <a:spcPts val="255"/>
              </a:spcBef>
              <a:spcAft>
                <a:spcPts val="0"/>
              </a:spcAft>
              <a:buSzPts val="1800"/>
              <a:buChar char="●"/>
              <a:defRPr/>
            </a:lvl9pPr>
          </a:lstStyle>
          <a:p/>
        </p:txBody>
      </p:sp>
      <p:sp>
        <p:nvSpPr>
          <p:cNvPr id="43" name="Google Shape;43;p18"/>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8"/>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8"/>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19"/>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F8C3C"/>
              </a:buClr>
              <a:buSzPts val="3600"/>
              <a:buFont typeface="Verdana"/>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19"/>
          <p:cNvSpPr txBox="1"/>
          <p:nvPr>
            <p:ph idx="1" type="body"/>
          </p:nvPr>
        </p:nvSpPr>
        <p:spPr>
          <a:xfrm>
            <a:off x="607224" y="579438"/>
            <a:ext cx="3931920" cy="792162"/>
          </a:xfrm>
          <a:prstGeom prst="rect">
            <a:avLst/>
          </a:prstGeom>
          <a:noFill/>
          <a:ln>
            <a:noFill/>
          </a:ln>
        </p:spPr>
        <p:txBody>
          <a:bodyPr anchorCtr="0" anchor="ctr" bIns="45700" lIns="146300" spcFirstLastPara="1" rIns="91425" wrap="square" tIns="91425">
            <a:normAutofit/>
          </a:bodyPr>
          <a:lstStyle>
            <a:lvl1pPr indent="-228600" lvl="0" marL="457200" algn="l">
              <a:spcBef>
                <a:spcPts val="250"/>
              </a:spcBef>
              <a:spcAft>
                <a:spcPts val="0"/>
              </a:spcAft>
              <a:buSzPts val="1920"/>
              <a:buNone/>
              <a:defRPr b="1" sz="2400">
                <a:solidFill>
                  <a:schemeClr val="dk1"/>
                </a:solidFill>
              </a:defRPr>
            </a:lvl1pPr>
            <a:lvl2pPr indent="-228600" lvl="1" marL="914400" algn="l">
              <a:spcBef>
                <a:spcPts val="250"/>
              </a:spcBef>
              <a:spcAft>
                <a:spcPts val="0"/>
              </a:spcAft>
              <a:buSzPts val="2000"/>
              <a:buNone/>
              <a:defRPr b="1" sz="2000"/>
            </a:lvl2pPr>
            <a:lvl3pPr indent="-228600" lvl="2" marL="1371600" algn="l">
              <a:spcBef>
                <a:spcPts val="250"/>
              </a:spcBef>
              <a:spcAft>
                <a:spcPts val="0"/>
              </a:spcAft>
              <a:buSzPts val="1800"/>
              <a:buNone/>
              <a:defRPr b="1" sz="1800"/>
            </a:lvl3pPr>
            <a:lvl4pPr indent="-228600" lvl="3" marL="1828800" algn="l">
              <a:spcBef>
                <a:spcPts val="230"/>
              </a:spcBef>
              <a:spcAft>
                <a:spcPts val="0"/>
              </a:spcAft>
              <a:buSzPts val="1792"/>
              <a:buNone/>
              <a:defRPr b="1" sz="1600"/>
            </a:lvl4pPr>
            <a:lvl5pPr indent="-228600" lvl="4" marL="2286000" algn="l">
              <a:spcBef>
                <a:spcPts val="250"/>
              </a:spcBef>
              <a:spcAft>
                <a:spcPts val="0"/>
              </a:spcAft>
              <a:buSzPts val="1600"/>
              <a:buNone/>
              <a:defRPr b="1" sz="1600"/>
            </a:lvl5pPr>
            <a:lvl6pPr indent="-342900" lvl="5" marL="2743200" algn="l">
              <a:spcBef>
                <a:spcPts val="250"/>
              </a:spcBef>
              <a:spcAft>
                <a:spcPts val="0"/>
              </a:spcAft>
              <a:buSzPts val="1800"/>
              <a:buChar char="◦"/>
              <a:defRPr/>
            </a:lvl6pPr>
            <a:lvl7pPr indent="-342900" lvl="6" marL="3200400" algn="l">
              <a:spcBef>
                <a:spcPts val="255"/>
              </a:spcBef>
              <a:spcAft>
                <a:spcPts val="0"/>
              </a:spcAft>
              <a:buSzPts val="1800"/>
              <a:buChar char="●"/>
              <a:defRPr/>
            </a:lvl7pPr>
            <a:lvl8pPr indent="-342900" lvl="7" marL="3657600" algn="l">
              <a:spcBef>
                <a:spcPts val="257"/>
              </a:spcBef>
              <a:spcAft>
                <a:spcPts val="0"/>
              </a:spcAft>
              <a:buSzPts val="1800"/>
              <a:buChar char="◦"/>
              <a:defRPr/>
            </a:lvl8pPr>
            <a:lvl9pPr indent="-342900" lvl="8" marL="4114800" algn="l">
              <a:spcBef>
                <a:spcPts val="255"/>
              </a:spcBef>
              <a:spcAft>
                <a:spcPts val="0"/>
              </a:spcAft>
              <a:buSzPts val="1800"/>
              <a:buChar char="●"/>
              <a:defRPr/>
            </a:lvl9pPr>
          </a:lstStyle>
          <a:p/>
        </p:txBody>
      </p:sp>
      <p:sp>
        <p:nvSpPr>
          <p:cNvPr id="49" name="Google Shape;49;p19"/>
          <p:cNvSpPr txBox="1"/>
          <p:nvPr>
            <p:ph idx="2" type="body"/>
          </p:nvPr>
        </p:nvSpPr>
        <p:spPr>
          <a:xfrm>
            <a:off x="4652169" y="579438"/>
            <a:ext cx="3931920" cy="792162"/>
          </a:xfrm>
          <a:prstGeom prst="rect">
            <a:avLst/>
          </a:prstGeom>
          <a:noFill/>
          <a:ln>
            <a:noFill/>
          </a:ln>
        </p:spPr>
        <p:txBody>
          <a:bodyPr anchorCtr="0" anchor="ctr" bIns="45700" lIns="137150" spcFirstLastPara="1" rIns="91425" wrap="square" tIns="91425">
            <a:normAutofit/>
          </a:bodyPr>
          <a:lstStyle>
            <a:lvl1pPr indent="-228600" lvl="0" marL="457200" algn="l">
              <a:spcBef>
                <a:spcPts val="250"/>
              </a:spcBef>
              <a:spcAft>
                <a:spcPts val="0"/>
              </a:spcAft>
              <a:buSzPts val="1920"/>
              <a:buNone/>
              <a:defRPr b="1" sz="2400">
                <a:solidFill>
                  <a:schemeClr val="dk1"/>
                </a:solidFill>
              </a:defRPr>
            </a:lvl1pPr>
            <a:lvl2pPr indent="-228600" lvl="1" marL="914400" algn="l">
              <a:spcBef>
                <a:spcPts val="250"/>
              </a:spcBef>
              <a:spcAft>
                <a:spcPts val="0"/>
              </a:spcAft>
              <a:buSzPts val="2000"/>
              <a:buNone/>
              <a:defRPr b="1" sz="2000"/>
            </a:lvl2pPr>
            <a:lvl3pPr indent="-228600" lvl="2" marL="1371600" algn="l">
              <a:spcBef>
                <a:spcPts val="250"/>
              </a:spcBef>
              <a:spcAft>
                <a:spcPts val="0"/>
              </a:spcAft>
              <a:buSzPts val="1800"/>
              <a:buNone/>
              <a:defRPr b="1" sz="1800"/>
            </a:lvl3pPr>
            <a:lvl4pPr indent="-228600" lvl="3" marL="1828800" algn="l">
              <a:spcBef>
                <a:spcPts val="230"/>
              </a:spcBef>
              <a:spcAft>
                <a:spcPts val="0"/>
              </a:spcAft>
              <a:buSzPts val="1792"/>
              <a:buNone/>
              <a:defRPr b="1" sz="1600"/>
            </a:lvl4pPr>
            <a:lvl5pPr indent="-228600" lvl="4" marL="2286000" algn="l">
              <a:spcBef>
                <a:spcPts val="250"/>
              </a:spcBef>
              <a:spcAft>
                <a:spcPts val="0"/>
              </a:spcAft>
              <a:buSzPts val="1600"/>
              <a:buNone/>
              <a:defRPr b="1" sz="1600"/>
            </a:lvl5pPr>
            <a:lvl6pPr indent="-342900" lvl="5" marL="2743200" algn="l">
              <a:spcBef>
                <a:spcPts val="250"/>
              </a:spcBef>
              <a:spcAft>
                <a:spcPts val="0"/>
              </a:spcAft>
              <a:buSzPts val="1800"/>
              <a:buChar char="◦"/>
              <a:defRPr/>
            </a:lvl6pPr>
            <a:lvl7pPr indent="-342900" lvl="6" marL="3200400" algn="l">
              <a:spcBef>
                <a:spcPts val="255"/>
              </a:spcBef>
              <a:spcAft>
                <a:spcPts val="0"/>
              </a:spcAft>
              <a:buSzPts val="1800"/>
              <a:buChar char="●"/>
              <a:defRPr/>
            </a:lvl7pPr>
            <a:lvl8pPr indent="-342900" lvl="7" marL="3657600" algn="l">
              <a:spcBef>
                <a:spcPts val="257"/>
              </a:spcBef>
              <a:spcAft>
                <a:spcPts val="0"/>
              </a:spcAft>
              <a:buSzPts val="1800"/>
              <a:buChar char="◦"/>
              <a:defRPr/>
            </a:lvl8pPr>
            <a:lvl9pPr indent="-342900" lvl="8" marL="4114800" algn="l">
              <a:spcBef>
                <a:spcPts val="255"/>
              </a:spcBef>
              <a:spcAft>
                <a:spcPts val="0"/>
              </a:spcAft>
              <a:buSzPts val="1800"/>
              <a:buChar char="●"/>
              <a:defRPr/>
            </a:lvl9pPr>
          </a:lstStyle>
          <a:p/>
        </p:txBody>
      </p:sp>
      <p:sp>
        <p:nvSpPr>
          <p:cNvPr id="50" name="Google Shape;50;p19"/>
          <p:cNvSpPr txBox="1"/>
          <p:nvPr>
            <p:ph idx="3" type="body"/>
          </p:nvPr>
        </p:nvSpPr>
        <p:spPr>
          <a:xfrm>
            <a:off x="607224" y="1447800"/>
            <a:ext cx="3931920" cy="3489960"/>
          </a:xfrm>
          <a:prstGeom prst="rect">
            <a:avLst/>
          </a:prstGeom>
          <a:noFill/>
          <a:ln>
            <a:noFill/>
          </a:ln>
        </p:spPr>
        <p:txBody>
          <a:bodyPr anchorCtr="0" anchor="t" bIns="45700" lIns="182875" spcFirstLastPara="1" rIns="91425" wrap="square" tIns="91425">
            <a:normAutofit/>
          </a:bodyPr>
          <a:lstStyle>
            <a:lvl1pPr indent="-350520" lvl="0" marL="457200" algn="l">
              <a:spcBef>
                <a:spcPts val="250"/>
              </a:spcBef>
              <a:spcAft>
                <a:spcPts val="0"/>
              </a:spcAft>
              <a:buSzPts val="1920"/>
              <a:buChar char="⚫"/>
              <a:defRPr sz="2400"/>
            </a:lvl1pPr>
            <a:lvl2pPr indent="-355600" lvl="1" marL="914400" algn="l">
              <a:spcBef>
                <a:spcPts val="250"/>
              </a:spcBef>
              <a:spcAft>
                <a:spcPts val="0"/>
              </a:spcAft>
              <a:buSzPts val="2000"/>
              <a:buChar char="◦"/>
              <a:defRPr sz="2000"/>
            </a:lvl2pPr>
            <a:lvl3pPr indent="-342900" lvl="2" marL="1371600" algn="l">
              <a:spcBef>
                <a:spcPts val="250"/>
              </a:spcBef>
              <a:spcAft>
                <a:spcPts val="0"/>
              </a:spcAft>
              <a:buSzPts val="1800"/>
              <a:buChar char="●"/>
              <a:defRPr sz="1800"/>
            </a:lvl3pPr>
            <a:lvl4pPr indent="-342392" lvl="3" marL="1828800" algn="l">
              <a:spcBef>
                <a:spcPts val="230"/>
              </a:spcBef>
              <a:spcAft>
                <a:spcPts val="0"/>
              </a:spcAft>
              <a:buSzPts val="1792"/>
              <a:buChar char="◦"/>
              <a:defRPr sz="1600"/>
            </a:lvl4pPr>
            <a:lvl5pPr indent="-330200" lvl="4" marL="2286000" algn="l">
              <a:spcBef>
                <a:spcPts val="250"/>
              </a:spcBef>
              <a:spcAft>
                <a:spcPts val="0"/>
              </a:spcAft>
              <a:buSzPts val="1600"/>
              <a:buChar char="●"/>
              <a:defRPr sz="1600"/>
            </a:lvl5pPr>
            <a:lvl6pPr indent="-342900" lvl="5" marL="2743200" algn="l">
              <a:spcBef>
                <a:spcPts val="250"/>
              </a:spcBef>
              <a:spcAft>
                <a:spcPts val="0"/>
              </a:spcAft>
              <a:buSzPts val="1800"/>
              <a:buChar char="◦"/>
              <a:defRPr/>
            </a:lvl6pPr>
            <a:lvl7pPr indent="-342900" lvl="6" marL="3200400" algn="l">
              <a:spcBef>
                <a:spcPts val="255"/>
              </a:spcBef>
              <a:spcAft>
                <a:spcPts val="0"/>
              </a:spcAft>
              <a:buSzPts val="1800"/>
              <a:buChar char="●"/>
              <a:defRPr/>
            </a:lvl7pPr>
            <a:lvl8pPr indent="-342900" lvl="7" marL="3657600" algn="l">
              <a:spcBef>
                <a:spcPts val="257"/>
              </a:spcBef>
              <a:spcAft>
                <a:spcPts val="0"/>
              </a:spcAft>
              <a:buSzPts val="1800"/>
              <a:buChar char="◦"/>
              <a:defRPr/>
            </a:lvl8pPr>
            <a:lvl9pPr indent="-342900" lvl="8" marL="4114800" algn="l">
              <a:spcBef>
                <a:spcPts val="255"/>
              </a:spcBef>
              <a:spcAft>
                <a:spcPts val="0"/>
              </a:spcAft>
              <a:buSzPts val="1800"/>
              <a:buChar char="●"/>
              <a:defRPr/>
            </a:lvl9pPr>
          </a:lstStyle>
          <a:p/>
        </p:txBody>
      </p:sp>
      <p:sp>
        <p:nvSpPr>
          <p:cNvPr id="51" name="Google Shape;51;p19"/>
          <p:cNvSpPr txBox="1"/>
          <p:nvPr>
            <p:ph idx="4" type="body"/>
          </p:nvPr>
        </p:nvSpPr>
        <p:spPr>
          <a:xfrm>
            <a:off x="4652169" y="1447800"/>
            <a:ext cx="3931920" cy="3489960"/>
          </a:xfrm>
          <a:prstGeom prst="rect">
            <a:avLst/>
          </a:prstGeom>
          <a:noFill/>
          <a:ln>
            <a:noFill/>
          </a:ln>
        </p:spPr>
        <p:txBody>
          <a:bodyPr anchorCtr="0" anchor="t" bIns="45700" lIns="182875" spcFirstLastPara="1" rIns="91425" wrap="square" tIns="91425">
            <a:normAutofit/>
          </a:bodyPr>
          <a:lstStyle>
            <a:lvl1pPr indent="-350520" lvl="0" marL="457200" algn="l">
              <a:spcBef>
                <a:spcPts val="250"/>
              </a:spcBef>
              <a:spcAft>
                <a:spcPts val="0"/>
              </a:spcAft>
              <a:buSzPts val="1920"/>
              <a:buChar char="⚫"/>
              <a:defRPr sz="2400"/>
            </a:lvl1pPr>
            <a:lvl2pPr indent="-355600" lvl="1" marL="914400" algn="l">
              <a:spcBef>
                <a:spcPts val="250"/>
              </a:spcBef>
              <a:spcAft>
                <a:spcPts val="0"/>
              </a:spcAft>
              <a:buSzPts val="2000"/>
              <a:buChar char="◦"/>
              <a:defRPr sz="2000"/>
            </a:lvl2pPr>
            <a:lvl3pPr indent="-342900" lvl="2" marL="1371600" algn="l">
              <a:spcBef>
                <a:spcPts val="250"/>
              </a:spcBef>
              <a:spcAft>
                <a:spcPts val="0"/>
              </a:spcAft>
              <a:buSzPts val="1800"/>
              <a:buChar char="●"/>
              <a:defRPr sz="1800"/>
            </a:lvl3pPr>
            <a:lvl4pPr indent="-342392" lvl="3" marL="1828800" algn="l">
              <a:spcBef>
                <a:spcPts val="230"/>
              </a:spcBef>
              <a:spcAft>
                <a:spcPts val="0"/>
              </a:spcAft>
              <a:buSzPts val="1792"/>
              <a:buChar char="◦"/>
              <a:defRPr sz="1600"/>
            </a:lvl4pPr>
            <a:lvl5pPr indent="-330200" lvl="4" marL="2286000" algn="l">
              <a:spcBef>
                <a:spcPts val="250"/>
              </a:spcBef>
              <a:spcAft>
                <a:spcPts val="0"/>
              </a:spcAft>
              <a:buSzPts val="1600"/>
              <a:buChar char="●"/>
              <a:defRPr sz="1600"/>
            </a:lvl5pPr>
            <a:lvl6pPr indent="-342900" lvl="5" marL="2743200" algn="l">
              <a:spcBef>
                <a:spcPts val="250"/>
              </a:spcBef>
              <a:spcAft>
                <a:spcPts val="0"/>
              </a:spcAft>
              <a:buSzPts val="1800"/>
              <a:buChar char="◦"/>
              <a:defRPr/>
            </a:lvl6pPr>
            <a:lvl7pPr indent="-342900" lvl="6" marL="3200400" algn="l">
              <a:spcBef>
                <a:spcPts val="255"/>
              </a:spcBef>
              <a:spcAft>
                <a:spcPts val="0"/>
              </a:spcAft>
              <a:buSzPts val="1800"/>
              <a:buChar char="●"/>
              <a:defRPr/>
            </a:lvl7pPr>
            <a:lvl8pPr indent="-342900" lvl="7" marL="3657600" algn="l">
              <a:spcBef>
                <a:spcPts val="257"/>
              </a:spcBef>
              <a:spcAft>
                <a:spcPts val="0"/>
              </a:spcAft>
              <a:buSzPts val="1800"/>
              <a:buChar char="◦"/>
              <a:defRPr/>
            </a:lvl8pPr>
            <a:lvl9pPr indent="-342900" lvl="8" marL="4114800" algn="l">
              <a:spcBef>
                <a:spcPts val="255"/>
              </a:spcBef>
              <a:spcAft>
                <a:spcPts val="0"/>
              </a:spcAft>
              <a:buSzPts val="1800"/>
              <a:buChar char="●"/>
              <a:defRPr/>
            </a:lvl9pPr>
          </a:lstStyle>
          <a:p/>
        </p:txBody>
      </p:sp>
      <p:sp>
        <p:nvSpPr>
          <p:cNvPr id="52" name="Google Shape;52;p19"/>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9"/>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9"/>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20"/>
          <p:cNvSpPr txBox="1"/>
          <p:nvPr>
            <p:ph type="title"/>
          </p:nvPr>
        </p:nvSpPr>
        <p:spPr>
          <a:xfrm>
            <a:off x="502920" y="4985590"/>
            <a:ext cx="8183880" cy="105156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F8C3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20"/>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0"/>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0"/>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60" name="Shape 60"/>
        <p:cNvGrpSpPr/>
        <p:nvPr/>
      </p:nvGrpSpPr>
      <p:grpSpPr>
        <a:xfrm>
          <a:off x="0" y="0"/>
          <a:ext cx="0" cy="0"/>
          <a:chOff x="0" y="0"/>
          <a:chExt cx="0" cy="0"/>
        </a:xfrm>
      </p:grpSpPr>
      <p:sp>
        <p:nvSpPr>
          <p:cNvPr id="61" name="Google Shape;61;p21"/>
          <p:cNvSpPr/>
          <p:nvPr/>
        </p:nvSpPr>
        <p:spPr>
          <a:xfrm>
            <a:off x="304800" y="329184"/>
            <a:ext cx="8532055" cy="6196819"/>
          </a:xfrm>
          <a:prstGeom prst="roundRect">
            <a:avLst>
              <a:gd fmla="val 2081" name="adj"/>
            </a:avLst>
          </a:prstGeom>
          <a:gradFill>
            <a:gsLst>
              <a:gs pos="0">
                <a:srgbClr val="FFFFFF"/>
              </a:gs>
              <a:gs pos="98000">
                <a:srgbClr val="FFFFFF"/>
              </a:gs>
              <a:gs pos="99055">
                <a:srgbClr val="F6F6F6"/>
              </a:gs>
              <a:gs pos="100000">
                <a:srgbClr val="D8D8D8"/>
              </a:gs>
            </a:gsLst>
            <a:lin ang="5400000" scaled="0"/>
          </a:gradFill>
          <a:ln cap="rnd" cmpd="sng" w="9525">
            <a:solidFill>
              <a:srgbClr val="A2A0A0"/>
            </a:solidFill>
            <a:prstDash val="solid"/>
            <a:round/>
            <a:headEnd len="sm" w="sm" type="none"/>
            <a:tailEnd len="sm" w="sm" type="none"/>
          </a:ln>
          <a:effectLst>
            <a:outerShdw blurRad="76200" rotWithShape="0" algn="tl" dir="5400000" dist="5080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Verdana"/>
              <a:ea typeface="Verdana"/>
              <a:cs typeface="Verdana"/>
              <a:sym typeface="Verdana"/>
            </a:endParaRPr>
          </a:p>
        </p:txBody>
      </p:sp>
      <p:sp>
        <p:nvSpPr>
          <p:cNvPr id="62" name="Google Shape;62;p21"/>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1"/>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1"/>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5" name="Shape 65"/>
        <p:cNvGrpSpPr/>
        <p:nvPr/>
      </p:nvGrpSpPr>
      <p:grpSpPr>
        <a:xfrm>
          <a:off x="0" y="0"/>
          <a:ext cx="0" cy="0"/>
          <a:chOff x="0" y="0"/>
          <a:chExt cx="0" cy="0"/>
        </a:xfrm>
      </p:grpSpPr>
      <p:sp>
        <p:nvSpPr>
          <p:cNvPr id="66" name="Google Shape;66;p22"/>
          <p:cNvSpPr txBox="1"/>
          <p:nvPr>
            <p:ph type="title"/>
          </p:nvPr>
        </p:nvSpPr>
        <p:spPr>
          <a:xfrm>
            <a:off x="5538784" y="533400"/>
            <a:ext cx="2971800" cy="914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2200"/>
              <a:buFont typeface="Verdana"/>
              <a:buNone/>
              <a:defRPr b="1" sz="22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2"/>
          <p:cNvSpPr txBox="1"/>
          <p:nvPr>
            <p:ph idx="1" type="body"/>
          </p:nvPr>
        </p:nvSpPr>
        <p:spPr>
          <a:xfrm>
            <a:off x="5538847" y="1447802"/>
            <a:ext cx="2971800" cy="4206112"/>
          </a:xfrm>
          <a:prstGeom prst="rect">
            <a:avLst/>
          </a:prstGeom>
          <a:noFill/>
          <a:ln>
            <a:noFill/>
          </a:ln>
        </p:spPr>
        <p:txBody>
          <a:bodyPr anchorCtr="0" anchor="t" bIns="45700" lIns="91425" spcFirstLastPara="1" rIns="91425" wrap="square" tIns="91425">
            <a:normAutofit/>
          </a:bodyPr>
          <a:lstStyle>
            <a:lvl1pPr indent="-228600" lvl="0" marL="457200" marR="18288" algn="l">
              <a:spcBef>
                <a:spcPts val="0"/>
              </a:spcBef>
              <a:spcAft>
                <a:spcPts val="0"/>
              </a:spcAft>
              <a:buSzPts val="1120"/>
              <a:buNone/>
              <a:defRPr sz="1400">
                <a:solidFill>
                  <a:schemeClr val="dk1"/>
                </a:solidFill>
              </a:defRPr>
            </a:lvl1pPr>
            <a:lvl2pPr indent="-228600" lvl="1" marL="914400" algn="l">
              <a:spcBef>
                <a:spcPts val="250"/>
              </a:spcBef>
              <a:spcAft>
                <a:spcPts val="0"/>
              </a:spcAft>
              <a:buSzPts val="1200"/>
              <a:buNone/>
              <a:defRPr sz="1200">
                <a:solidFill>
                  <a:schemeClr val="dk1"/>
                </a:solidFill>
              </a:defRPr>
            </a:lvl2pPr>
            <a:lvl3pPr indent="-228600" lvl="2" marL="1371600" algn="l">
              <a:spcBef>
                <a:spcPts val="250"/>
              </a:spcBef>
              <a:spcAft>
                <a:spcPts val="0"/>
              </a:spcAft>
              <a:buSzPts val="1000"/>
              <a:buNone/>
              <a:defRPr sz="1000">
                <a:solidFill>
                  <a:schemeClr val="dk1"/>
                </a:solidFill>
              </a:defRPr>
            </a:lvl3pPr>
            <a:lvl4pPr indent="-228600" lvl="3" marL="1828800" algn="l">
              <a:spcBef>
                <a:spcPts val="230"/>
              </a:spcBef>
              <a:spcAft>
                <a:spcPts val="0"/>
              </a:spcAft>
              <a:buSzPts val="1008"/>
              <a:buNone/>
              <a:defRPr sz="900">
                <a:solidFill>
                  <a:schemeClr val="dk1"/>
                </a:solidFill>
              </a:defRPr>
            </a:lvl4pPr>
            <a:lvl5pPr indent="-228600" lvl="4" marL="2286000" algn="l">
              <a:spcBef>
                <a:spcPts val="250"/>
              </a:spcBef>
              <a:spcAft>
                <a:spcPts val="0"/>
              </a:spcAft>
              <a:buSzPts val="900"/>
              <a:buNone/>
              <a:defRPr sz="900">
                <a:solidFill>
                  <a:schemeClr val="dk1"/>
                </a:solidFill>
              </a:defRPr>
            </a:lvl5pPr>
            <a:lvl6pPr indent="-342900" lvl="5" marL="2743200" algn="l">
              <a:spcBef>
                <a:spcPts val="250"/>
              </a:spcBef>
              <a:spcAft>
                <a:spcPts val="0"/>
              </a:spcAft>
              <a:buSzPts val="1800"/>
              <a:buChar char="◦"/>
              <a:defRPr/>
            </a:lvl6pPr>
            <a:lvl7pPr indent="-342900" lvl="6" marL="3200400" algn="l">
              <a:spcBef>
                <a:spcPts val="255"/>
              </a:spcBef>
              <a:spcAft>
                <a:spcPts val="0"/>
              </a:spcAft>
              <a:buSzPts val="1800"/>
              <a:buChar char="●"/>
              <a:defRPr/>
            </a:lvl7pPr>
            <a:lvl8pPr indent="-342900" lvl="7" marL="3657600" algn="l">
              <a:spcBef>
                <a:spcPts val="257"/>
              </a:spcBef>
              <a:spcAft>
                <a:spcPts val="0"/>
              </a:spcAft>
              <a:buSzPts val="1800"/>
              <a:buChar char="◦"/>
              <a:defRPr/>
            </a:lvl8pPr>
            <a:lvl9pPr indent="-342900" lvl="8" marL="4114800" algn="l">
              <a:spcBef>
                <a:spcPts val="255"/>
              </a:spcBef>
              <a:spcAft>
                <a:spcPts val="0"/>
              </a:spcAft>
              <a:buSzPts val="1800"/>
              <a:buChar char="●"/>
              <a:defRPr/>
            </a:lvl9pPr>
          </a:lstStyle>
          <a:p/>
        </p:txBody>
      </p:sp>
      <p:sp>
        <p:nvSpPr>
          <p:cNvPr id="68" name="Google Shape;68;p22"/>
          <p:cNvSpPr txBox="1"/>
          <p:nvPr>
            <p:ph idx="2" type="body"/>
          </p:nvPr>
        </p:nvSpPr>
        <p:spPr>
          <a:xfrm>
            <a:off x="761372" y="930144"/>
            <a:ext cx="4626159" cy="4724402"/>
          </a:xfrm>
          <a:prstGeom prst="rect">
            <a:avLst/>
          </a:prstGeom>
          <a:noFill/>
          <a:ln>
            <a:noFill/>
          </a:ln>
        </p:spPr>
        <p:txBody>
          <a:bodyPr anchorCtr="0" anchor="t" bIns="45700" lIns="182875" spcFirstLastPara="1" rIns="91425" wrap="square" tIns="91425">
            <a:normAutofit/>
          </a:bodyPr>
          <a:lstStyle>
            <a:lvl1pPr indent="-370840" lvl="0" marL="457200" algn="l">
              <a:spcBef>
                <a:spcPts val="250"/>
              </a:spcBef>
              <a:spcAft>
                <a:spcPts val="0"/>
              </a:spcAft>
              <a:buSzPts val="2240"/>
              <a:buChar char="⚫"/>
              <a:defRPr sz="2800">
                <a:solidFill>
                  <a:schemeClr val="dk1"/>
                </a:solidFill>
              </a:defRPr>
            </a:lvl1pPr>
            <a:lvl2pPr indent="-393700" lvl="1" marL="914400" algn="l">
              <a:spcBef>
                <a:spcPts val="250"/>
              </a:spcBef>
              <a:spcAft>
                <a:spcPts val="0"/>
              </a:spcAft>
              <a:buSzPts val="2600"/>
              <a:buChar char="◦"/>
              <a:defRPr sz="2600">
                <a:solidFill>
                  <a:schemeClr val="dk1"/>
                </a:solidFill>
              </a:defRPr>
            </a:lvl2pPr>
            <a:lvl3pPr indent="-381000" lvl="2" marL="1371600" algn="l">
              <a:spcBef>
                <a:spcPts val="250"/>
              </a:spcBef>
              <a:spcAft>
                <a:spcPts val="0"/>
              </a:spcAft>
              <a:buSzPts val="2400"/>
              <a:buChar char="●"/>
              <a:defRPr sz="2400">
                <a:solidFill>
                  <a:schemeClr val="dk1"/>
                </a:solidFill>
              </a:defRPr>
            </a:lvl3pPr>
            <a:lvl4pPr indent="-370839" lvl="3" marL="1828800" algn="l">
              <a:spcBef>
                <a:spcPts val="230"/>
              </a:spcBef>
              <a:spcAft>
                <a:spcPts val="0"/>
              </a:spcAft>
              <a:buSzPts val="2240"/>
              <a:buChar char="◦"/>
              <a:defRPr sz="2000">
                <a:solidFill>
                  <a:schemeClr val="dk1"/>
                </a:solidFill>
              </a:defRPr>
            </a:lvl4pPr>
            <a:lvl5pPr indent="-355600" lvl="4" marL="2286000" algn="l">
              <a:spcBef>
                <a:spcPts val="250"/>
              </a:spcBef>
              <a:spcAft>
                <a:spcPts val="0"/>
              </a:spcAft>
              <a:buSzPts val="2000"/>
              <a:buChar char="●"/>
              <a:defRPr sz="2000">
                <a:solidFill>
                  <a:schemeClr val="dk1"/>
                </a:solidFill>
              </a:defRPr>
            </a:lvl5pPr>
            <a:lvl6pPr indent="-228600" lvl="5" marL="2743200" algn="l">
              <a:spcBef>
                <a:spcPts val="250"/>
              </a:spcBef>
              <a:spcAft>
                <a:spcPts val="0"/>
              </a:spcAft>
              <a:buSzPts val="1700"/>
              <a:buNone/>
              <a:defRPr/>
            </a:lvl6pPr>
            <a:lvl7pPr indent="-342900" lvl="6" marL="3200400" algn="l">
              <a:spcBef>
                <a:spcPts val="255"/>
              </a:spcBef>
              <a:spcAft>
                <a:spcPts val="0"/>
              </a:spcAft>
              <a:buSzPts val="1800"/>
              <a:buChar char="●"/>
              <a:defRPr/>
            </a:lvl7pPr>
            <a:lvl8pPr indent="-342900" lvl="7" marL="3657600" algn="l">
              <a:spcBef>
                <a:spcPts val="257"/>
              </a:spcBef>
              <a:spcAft>
                <a:spcPts val="0"/>
              </a:spcAft>
              <a:buSzPts val="1800"/>
              <a:buChar char="◦"/>
              <a:defRPr/>
            </a:lvl8pPr>
            <a:lvl9pPr indent="-342900" lvl="8" marL="4114800" algn="l">
              <a:spcBef>
                <a:spcPts val="255"/>
              </a:spcBef>
              <a:spcAft>
                <a:spcPts val="0"/>
              </a:spcAft>
              <a:buSzPts val="1800"/>
              <a:buChar char="●"/>
              <a:defRPr/>
            </a:lvl9pPr>
          </a:lstStyle>
          <a:p/>
        </p:txBody>
      </p:sp>
      <p:sp>
        <p:nvSpPr>
          <p:cNvPr id="69" name="Google Shape;69;p22"/>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2"/>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2"/>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72" name="Shape 72"/>
        <p:cNvGrpSpPr/>
        <p:nvPr/>
      </p:nvGrpSpPr>
      <p:grpSpPr>
        <a:xfrm>
          <a:off x="0" y="0"/>
          <a:ext cx="0" cy="0"/>
          <a:chOff x="0" y="0"/>
          <a:chExt cx="0" cy="0"/>
        </a:xfrm>
      </p:grpSpPr>
      <p:sp>
        <p:nvSpPr>
          <p:cNvPr id="73" name="Google Shape;73;p23"/>
          <p:cNvSpPr/>
          <p:nvPr/>
        </p:nvSpPr>
        <p:spPr>
          <a:xfrm>
            <a:off x="304800" y="329184"/>
            <a:ext cx="8532055" cy="6196819"/>
          </a:xfrm>
          <a:prstGeom prst="roundRect">
            <a:avLst>
              <a:gd fmla="val 2081" name="adj"/>
            </a:avLst>
          </a:prstGeom>
          <a:gradFill>
            <a:gsLst>
              <a:gs pos="0">
                <a:srgbClr val="FFFFFF"/>
              </a:gs>
              <a:gs pos="98000">
                <a:srgbClr val="FFFFFF"/>
              </a:gs>
              <a:gs pos="99055">
                <a:srgbClr val="F6F6F6"/>
              </a:gs>
              <a:gs pos="100000">
                <a:srgbClr val="D8D8D8"/>
              </a:gs>
            </a:gsLst>
            <a:lin ang="5400000" scaled="0"/>
          </a:gradFill>
          <a:ln cap="rnd" cmpd="sng" w="9525">
            <a:solidFill>
              <a:srgbClr val="A2A0A0"/>
            </a:solidFill>
            <a:prstDash val="solid"/>
            <a:round/>
            <a:headEnd len="sm" w="sm" type="none"/>
            <a:tailEnd len="sm" w="sm" type="none"/>
          </a:ln>
          <a:effectLst>
            <a:outerShdw blurRad="76200" rotWithShape="0" algn="tl" dir="5400000" dist="5080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Verdana"/>
              <a:ea typeface="Verdana"/>
              <a:cs typeface="Verdana"/>
              <a:sym typeface="Verdana"/>
            </a:endParaRPr>
          </a:p>
        </p:txBody>
      </p:sp>
      <p:sp>
        <p:nvSpPr>
          <p:cNvPr id="74" name="Google Shape;74;p23"/>
          <p:cNvSpPr/>
          <p:nvPr/>
        </p:nvSpPr>
        <p:spPr>
          <a:xfrm>
            <a:off x="6400800" y="434162"/>
            <a:ext cx="2324605" cy="4343400"/>
          </a:xfrm>
          <a:prstGeom prst="round1Rect">
            <a:avLst>
              <a:gd fmla="val 2748" name="adj"/>
            </a:avLst>
          </a:prstGeom>
          <a:solidFill>
            <a:srgbClr val="1C1C1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Verdana"/>
              <a:ea typeface="Verdana"/>
              <a:cs typeface="Verdana"/>
              <a:sym typeface="Verdana"/>
            </a:endParaRPr>
          </a:p>
        </p:txBody>
      </p:sp>
      <p:sp>
        <p:nvSpPr>
          <p:cNvPr id="75" name="Google Shape;75;p23"/>
          <p:cNvSpPr txBox="1"/>
          <p:nvPr>
            <p:ph type="title"/>
          </p:nvPr>
        </p:nvSpPr>
        <p:spPr>
          <a:xfrm>
            <a:off x="457200" y="5012056"/>
            <a:ext cx="8229600" cy="105156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78766F"/>
              </a:buClr>
              <a:buSzPts val="3600"/>
              <a:buFont typeface="Verdana"/>
              <a:buNone/>
              <a:defRPr b="0" sz="3600">
                <a:solidFill>
                  <a:srgbClr val="78766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3"/>
          <p:cNvSpPr txBox="1"/>
          <p:nvPr>
            <p:ph idx="1" type="body"/>
          </p:nvPr>
        </p:nvSpPr>
        <p:spPr>
          <a:xfrm>
            <a:off x="6462712" y="533400"/>
            <a:ext cx="2240280" cy="4211480"/>
          </a:xfrm>
          <a:prstGeom prst="rect">
            <a:avLst/>
          </a:prstGeom>
          <a:noFill/>
          <a:ln>
            <a:noFill/>
          </a:ln>
        </p:spPr>
        <p:txBody>
          <a:bodyPr anchorCtr="0" anchor="t" bIns="45700" lIns="91425" spcFirstLastPara="1" rIns="91425" wrap="square" tIns="91425">
            <a:normAutofit/>
          </a:bodyPr>
          <a:lstStyle>
            <a:lvl1pPr indent="-228600" lvl="0" marL="457200" algn="l">
              <a:spcBef>
                <a:spcPts val="0"/>
              </a:spcBef>
              <a:spcAft>
                <a:spcPts val="0"/>
              </a:spcAft>
              <a:buSzPts val="1120"/>
              <a:buNone/>
              <a:defRPr sz="1400">
                <a:solidFill>
                  <a:srgbClr val="FFFFFF"/>
                </a:solidFill>
              </a:defRPr>
            </a:lvl1pPr>
            <a:lvl2pPr indent="-304800" lvl="1" marL="914400" algn="l">
              <a:spcBef>
                <a:spcPts val="250"/>
              </a:spcBef>
              <a:spcAft>
                <a:spcPts val="0"/>
              </a:spcAft>
              <a:buSzPts val="1200"/>
              <a:buChar char="◦"/>
              <a:defRPr sz="1200">
                <a:solidFill>
                  <a:srgbClr val="FFFFFF"/>
                </a:solidFill>
              </a:defRPr>
            </a:lvl2pPr>
            <a:lvl3pPr indent="-292100" lvl="2" marL="1371600" algn="l">
              <a:spcBef>
                <a:spcPts val="250"/>
              </a:spcBef>
              <a:spcAft>
                <a:spcPts val="0"/>
              </a:spcAft>
              <a:buSzPts val="1000"/>
              <a:buChar char="●"/>
              <a:defRPr sz="1000">
                <a:solidFill>
                  <a:srgbClr val="FFFFFF"/>
                </a:solidFill>
              </a:defRPr>
            </a:lvl3pPr>
            <a:lvl4pPr indent="-292608" lvl="3" marL="1828800" algn="l">
              <a:spcBef>
                <a:spcPts val="230"/>
              </a:spcBef>
              <a:spcAft>
                <a:spcPts val="0"/>
              </a:spcAft>
              <a:buSzPts val="1008"/>
              <a:buChar char="◦"/>
              <a:defRPr sz="900">
                <a:solidFill>
                  <a:srgbClr val="FFFFFF"/>
                </a:solidFill>
              </a:defRPr>
            </a:lvl4pPr>
            <a:lvl5pPr indent="-285750" lvl="4" marL="2286000" algn="l">
              <a:spcBef>
                <a:spcPts val="250"/>
              </a:spcBef>
              <a:spcAft>
                <a:spcPts val="0"/>
              </a:spcAft>
              <a:buSzPts val="900"/>
              <a:buChar char="●"/>
              <a:defRPr sz="900">
                <a:solidFill>
                  <a:srgbClr val="FFFFFF"/>
                </a:solidFill>
              </a:defRPr>
            </a:lvl5pPr>
            <a:lvl6pPr indent="-342900" lvl="5" marL="2743200" algn="l">
              <a:spcBef>
                <a:spcPts val="250"/>
              </a:spcBef>
              <a:spcAft>
                <a:spcPts val="0"/>
              </a:spcAft>
              <a:buSzPts val="1800"/>
              <a:buChar char="◦"/>
              <a:defRPr/>
            </a:lvl6pPr>
            <a:lvl7pPr indent="-342900" lvl="6" marL="3200400" algn="l">
              <a:spcBef>
                <a:spcPts val="255"/>
              </a:spcBef>
              <a:spcAft>
                <a:spcPts val="0"/>
              </a:spcAft>
              <a:buSzPts val="1800"/>
              <a:buChar char="●"/>
              <a:defRPr/>
            </a:lvl7pPr>
            <a:lvl8pPr indent="-342900" lvl="7" marL="3657600" algn="l">
              <a:spcBef>
                <a:spcPts val="257"/>
              </a:spcBef>
              <a:spcAft>
                <a:spcPts val="0"/>
              </a:spcAft>
              <a:buSzPts val="1800"/>
              <a:buChar char="◦"/>
              <a:defRPr/>
            </a:lvl8pPr>
            <a:lvl9pPr indent="-342900" lvl="8" marL="4114800" algn="l">
              <a:spcBef>
                <a:spcPts val="255"/>
              </a:spcBef>
              <a:spcAft>
                <a:spcPts val="0"/>
              </a:spcAft>
              <a:buSzPts val="1800"/>
              <a:buChar char="●"/>
              <a:defRPr/>
            </a:lvl9pPr>
          </a:lstStyle>
          <a:p/>
        </p:txBody>
      </p:sp>
      <p:sp>
        <p:nvSpPr>
          <p:cNvPr id="77" name="Google Shape;77;p23"/>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3"/>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3"/>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80" name="Google Shape;80;p23"/>
          <p:cNvSpPr/>
          <p:nvPr>
            <p:ph idx="2" type="pic"/>
          </p:nvPr>
        </p:nvSpPr>
        <p:spPr>
          <a:xfrm>
            <a:off x="421480" y="435768"/>
            <a:ext cx="5925312" cy="4343400"/>
          </a:xfrm>
          <a:prstGeom prst="snipRoundRect">
            <a:avLst>
              <a:gd fmla="val 1040" name="adj1"/>
              <a:gd fmla="val 0" name="adj2"/>
            </a:avLst>
          </a:prstGeom>
          <a:solidFill>
            <a:srgbClr val="4F4D49"/>
          </a:solid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1" name="Shape 81"/>
        <p:cNvGrpSpPr/>
        <p:nvPr/>
      </p:nvGrpSpPr>
      <p:grpSpPr>
        <a:xfrm>
          <a:off x="0" y="0"/>
          <a:ext cx="0" cy="0"/>
          <a:chOff x="0" y="0"/>
          <a:chExt cx="0" cy="0"/>
        </a:xfrm>
      </p:grpSpPr>
      <p:sp>
        <p:nvSpPr>
          <p:cNvPr id="82" name="Google Shape;82;p24"/>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F8C3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24"/>
          <p:cNvSpPr txBox="1"/>
          <p:nvPr>
            <p:ph idx="1" type="body"/>
          </p:nvPr>
        </p:nvSpPr>
        <p:spPr>
          <a:xfrm rot="5400000">
            <a:off x="2500884" y="-1467612"/>
            <a:ext cx="4187952" cy="8183880"/>
          </a:xfrm>
          <a:prstGeom prst="rect">
            <a:avLst/>
          </a:prstGeom>
          <a:noFill/>
          <a:ln>
            <a:noFill/>
          </a:ln>
        </p:spPr>
        <p:txBody>
          <a:bodyPr anchorCtr="0" anchor="t" bIns="45700" lIns="182875" spcFirstLastPara="1" rIns="91425" wrap="square" tIns="91425">
            <a:normAutofit/>
          </a:bodyPr>
          <a:lstStyle>
            <a:lvl1pPr indent="-320040" lvl="0" marL="457200" algn="l">
              <a:spcBef>
                <a:spcPts val="250"/>
              </a:spcBef>
              <a:spcAft>
                <a:spcPts val="0"/>
              </a:spcAft>
              <a:buSzPts val="1440"/>
              <a:buChar char="⚫"/>
              <a:defRPr/>
            </a:lvl1pPr>
            <a:lvl2pPr indent="-342900" lvl="1" marL="914400" algn="l">
              <a:spcBef>
                <a:spcPts val="250"/>
              </a:spcBef>
              <a:spcAft>
                <a:spcPts val="0"/>
              </a:spcAft>
              <a:buSzPts val="1800"/>
              <a:buChar char="◦"/>
              <a:defRPr/>
            </a:lvl2pPr>
            <a:lvl3pPr indent="-342900" lvl="2" marL="1371600" algn="l">
              <a:spcBef>
                <a:spcPts val="250"/>
              </a:spcBef>
              <a:spcAft>
                <a:spcPts val="0"/>
              </a:spcAft>
              <a:buSzPts val="1800"/>
              <a:buChar char="●"/>
              <a:defRPr/>
            </a:lvl3pPr>
            <a:lvl4pPr indent="-356616" lvl="3" marL="1828800" algn="l">
              <a:spcBef>
                <a:spcPts val="230"/>
              </a:spcBef>
              <a:spcAft>
                <a:spcPts val="0"/>
              </a:spcAft>
              <a:buSzPts val="2016"/>
              <a:buChar char="◦"/>
              <a:defRPr/>
            </a:lvl4pPr>
            <a:lvl5pPr indent="-342900" lvl="4" marL="2286000" algn="l">
              <a:spcBef>
                <a:spcPts val="250"/>
              </a:spcBef>
              <a:spcAft>
                <a:spcPts val="0"/>
              </a:spcAft>
              <a:buSzPts val="1800"/>
              <a:buChar char="●"/>
              <a:defRPr/>
            </a:lvl5pPr>
            <a:lvl6pPr indent="-342900" lvl="5" marL="2743200" algn="l">
              <a:spcBef>
                <a:spcPts val="250"/>
              </a:spcBef>
              <a:spcAft>
                <a:spcPts val="0"/>
              </a:spcAft>
              <a:buSzPts val="1800"/>
              <a:buChar char="◦"/>
              <a:defRPr/>
            </a:lvl6pPr>
            <a:lvl7pPr indent="-342900" lvl="6" marL="3200400" algn="l">
              <a:spcBef>
                <a:spcPts val="255"/>
              </a:spcBef>
              <a:spcAft>
                <a:spcPts val="0"/>
              </a:spcAft>
              <a:buSzPts val="1800"/>
              <a:buChar char="●"/>
              <a:defRPr/>
            </a:lvl7pPr>
            <a:lvl8pPr indent="-342900" lvl="7" marL="3657600" algn="l">
              <a:spcBef>
                <a:spcPts val="257"/>
              </a:spcBef>
              <a:spcAft>
                <a:spcPts val="0"/>
              </a:spcAft>
              <a:buSzPts val="1800"/>
              <a:buChar char="◦"/>
              <a:defRPr/>
            </a:lvl8pPr>
            <a:lvl9pPr indent="-342900" lvl="8" marL="4114800" algn="l">
              <a:spcBef>
                <a:spcPts val="255"/>
              </a:spcBef>
              <a:spcAft>
                <a:spcPts val="0"/>
              </a:spcAft>
              <a:buSzPts val="1800"/>
              <a:buChar char="●"/>
              <a:defRPr/>
            </a:lvl9pPr>
          </a:lstStyle>
          <a:p/>
        </p:txBody>
      </p:sp>
      <p:sp>
        <p:nvSpPr>
          <p:cNvPr id="84" name="Google Shape;84;p24"/>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4"/>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4"/>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7" name="Shape 87"/>
        <p:cNvGrpSpPr/>
        <p:nvPr/>
      </p:nvGrpSpPr>
      <p:grpSpPr>
        <a:xfrm>
          <a:off x="0" y="0"/>
          <a:ext cx="0" cy="0"/>
          <a:chOff x="0" y="0"/>
          <a:chExt cx="0" cy="0"/>
        </a:xfrm>
      </p:grpSpPr>
      <p:sp>
        <p:nvSpPr>
          <p:cNvPr id="88" name="Google Shape;88;p25"/>
          <p:cNvSpPr txBox="1"/>
          <p:nvPr>
            <p:ph type="title"/>
          </p:nvPr>
        </p:nvSpPr>
        <p:spPr>
          <a:xfrm rot="5400000">
            <a:off x="4991101" y="2171704"/>
            <a:ext cx="5257799" cy="1981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F8C3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25"/>
          <p:cNvSpPr txBox="1"/>
          <p:nvPr>
            <p:ph idx="1" type="body"/>
          </p:nvPr>
        </p:nvSpPr>
        <p:spPr>
          <a:xfrm rot="5400000">
            <a:off x="876300" y="190503"/>
            <a:ext cx="5257801" cy="5943600"/>
          </a:xfrm>
          <a:prstGeom prst="rect">
            <a:avLst/>
          </a:prstGeom>
          <a:noFill/>
          <a:ln>
            <a:noFill/>
          </a:ln>
        </p:spPr>
        <p:txBody>
          <a:bodyPr anchorCtr="0" anchor="t" bIns="45700" lIns="182875" spcFirstLastPara="1" rIns="91425" wrap="square" tIns="91425">
            <a:normAutofit/>
          </a:bodyPr>
          <a:lstStyle>
            <a:lvl1pPr indent="-320040" lvl="0" marL="457200" algn="l">
              <a:spcBef>
                <a:spcPts val="250"/>
              </a:spcBef>
              <a:spcAft>
                <a:spcPts val="0"/>
              </a:spcAft>
              <a:buSzPts val="1440"/>
              <a:buChar char="⚫"/>
              <a:defRPr/>
            </a:lvl1pPr>
            <a:lvl2pPr indent="-342900" lvl="1" marL="914400" algn="l">
              <a:spcBef>
                <a:spcPts val="250"/>
              </a:spcBef>
              <a:spcAft>
                <a:spcPts val="0"/>
              </a:spcAft>
              <a:buSzPts val="1800"/>
              <a:buChar char="◦"/>
              <a:defRPr/>
            </a:lvl2pPr>
            <a:lvl3pPr indent="-342900" lvl="2" marL="1371600" algn="l">
              <a:spcBef>
                <a:spcPts val="250"/>
              </a:spcBef>
              <a:spcAft>
                <a:spcPts val="0"/>
              </a:spcAft>
              <a:buSzPts val="1800"/>
              <a:buChar char="●"/>
              <a:defRPr/>
            </a:lvl3pPr>
            <a:lvl4pPr indent="-356616" lvl="3" marL="1828800" algn="l">
              <a:spcBef>
                <a:spcPts val="230"/>
              </a:spcBef>
              <a:spcAft>
                <a:spcPts val="0"/>
              </a:spcAft>
              <a:buSzPts val="2016"/>
              <a:buChar char="◦"/>
              <a:defRPr/>
            </a:lvl4pPr>
            <a:lvl5pPr indent="-342900" lvl="4" marL="2286000" algn="l">
              <a:spcBef>
                <a:spcPts val="250"/>
              </a:spcBef>
              <a:spcAft>
                <a:spcPts val="0"/>
              </a:spcAft>
              <a:buSzPts val="1800"/>
              <a:buChar char="●"/>
              <a:defRPr/>
            </a:lvl5pPr>
            <a:lvl6pPr indent="-342900" lvl="5" marL="2743200" algn="l">
              <a:spcBef>
                <a:spcPts val="250"/>
              </a:spcBef>
              <a:spcAft>
                <a:spcPts val="0"/>
              </a:spcAft>
              <a:buSzPts val="1800"/>
              <a:buChar char="◦"/>
              <a:defRPr/>
            </a:lvl6pPr>
            <a:lvl7pPr indent="-342900" lvl="6" marL="3200400" algn="l">
              <a:spcBef>
                <a:spcPts val="255"/>
              </a:spcBef>
              <a:spcAft>
                <a:spcPts val="0"/>
              </a:spcAft>
              <a:buSzPts val="1800"/>
              <a:buChar char="●"/>
              <a:defRPr/>
            </a:lvl7pPr>
            <a:lvl8pPr indent="-342900" lvl="7" marL="3657600" algn="l">
              <a:spcBef>
                <a:spcPts val="257"/>
              </a:spcBef>
              <a:spcAft>
                <a:spcPts val="0"/>
              </a:spcAft>
              <a:buSzPts val="1800"/>
              <a:buChar char="◦"/>
              <a:defRPr/>
            </a:lvl8pPr>
            <a:lvl9pPr indent="-342900" lvl="8" marL="4114800" algn="l">
              <a:spcBef>
                <a:spcPts val="255"/>
              </a:spcBef>
              <a:spcAft>
                <a:spcPts val="0"/>
              </a:spcAft>
              <a:buSzPts val="1800"/>
              <a:buChar char="●"/>
              <a:defRPr/>
            </a:lvl9pPr>
          </a:lstStyle>
          <a:p/>
        </p:txBody>
      </p:sp>
      <p:sp>
        <p:nvSpPr>
          <p:cNvPr id="90" name="Google Shape;90;p25"/>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5"/>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25"/>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14"/>
          <p:cNvSpPr/>
          <p:nvPr/>
        </p:nvSpPr>
        <p:spPr>
          <a:xfrm>
            <a:off x="304800" y="329184"/>
            <a:ext cx="8532055" cy="6196819"/>
          </a:xfrm>
          <a:prstGeom prst="roundRect">
            <a:avLst>
              <a:gd fmla="val 2081" name="adj"/>
            </a:avLst>
          </a:prstGeom>
          <a:gradFill>
            <a:gsLst>
              <a:gs pos="0">
                <a:srgbClr val="FFFFFF"/>
              </a:gs>
              <a:gs pos="98000">
                <a:srgbClr val="FFFFFF"/>
              </a:gs>
              <a:gs pos="99055">
                <a:srgbClr val="F6F6F6"/>
              </a:gs>
              <a:gs pos="100000">
                <a:srgbClr val="D8D8D8"/>
              </a:gs>
            </a:gsLst>
            <a:lin ang="5400000" scaled="0"/>
          </a:gradFill>
          <a:ln cap="rnd" cmpd="sng" w="9525">
            <a:solidFill>
              <a:srgbClr val="A2A0A0"/>
            </a:solidFill>
            <a:prstDash val="solid"/>
            <a:round/>
            <a:headEnd len="sm" w="sm" type="none"/>
            <a:tailEnd len="sm" w="sm" type="none"/>
          </a:ln>
          <a:effectLst>
            <a:outerShdw blurRad="76200" rotWithShape="0" algn="tl" dir="5400000" dist="5080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Verdana"/>
              <a:ea typeface="Verdana"/>
              <a:cs typeface="Verdana"/>
              <a:sym typeface="Verdana"/>
            </a:endParaRPr>
          </a:p>
        </p:txBody>
      </p:sp>
      <p:sp>
        <p:nvSpPr>
          <p:cNvPr id="11" name="Google Shape;11;p14"/>
          <p:cNvSpPr/>
          <p:nvPr/>
        </p:nvSpPr>
        <p:spPr>
          <a:xfrm>
            <a:off x="418596" y="434162"/>
            <a:ext cx="8306809" cy="5486400"/>
          </a:xfrm>
          <a:prstGeom prst="roundRect">
            <a:avLst>
              <a:gd fmla="val 2127" name="adj"/>
            </a:avLst>
          </a:prstGeom>
          <a:gradFill>
            <a:gsLst>
              <a:gs pos="0">
                <a:schemeClr val="lt1"/>
              </a:gs>
              <a:gs pos="55000">
                <a:srgbClr val="DFDFDF"/>
              </a:gs>
              <a:gs pos="100000">
                <a:srgbClr val="9E9E9E"/>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Verdana"/>
              <a:ea typeface="Verdana"/>
              <a:cs typeface="Verdana"/>
              <a:sym typeface="Verdana"/>
            </a:endParaRPr>
          </a:p>
        </p:txBody>
      </p:sp>
      <p:sp>
        <p:nvSpPr>
          <p:cNvPr id="12" name="Google Shape;12;p14"/>
          <p:cNvSpPr txBox="1"/>
          <p:nvPr>
            <p:ph type="title"/>
          </p:nvPr>
        </p:nvSpPr>
        <p:spPr>
          <a:xfrm>
            <a:off x="502920" y="4985590"/>
            <a:ext cx="8183880" cy="105156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rgbClr val="FF8C3C"/>
              </a:buClr>
              <a:buSzPts val="3600"/>
              <a:buFont typeface="Verdana"/>
              <a:buNone/>
              <a:defRPr b="1" i="0" sz="3600" u="none" cap="none" strike="noStrike">
                <a:solidFill>
                  <a:srgbClr val="FF8C3C"/>
                </a:solidFill>
                <a:latin typeface="Verdana"/>
                <a:ea typeface="Verdana"/>
                <a:cs typeface="Verdana"/>
                <a:sym typeface="Verdan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14"/>
          <p:cNvSpPr txBox="1"/>
          <p:nvPr>
            <p:ph idx="1" type="body"/>
          </p:nvPr>
        </p:nvSpPr>
        <p:spPr>
          <a:xfrm>
            <a:off x="502920" y="530352"/>
            <a:ext cx="8183880" cy="4187952"/>
          </a:xfrm>
          <a:prstGeom prst="rect">
            <a:avLst/>
          </a:prstGeom>
          <a:noFill/>
          <a:ln>
            <a:noFill/>
          </a:ln>
        </p:spPr>
        <p:txBody>
          <a:bodyPr anchorCtr="0" anchor="t" bIns="45700" lIns="182875" spcFirstLastPara="1" rIns="91425" wrap="square" tIns="91425">
            <a:normAutofit/>
          </a:bodyPr>
          <a:lstStyle>
            <a:lvl1pPr indent="-370840" lvl="0" marL="457200" marR="0" rtl="0" algn="l">
              <a:spcBef>
                <a:spcPts val="250"/>
              </a:spcBef>
              <a:spcAft>
                <a:spcPts val="0"/>
              </a:spcAft>
              <a:buClr>
                <a:schemeClr val="accent1"/>
              </a:buClr>
              <a:buSzPts val="2240"/>
              <a:buFont typeface="Noto Sans Symbols"/>
              <a:buChar char="⚫"/>
              <a:defRPr b="0" i="0" sz="2800" u="none" cap="none" strike="noStrike">
                <a:solidFill>
                  <a:schemeClr val="dk1"/>
                </a:solidFill>
                <a:latin typeface="Verdana"/>
                <a:ea typeface="Verdana"/>
                <a:cs typeface="Verdana"/>
                <a:sym typeface="Verdana"/>
              </a:defRPr>
            </a:lvl1pPr>
            <a:lvl2pPr indent="-381000" lvl="1" marL="914400" marR="0" rtl="0" algn="l">
              <a:spcBef>
                <a:spcPts val="250"/>
              </a:spcBef>
              <a:spcAft>
                <a:spcPts val="0"/>
              </a:spcAft>
              <a:buClr>
                <a:schemeClr val="accent1"/>
              </a:buClr>
              <a:buSzPts val="2400"/>
              <a:buFont typeface="Verdana"/>
              <a:buChar char="◦"/>
              <a:defRPr b="0" i="0" sz="2400" u="none" cap="none" strike="noStrike">
                <a:solidFill>
                  <a:schemeClr val="dk1"/>
                </a:solidFill>
                <a:latin typeface="Verdana"/>
                <a:ea typeface="Verdana"/>
                <a:cs typeface="Verdana"/>
                <a:sym typeface="Verdana"/>
              </a:defRPr>
            </a:lvl2pPr>
            <a:lvl3pPr indent="-368300" lvl="2" marL="1371600" marR="0" rtl="0" algn="l">
              <a:spcBef>
                <a:spcPts val="250"/>
              </a:spcBef>
              <a:spcAft>
                <a:spcPts val="0"/>
              </a:spcAft>
              <a:buClr>
                <a:srgbClr val="EF323E"/>
              </a:buClr>
              <a:buSzPts val="2200"/>
              <a:buFont typeface="Noto Sans Symbols"/>
              <a:buChar char="●"/>
              <a:defRPr b="0" i="0" sz="2200" u="none" cap="none" strike="noStrike">
                <a:solidFill>
                  <a:schemeClr val="dk1"/>
                </a:solidFill>
                <a:latin typeface="Verdana"/>
                <a:ea typeface="Verdana"/>
                <a:cs typeface="Verdana"/>
                <a:sym typeface="Verdana"/>
              </a:defRPr>
            </a:lvl3pPr>
            <a:lvl4pPr indent="-363728" lvl="3" marL="1828800" marR="0" rtl="0" algn="l">
              <a:spcBef>
                <a:spcPts val="230"/>
              </a:spcBef>
              <a:spcAft>
                <a:spcPts val="0"/>
              </a:spcAft>
              <a:buClr>
                <a:srgbClr val="EF323E"/>
              </a:buClr>
              <a:buSzPts val="2128"/>
              <a:buFont typeface="Verdana"/>
              <a:buChar char="◦"/>
              <a:defRPr b="0" i="0" sz="1900" u="none" cap="none" strike="noStrike">
                <a:solidFill>
                  <a:schemeClr val="dk1"/>
                </a:solidFill>
                <a:latin typeface="Verdana"/>
                <a:ea typeface="Verdana"/>
                <a:cs typeface="Verdana"/>
                <a:sym typeface="Verdana"/>
              </a:defRPr>
            </a:lvl4pPr>
            <a:lvl5pPr indent="-342900" lvl="4" marL="2286000" marR="0" rtl="0" algn="l">
              <a:spcBef>
                <a:spcPts val="250"/>
              </a:spcBef>
              <a:spcAft>
                <a:spcPts val="0"/>
              </a:spcAft>
              <a:buClr>
                <a:srgbClr val="4882BE"/>
              </a:buClr>
              <a:buSzPts val="1800"/>
              <a:buFont typeface="Noto Sans Symbols"/>
              <a:buChar char="●"/>
              <a:defRPr b="0" i="0" sz="1800" u="none" cap="none" strike="noStrike">
                <a:solidFill>
                  <a:schemeClr val="dk1"/>
                </a:solidFill>
                <a:latin typeface="Verdana"/>
                <a:ea typeface="Verdana"/>
                <a:cs typeface="Verdana"/>
                <a:sym typeface="Verdana"/>
              </a:defRPr>
            </a:lvl5pPr>
            <a:lvl6pPr indent="-336550" lvl="5" marL="2743200" marR="0" rtl="0" algn="l">
              <a:spcBef>
                <a:spcPts val="250"/>
              </a:spcBef>
              <a:spcAft>
                <a:spcPts val="0"/>
              </a:spcAft>
              <a:buClr>
                <a:srgbClr val="4882BE"/>
              </a:buClr>
              <a:buSzPts val="1700"/>
              <a:buFont typeface="Verdana"/>
              <a:buChar char="◦"/>
              <a:defRPr b="0" i="0" sz="1700" u="none" cap="none" strike="noStrike">
                <a:solidFill>
                  <a:schemeClr val="dk1"/>
                </a:solidFill>
                <a:latin typeface="Verdana"/>
                <a:ea typeface="Verdana"/>
                <a:cs typeface="Verdana"/>
                <a:sym typeface="Verdana"/>
              </a:defRPr>
            </a:lvl6pPr>
            <a:lvl7pPr indent="-323850" lvl="6" marL="3200400" marR="0" rtl="0" algn="l">
              <a:spcBef>
                <a:spcPts val="255"/>
              </a:spcBef>
              <a:spcAft>
                <a:spcPts val="0"/>
              </a:spcAft>
              <a:buClr>
                <a:srgbClr val="4882BE"/>
              </a:buClr>
              <a:buSzPts val="1500"/>
              <a:buFont typeface="Noto Sans Symbols"/>
              <a:buChar char="●"/>
              <a:defRPr b="0" i="0" sz="1500" u="none" cap="none" strike="noStrike">
                <a:solidFill>
                  <a:schemeClr val="dk1"/>
                </a:solidFill>
                <a:latin typeface="Verdana"/>
                <a:ea typeface="Verdana"/>
                <a:cs typeface="Verdana"/>
                <a:sym typeface="Verdana"/>
              </a:defRPr>
            </a:lvl7pPr>
            <a:lvl8pPr indent="-323850" lvl="7" marL="3657600" marR="0" rtl="0" algn="l">
              <a:spcBef>
                <a:spcPts val="257"/>
              </a:spcBef>
              <a:spcAft>
                <a:spcPts val="0"/>
              </a:spcAft>
              <a:buClr>
                <a:srgbClr val="4882BE"/>
              </a:buClr>
              <a:buSzPts val="1500"/>
              <a:buFont typeface="Verdana"/>
              <a:buChar char="◦"/>
              <a:defRPr b="0" i="0" sz="1500" u="none" cap="none" strike="noStrike">
                <a:solidFill>
                  <a:schemeClr val="dk1"/>
                </a:solidFill>
                <a:latin typeface="Verdana"/>
                <a:ea typeface="Verdana"/>
                <a:cs typeface="Verdana"/>
                <a:sym typeface="Verdana"/>
              </a:defRPr>
            </a:lvl8pPr>
            <a:lvl9pPr indent="-323850" lvl="8" marL="4114800" marR="0" rtl="0" algn="l">
              <a:spcBef>
                <a:spcPts val="255"/>
              </a:spcBef>
              <a:spcAft>
                <a:spcPts val="0"/>
              </a:spcAft>
              <a:buClr>
                <a:srgbClr val="4882BE"/>
              </a:buClr>
              <a:buSzPts val="1500"/>
              <a:buFont typeface="Noto Sans Symbols"/>
              <a:buChar char="●"/>
              <a:defRPr b="0" i="0" sz="1500" u="none" cap="none" strike="noStrike">
                <a:solidFill>
                  <a:schemeClr val="dk1"/>
                </a:solidFill>
                <a:latin typeface="Verdana"/>
                <a:ea typeface="Verdana"/>
                <a:cs typeface="Verdana"/>
                <a:sym typeface="Verdana"/>
              </a:defRPr>
            </a:lvl9pPr>
          </a:lstStyle>
          <a:p/>
        </p:txBody>
      </p:sp>
      <p:sp>
        <p:nvSpPr>
          <p:cNvPr id="14" name="Google Shape;14;p14"/>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A5A298"/>
                </a:solidFill>
                <a:latin typeface="Verdana"/>
                <a:ea typeface="Verdana"/>
                <a:cs typeface="Verdana"/>
                <a:sym typeface="Verdana"/>
              </a:defRPr>
            </a:lvl1pPr>
            <a:lvl2pPr lvl="1"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9pPr>
          </a:lstStyle>
          <a:p/>
        </p:txBody>
      </p:sp>
      <p:sp>
        <p:nvSpPr>
          <p:cNvPr id="15" name="Google Shape;15;p14"/>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A5A298"/>
                </a:solidFill>
                <a:latin typeface="Verdana"/>
                <a:ea typeface="Verdana"/>
                <a:cs typeface="Verdana"/>
                <a:sym typeface="Verdana"/>
              </a:defRPr>
            </a:lvl1pPr>
            <a:lvl2pPr lvl="1"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9pPr>
          </a:lstStyle>
          <a:p/>
        </p:txBody>
      </p:sp>
      <p:sp>
        <p:nvSpPr>
          <p:cNvPr id="16" name="Google Shape;16;p14"/>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1000" u="none" cap="none" strike="noStrike">
                <a:solidFill>
                  <a:srgbClr val="A5A298"/>
                </a:solidFill>
                <a:latin typeface="Verdana"/>
                <a:ea typeface="Verdana"/>
                <a:cs typeface="Verdana"/>
                <a:sym typeface="Verdana"/>
              </a:defRPr>
            </a:lvl1pPr>
            <a:lvl2pPr indent="0" lvl="1" marL="0" marR="0" rtl="0" algn="r">
              <a:spcBef>
                <a:spcPts val="0"/>
              </a:spcBef>
              <a:buNone/>
              <a:defRPr b="0" i="0" sz="1000" u="none" cap="none" strike="noStrike">
                <a:solidFill>
                  <a:srgbClr val="A5A298"/>
                </a:solidFill>
                <a:latin typeface="Verdana"/>
                <a:ea typeface="Verdana"/>
                <a:cs typeface="Verdana"/>
                <a:sym typeface="Verdana"/>
              </a:defRPr>
            </a:lvl2pPr>
            <a:lvl3pPr indent="0" lvl="2" marL="0" marR="0" rtl="0" algn="r">
              <a:spcBef>
                <a:spcPts val="0"/>
              </a:spcBef>
              <a:buNone/>
              <a:defRPr b="0" i="0" sz="1000" u="none" cap="none" strike="noStrike">
                <a:solidFill>
                  <a:srgbClr val="A5A298"/>
                </a:solidFill>
                <a:latin typeface="Verdana"/>
                <a:ea typeface="Verdana"/>
                <a:cs typeface="Verdana"/>
                <a:sym typeface="Verdana"/>
              </a:defRPr>
            </a:lvl3pPr>
            <a:lvl4pPr indent="0" lvl="3" marL="0" marR="0" rtl="0" algn="r">
              <a:spcBef>
                <a:spcPts val="0"/>
              </a:spcBef>
              <a:buNone/>
              <a:defRPr b="0" i="0" sz="1000" u="none" cap="none" strike="noStrike">
                <a:solidFill>
                  <a:srgbClr val="A5A298"/>
                </a:solidFill>
                <a:latin typeface="Verdana"/>
                <a:ea typeface="Verdana"/>
                <a:cs typeface="Verdana"/>
                <a:sym typeface="Verdana"/>
              </a:defRPr>
            </a:lvl4pPr>
            <a:lvl5pPr indent="0" lvl="4" marL="0" marR="0" rtl="0" algn="r">
              <a:spcBef>
                <a:spcPts val="0"/>
              </a:spcBef>
              <a:buNone/>
              <a:defRPr b="0" i="0" sz="1000" u="none" cap="none" strike="noStrike">
                <a:solidFill>
                  <a:srgbClr val="A5A298"/>
                </a:solidFill>
                <a:latin typeface="Verdana"/>
                <a:ea typeface="Verdana"/>
                <a:cs typeface="Verdana"/>
                <a:sym typeface="Verdana"/>
              </a:defRPr>
            </a:lvl5pPr>
            <a:lvl6pPr indent="0" lvl="5" marL="0" marR="0" rtl="0" algn="r">
              <a:spcBef>
                <a:spcPts val="0"/>
              </a:spcBef>
              <a:buNone/>
              <a:defRPr b="0" i="0" sz="1000" u="none" cap="none" strike="noStrike">
                <a:solidFill>
                  <a:srgbClr val="A5A298"/>
                </a:solidFill>
                <a:latin typeface="Verdana"/>
                <a:ea typeface="Verdana"/>
                <a:cs typeface="Verdana"/>
                <a:sym typeface="Verdana"/>
              </a:defRPr>
            </a:lvl6pPr>
            <a:lvl7pPr indent="0" lvl="6" marL="0" marR="0" rtl="0" algn="r">
              <a:spcBef>
                <a:spcPts val="0"/>
              </a:spcBef>
              <a:buNone/>
              <a:defRPr b="0" i="0" sz="1000" u="none" cap="none" strike="noStrike">
                <a:solidFill>
                  <a:srgbClr val="A5A298"/>
                </a:solidFill>
                <a:latin typeface="Verdana"/>
                <a:ea typeface="Verdana"/>
                <a:cs typeface="Verdana"/>
                <a:sym typeface="Verdana"/>
              </a:defRPr>
            </a:lvl7pPr>
            <a:lvl8pPr indent="0" lvl="7" marL="0" marR="0" rtl="0" algn="r">
              <a:spcBef>
                <a:spcPts val="0"/>
              </a:spcBef>
              <a:buNone/>
              <a:defRPr b="0" i="0" sz="1000" u="none" cap="none" strike="noStrike">
                <a:solidFill>
                  <a:srgbClr val="A5A298"/>
                </a:solidFill>
                <a:latin typeface="Verdana"/>
                <a:ea typeface="Verdana"/>
                <a:cs typeface="Verdana"/>
                <a:sym typeface="Verdana"/>
              </a:defRPr>
            </a:lvl8pPr>
            <a:lvl9pPr indent="0" lvl="8" marL="0" marR="0" rtl="0" algn="r">
              <a:spcBef>
                <a:spcPts val="0"/>
              </a:spcBef>
              <a:buNone/>
              <a:defRPr b="0" i="0" sz="1000" u="none" cap="none" strike="noStrike">
                <a:solidFill>
                  <a:srgbClr val="A5A298"/>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
          <p:cNvSpPr txBox="1"/>
          <p:nvPr>
            <p:ph type="ctrTitle"/>
          </p:nvPr>
        </p:nvSpPr>
        <p:spPr>
          <a:xfrm>
            <a:off x="722376" y="1820206"/>
            <a:ext cx="7772400" cy="1828800"/>
          </a:xfrm>
          <a:prstGeom prst="rect">
            <a:avLst/>
          </a:prstGeom>
          <a:noFill/>
          <a:ln>
            <a:noFill/>
          </a:ln>
        </p:spPr>
        <p:txBody>
          <a:bodyPr anchorCtr="0" anchor="b" bIns="45700" lIns="45700" spcFirstLastPara="1" rIns="45700" wrap="square" tIns="45700">
            <a:normAutofit/>
          </a:bodyPr>
          <a:lstStyle/>
          <a:p>
            <a:pPr indent="0" lvl="0" marL="0" rtl="0" algn="r">
              <a:spcBef>
                <a:spcPts val="0"/>
              </a:spcBef>
              <a:spcAft>
                <a:spcPts val="0"/>
              </a:spcAft>
              <a:buClr>
                <a:srgbClr val="FF8C3C"/>
              </a:buClr>
              <a:buSzPts val="4500"/>
              <a:buFont typeface="Verdana"/>
              <a:buNone/>
            </a:pPr>
            <a:r>
              <a:rPr lang="en-CA"/>
              <a:t>Customer Service</a:t>
            </a:r>
            <a:endParaRPr/>
          </a:p>
        </p:txBody>
      </p:sp>
      <p:sp>
        <p:nvSpPr>
          <p:cNvPr id="98" name="Google Shape;98;p1"/>
          <p:cNvSpPr txBox="1"/>
          <p:nvPr>
            <p:ph idx="1" type="subTitle"/>
          </p:nvPr>
        </p:nvSpPr>
        <p:spPr>
          <a:xfrm>
            <a:off x="722376" y="3685032"/>
            <a:ext cx="7772400" cy="914400"/>
          </a:xfrm>
          <a:prstGeom prst="rect">
            <a:avLst/>
          </a:prstGeom>
          <a:noFill/>
          <a:ln>
            <a:noFill/>
          </a:ln>
        </p:spPr>
        <p:txBody>
          <a:bodyPr anchorCtr="0" anchor="t" bIns="45700" lIns="182875" spcFirstLastPara="1" rIns="91425" wrap="square" tIns="0">
            <a:normAutofit/>
          </a:bodyPr>
          <a:lstStyle/>
          <a:p>
            <a:pPr indent="0" lvl="0" marL="36576" rtl="0" algn="r">
              <a:spcBef>
                <a:spcPts val="0"/>
              </a:spcBef>
              <a:spcAft>
                <a:spcPts val="0"/>
              </a:spcAft>
              <a:buSzPts val="1920"/>
              <a:buNone/>
            </a:pPr>
            <a:r>
              <a:rPr lang="en-CA" sz="2400"/>
              <a:t>Chapter 6</a:t>
            </a:r>
            <a:endParaRPr/>
          </a:p>
          <a:p>
            <a:pPr indent="0" lvl="0" marL="36576" rtl="0" algn="r">
              <a:spcBef>
                <a:spcPts val="0"/>
              </a:spcBef>
              <a:spcAft>
                <a:spcPts val="0"/>
              </a:spcAft>
              <a:buSzPts val="1920"/>
              <a:buNone/>
            </a:pPr>
            <a:r>
              <a:rPr lang="en-CA" sz="2400"/>
              <a:t>Communications in Customer Service</a:t>
            </a:r>
            <a:endParaRPr sz="2400"/>
          </a:p>
        </p:txBody>
      </p:sp>
      <p:sp>
        <p:nvSpPr>
          <p:cNvPr id="99" name="Google Shape;99;p1"/>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What is communication?</a:t>
            </a:r>
            <a:endParaRPr/>
          </a:p>
        </p:txBody>
      </p:sp>
      <p:sp>
        <p:nvSpPr>
          <p:cNvPr id="105" name="Google Shape;105;p2"/>
          <p:cNvSpPr txBox="1"/>
          <p:nvPr>
            <p:ph idx="1" type="body"/>
          </p:nvPr>
        </p:nvSpPr>
        <p:spPr>
          <a:xfrm>
            <a:off x="502920" y="530352"/>
            <a:ext cx="8183880" cy="4187952"/>
          </a:xfrm>
          <a:prstGeom prst="rect">
            <a:avLst/>
          </a:prstGeom>
          <a:noFill/>
          <a:ln>
            <a:noFill/>
          </a:ln>
        </p:spPr>
        <p:txBody>
          <a:bodyPr anchorCtr="0" anchor="t" bIns="45700" lIns="182875" spcFirstLastPara="1" rIns="91425" wrap="square" tIns="91425">
            <a:normAutofit/>
          </a:bodyPr>
          <a:lstStyle/>
          <a:p>
            <a:pPr indent="-265176" lvl="0" marL="265176" rtl="0" algn="l">
              <a:spcBef>
                <a:spcPts val="0"/>
              </a:spcBef>
              <a:spcAft>
                <a:spcPts val="0"/>
              </a:spcAft>
              <a:buSzPts val="2240"/>
              <a:buChar char="⚫"/>
            </a:pPr>
            <a:r>
              <a:rPr lang="en-CA"/>
              <a:t>Communication is the sharing of information, ideas and understanding between two or more people</a:t>
            </a:r>
            <a:endParaRPr/>
          </a:p>
        </p:txBody>
      </p:sp>
      <p:pic>
        <p:nvPicPr>
          <p:cNvPr descr="http://4.bp.blogspot.com/-bihu_e5wJF8/TYZIfTVqyDI/AAAAAAAAAJM/3YmHY-Y58mg/s1600/Communication-Skills.jpg" id="106" name="Google Shape;106;p2"/>
          <p:cNvPicPr preferRelativeResize="0"/>
          <p:nvPr/>
        </p:nvPicPr>
        <p:blipFill rotWithShape="1">
          <a:blip r:embed="rId3">
            <a:alphaModFix/>
          </a:blip>
          <a:srcRect b="0" l="0" r="0" t="0"/>
          <a:stretch/>
        </p:blipFill>
        <p:spPr>
          <a:xfrm>
            <a:off x="1979712" y="2060848"/>
            <a:ext cx="4320480" cy="3240360"/>
          </a:xfrm>
          <a:prstGeom prst="rect">
            <a:avLst/>
          </a:prstGeom>
          <a:noFill/>
          <a:ln>
            <a:noFill/>
          </a:ln>
        </p:spPr>
      </p:pic>
      <p:sp>
        <p:nvSpPr>
          <p:cNvPr id="107" name="Google Shape;107;p2"/>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0" st="0"/>
                                            </p:txEl>
                                          </p:spTgt>
                                        </p:tgtEl>
                                        <p:attrNameLst>
                                          <p:attrName>style.visibility</p:attrName>
                                        </p:attrNameLst>
                                      </p:cBhvr>
                                      <p:to>
                                        <p:strVal val="visible"/>
                                      </p:to>
                                    </p:set>
                                    <p:animEffect filter="fade" transition="in">
                                      <p:cBhvr>
                                        <p:cTn dur="500"/>
                                        <p:tgtEl>
                                          <p:spTgt spid="105">
                                            <p:txEl>
                                              <p:pRg end="0" st="0"/>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06"/>
                                        </p:tgtEl>
                                        <p:attrNameLst>
                                          <p:attrName>style.visibility</p:attrName>
                                        </p:attrNameLst>
                                      </p:cBhvr>
                                      <p:to>
                                        <p:strVal val="visible"/>
                                      </p:to>
                                    </p:set>
                                    <p:animEffect filter="fade" transition="in">
                                      <p:cBhvr>
                                        <p:cTn dur="750"/>
                                        <p:tgtEl>
                                          <p:spTgt spid="1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3"/>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Customer Intelligence</a:t>
            </a:r>
            <a:endParaRPr/>
          </a:p>
        </p:txBody>
      </p:sp>
      <p:sp>
        <p:nvSpPr>
          <p:cNvPr id="113" name="Google Shape;113;p3"/>
          <p:cNvSpPr txBox="1"/>
          <p:nvPr>
            <p:ph idx="1" type="body"/>
          </p:nvPr>
        </p:nvSpPr>
        <p:spPr>
          <a:xfrm>
            <a:off x="502920" y="530352"/>
            <a:ext cx="8183880" cy="4187952"/>
          </a:xfrm>
          <a:prstGeom prst="rect">
            <a:avLst/>
          </a:prstGeom>
          <a:noFill/>
          <a:ln>
            <a:noFill/>
          </a:ln>
        </p:spPr>
        <p:txBody>
          <a:bodyPr anchorCtr="0" anchor="t" bIns="45700" lIns="182875" spcFirstLastPara="1" rIns="91425" wrap="square" tIns="91425">
            <a:normAutofit/>
          </a:bodyPr>
          <a:lstStyle/>
          <a:p>
            <a:pPr indent="-265176" lvl="0" marL="265176" rtl="0" algn="l">
              <a:spcBef>
                <a:spcPts val="0"/>
              </a:spcBef>
              <a:spcAft>
                <a:spcPts val="0"/>
              </a:spcAft>
              <a:buSzPts val="2240"/>
              <a:buChar char="⚫"/>
            </a:pPr>
            <a:r>
              <a:rPr lang="en-CA"/>
              <a:t>Customer Intelligence is the process of:</a:t>
            </a:r>
            <a:endParaRPr/>
          </a:p>
          <a:p>
            <a:pPr indent="-201168" lvl="1" marL="548640" rtl="0" algn="l">
              <a:spcBef>
                <a:spcPts val="250"/>
              </a:spcBef>
              <a:spcAft>
                <a:spcPts val="0"/>
              </a:spcAft>
              <a:buSzPts val="2400"/>
              <a:buChar char="◦"/>
            </a:pPr>
            <a:r>
              <a:rPr lang="en-CA"/>
              <a:t>Gathering information</a:t>
            </a:r>
            <a:endParaRPr/>
          </a:p>
          <a:p>
            <a:pPr indent="-201168" lvl="1" marL="548640" rtl="0" algn="l">
              <a:spcBef>
                <a:spcPts val="250"/>
              </a:spcBef>
              <a:spcAft>
                <a:spcPts val="0"/>
              </a:spcAft>
              <a:buSzPts val="2400"/>
              <a:buChar char="◦"/>
            </a:pPr>
            <a:r>
              <a:rPr lang="en-CA"/>
              <a:t>Building a historical database</a:t>
            </a:r>
            <a:endParaRPr/>
          </a:p>
          <a:p>
            <a:pPr indent="-201168" lvl="1" marL="548640" rtl="0" algn="l">
              <a:spcBef>
                <a:spcPts val="250"/>
              </a:spcBef>
              <a:spcAft>
                <a:spcPts val="0"/>
              </a:spcAft>
              <a:buSzPts val="2400"/>
              <a:buChar char="◦"/>
            </a:pPr>
            <a:r>
              <a:rPr lang="en-CA"/>
              <a:t>Developing an understanding of current, potential, and lapsed customers</a:t>
            </a:r>
            <a:endParaRPr/>
          </a:p>
          <a:p>
            <a:pPr indent="-48768" lvl="1" marL="548640" rtl="0" algn="l">
              <a:spcBef>
                <a:spcPts val="250"/>
              </a:spcBef>
              <a:spcAft>
                <a:spcPts val="0"/>
              </a:spcAft>
              <a:buSzPts val="2400"/>
              <a:buNone/>
            </a:pPr>
            <a:r>
              <a:t/>
            </a:r>
            <a:endParaRPr/>
          </a:p>
          <a:p>
            <a:pPr indent="-265176" lvl="0" marL="265176" rtl="0" algn="l">
              <a:spcBef>
                <a:spcPts val="250"/>
              </a:spcBef>
              <a:spcAft>
                <a:spcPts val="0"/>
              </a:spcAft>
              <a:buSzPts val="2240"/>
              <a:buChar char="⚫"/>
            </a:pPr>
            <a:r>
              <a:rPr lang="en-CA"/>
              <a:t>Having reliable intelligence on customers allows businesses to provide tailored service to specific customers</a:t>
            </a:r>
            <a:endParaRPr/>
          </a:p>
        </p:txBody>
      </p:sp>
      <p:sp>
        <p:nvSpPr>
          <p:cNvPr id="114" name="Google Shape;114;p3"/>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xEl>
                                              <p:pRg end="0" st="0"/>
                                            </p:txEl>
                                          </p:spTgt>
                                        </p:tgtEl>
                                        <p:attrNameLst>
                                          <p:attrName>style.visibility</p:attrName>
                                        </p:attrNameLst>
                                      </p:cBhvr>
                                      <p:to>
                                        <p:strVal val="visible"/>
                                      </p:to>
                                    </p:set>
                                    <p:animEffect filter="fade" transition="in">
                                      <p:cBhvr>
                                        <p:cTn dur="500"/>
                                        <p:tgtEl>
                                          <p:spTgt spid="11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xEl>
                                              <p:pRg end="1" st="1"/>
                                            </p:txEl>
                                          </p:spTgt>
                                        </p:tgtEl>
                                        <p:attrNameLst>
                                          <p:attrName>style.visibility</p:attrName>
                                        </p:attrNameLst>
                                      </p:cBhvr>
                                      <p:to>
                                        <p:strVal val="visible"/>
                                      </p:to>
                                    </p:set>
                                    <p:animEffect filter="fade" transition="in">
                                      <p:cBhvr>
                                        <p:cTn dur="500"/>
                                        <p:tgtEl>
                                          <p:spTgt spid="11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xEl>
                                              <p:pRg end="2" st="2"/>
                                            </p:txEl>
                                          </p:spTgt>
                                        </p:tgtEl>
                                        <p:attrNameLst>
                                          <p:attrName>style.visibility</p:attrName>
                                        </p:attrNameLst>
                                      </p:cBhvr>
                                      <p:to>
                                        <p:strVal val="visible"/>
                                      </p:to>
                                    </p:set>
                                    <p:animEffect filter="fade" transition="in">
                                      <p:cBhvr>
                                        <p:cTn dur="500"/>
                                        <p:tgtEl>
                                          <p:spTgt spid="11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xEl>
                                              <p:pRg end="3" st="3"/>
                                            </p:txEl>
                                          </p:spTgt>
                                        </p:tgtEl>
                                        <p:attrNameLst>
                                          <p:attrName>style.visibility</p:attrName>
                                        </p:attrNameLst>
                                      </p:cBhvr>
                                      <p:to>
                                        <p:strVal val="visible"/>
                                      </p:to>
                                    </p:set>
                                    <p:animEffect filter="fade" transition="in">
                                      <p:cBhvr>
                                        <p:cTn dur="500"/>
                                        <p:tgtEl>
                                          <p:spTgt spid="11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xEl>
                                              <p:pRg end="4" st="4"/>
                                            </p:txEl>
                                          </p:spTgt>
                                        </p:tgtEl>
                                        <p:attrNameLst>
                                          <p:attrName>style.visibility</p:attrName>
                                        </p:attrNameLst>
                                      </p:cBhvr>
                                      <p:to>
                                        <p:strVal val="visible"/>
                                      </p:to>
                                    </p:set>
                                    <p:animEffect filter="fade" transition="in">
                                      <p:cBhvr>
                                        <p:cTn dur="500"/>
                                        <p:tgtEl>
                                          <p:spTgt spid="11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xEl>
                                              <p:pRg end="5" st="5"/>
                                            </p:txEl>
                                          </p:spTgt>
                                        </p:tgtEl>
                                        <p:attrNameLst>
                                          <p:attrName>style.visibility</p:attrName>
                                        </p:attrNameLst>
                                      </p:cBhvr>
                                      <p:to>
                                        <p:strVal val="visible"/>
                                      </p:to>
                                    </p:set>
                                    <p:animEffect filter="fade" transition="in">
                                      <p:cBhvr>
                                        <p:cTn dur="500"/>
                                        <p:tgtEl>
                                          <p:spTgt spid="113">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4"/>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Customer Intelligence</a:t>
            </a:r>
            <a:endParaRPr/>
          </a:p>
        </p:txBody>
      </p:sp>
      <p:sp>
        <p:nvSpPr>
          <p:cNvPr id="120" name="Google Shape;120;p4"/>
          <p:cNvSpPr txBox="1"/>
          <p:nvPr>
            <p:ph idx="1" type="body"/>
          </p:nvPr>
        </p:nvSpPr>
        <p:spPr>
          <a:xfrm>
            <a:off x="502920" y="530352"/>
            <a:ext cx="8183880" cy="4187952"/>
          </a:xfrm>
          <a:prstGeom prst="rect">
            <a:avLst/>
          </a:prstGeom>
          <a:noFill/>
          <a:ln>
            <a:noFill/>
          </a:ln>
        </p:spPr>
        <p:txBody>
          <a:bodyPr anchorCtr="0" anchor="t" bIns="45700" lIns="182875" spcFirstLastPara="1" rIns="91425" wrap="square" tIns="91425">
            <a:normAutofit/>
          </a:bodyPr>
          <a:lstStyle/>
          <a:p>
            <a:pPr indent="-265176" lvl="0" marL="265176" rtl="0" algn="l">
              <a:spcBef>
                <a:spcPts val="0"/>
              </a:spcBef>
              <a:spcAft>
                <a:spcPts val="0"/>
              </a:spcAft>
              <a:buSzPts val="2240"/>
              <a:buChar char="⚫"/>
            </a:pPr>
            <a:r>
              <a:rPr lang="en-CA"/>
              <a:t>Customer intelligence enhances the possibility of improved </a:t>
            </a:r>
            <a:r>
              <a:rPr lang="en-CA" u="sng"/>
              <a:t>relationship marketing</a:t>
            </a:r>
            <a:endParaRPr/>
          </a:p>
          <a:p>
            <a:pPr indent="-122935" lvl="0" marL="265176" rtl="0" algn="l">
              <a:spcBef>
                <a:spcPts val="250"/>
              </a:spcBef>
              <a:spcAft>
                <a:spcPts val="0"/>
              </a:spcAft>
              <a:buSzPts val="2240"/>
              <a:buNone/>
            </a:pPr>
            <a:r>
              <a:t/>
            </a:r>
            <a:endParaRPr u="sng"/>
          </a:p>
          <a:p>
            <a:pPr indent="-265176" lvl="0" marL="265176" rtl="0" algn="l">
              <a:spcBef>
                <a:spcPts val="250"/>
              </a:spcBef>
              <a:spcAft>
                <a:spcPts val="0"/>
              </a:spcAft>
              <a:buSzPts val="2240"/>
              <a:buChar char="⚫"/>
            </a:pPr>
            <a:r>
              <a:rPr b="1" lang="en-CA"/>
              <a:t>Relationship Marketing </a:t>
            </a:r>
            <a:r>
              <a:rPr lang="en-CA"/>
              <a:t>is the building of a long-term, mutually beneficial relationship with customers</a:t>
            </a:r>
            <a:endParaRPr/>
          </a:p>
        </p:txBody>
      </p:sp>
      <p:sp>
        <p:nvSpPr>
          <p:cNvPr id="121" name="Google Shape;121;p4"/>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0">
                                            <p:txEl>
                                              <p:pRg end="0" st="0"/>
                                            </p:txEl>
                                          </p:spTgt>
                                        </p:tgtEl>
                                        <p:attrNameLst>
                                          <p:attrName>style.visibility</p:attrName>
                                        </p:attrNameLst>
                                      </p:cBhvr>
                                      <p:to>
                                        <p:strVal val="visible"/>
                                      </p:to>
                                    </p:set>
                                    <p:animEffect filter="fade" transition="in">
                                      <p:cBhvr>
                                        <p:cTn dur="500"/>
                                        <p:tgtEl>
                                          <p:spTgt spid="120">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0">
                                            <p:txEl>
                                              <p:pRg end="1" st="1"/>
                                            </p:txEl>
                                          </p:spTgt>
                                        </p:tgtEl>
                                        <p:attrNameLst>
                                          <p:attrName>style.visibility</p:attrName>
                                        </p:attrNameLst>
                                      </p:cBhvr>
                                      <p:to>
                                        <p:strVal val="visible"/>
                                      </p:to>
                                    </p:set>
                                    <p:animEffect filter="fade" transition="in">
                                      <p:cBhvr>
                                        <p:cTn dur="500"/>
                                        <p:tgtEl>
                                          <p:spTgt spid="120">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0">
                                            <p:txEl>
                                              <p:pRg end="2" st="2"/>
                                            </p:txEl>
                                          </p:spTgt>
                                        </p:tgtEl>
                                        <p:attrNameLst>
                                          <p:attrName>style.visibility</p:attrName>
                                        </p:attrNameLst>
                                      </p:cBhvr>
                                      <p:to>
                                        <p:strVal val="visible"/>
                                      </p:to>
                                    </p:set>
                                    <p:animEffect filter="fade" transition="in">
                                      <p:cBhvr>
                                        <p:cTn dur="500"/>
                                        <p:tgtEl>
                                          <p:spTgt spid="120">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5"/>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Methods of Communication</a:t>
            </a:r>
            <a:endParaRPr/>
          </a:p>
        </p:txBody>
      </p:sp>
      <p:sp>
        <p:nvSpPr>
          <p:cNvPr id="127" name="Google Shape;127;p5"/>
          <p:cNvSpPr txBox="1"/>
          <p:nvPr>
            <p:ph idx="1" type="body"/>
          </p:nvPr>
        </p:nvSpPr>
        <p:spPr>
          <a:xfrm>
            <a:off x="502920" y="530352"/>
            <a:ext cx="8183880" cy="4187952"/>
          </a:xfrm>
          <a:prstGeom prst="rect">
            <a:avLst/>
          </a:prstGeom>
          <a:noFill/>
          <a:ln>
            <a:noFill/>
          </a:ln>
        </p:spPr>
        <p:txBody>
          <a:bodyPr anchorCtr="0" anchor="t" bIns="45700" lIns="182875" spcFirstLastPara="1" rIns="91425" wrap="square" tIns="91425">
            <a:normAutofit/>
          </a:bodyPr>
          <a:lstStyle/>
          <a:p>
            <a:pPr indent="-265176" lvl="0" marL="265176" rtl="0" algn="l">
              <a:spcBef>
                <a:spcPts val="0"/>
              </a:spcBef>
              <a:spcAft>
                <a:spcPts val="0"/>
              </a:spcAft>
              <a:buSzPts val="2240"/>
              <a:buChar char="⚫"/>
            </a:pPr>
            <a:r>
              <a:rPr lang="en-CA"/>
              <a:t>Listening</a:t>
            </a:r>
            <a:endParaRPr/>
          </a:p>
          <a:p>
            <a:pPr indent="-265176" lvl="0" marL="265176" rtl="0" algn="l">
              <a:spcBef>
                <a:spcPts val="250"/>
              </a:spcBef>
              <a:spcAft>
                <a:spcPts val="0"/>
              </a:spcAft>
              <a:buSzPts val="2240"/>
              <a:buChar char="⚫"/>
            </a:pPr>
            <a:r>
              <a:rPr lang="en-CA"/>
              <a:t>Writing </a:t>
            </a:r>
            <a:endParaRPr/>
          </a:p>
          <a:p>
            <a:pPr indent="-265176" lvl="0" marL="265176" rtl="0" algn="l">
              <a:spcBef>
                <a:spcPts val="250"/>
              </a:spcBef>
              <a:spcAft>
                <a:spcPts val="0"/>
              </a:spcAft>
              <a:buSzPts val="2240"/>
              <a:buChar char="⚫"/>
            </a:pPr>
            <a:r>
              <a:rPr lang="en-CA"/>
              <a:t>Talking </a:t>
            </a:r>
            <a:endParaRPr/>
          </a:p>
          <a:p>
            <a:pPr indent="-265176" lvl="0" marL="265176" rtl="0" algn="l">
              <a:spcBef>
                <a:spcPts val="250"/>
              </a:spcBef>
              <a:spcAft>
                <a:spcPts val="0"/>
              </a:spcAft>
              <a:buSzPts val="2240"/>
              <a:buChar char="⚫"/>
            </a:pPr>
            <a:r>
              <a:rPr lang="en-CA"/>
              <a:t>Reading </a:t>
            </a:r>
            <a:endParaRPr/>
          </a:p>
          <a:p>
            <a:pPr indent="-265176" lvl="0" marL="265176" rtl="0" algn="l">
              <a:spcBef>
                <a:spcPts val="250"/>
              </a:spcBef>
              <a:spcAft>
                <a:spcPts val="0"/>
              </a:spcAft>
              <a:buSzPts val="2240"/>
              <a:buChar char="⚫"/>
            </a:pPr>
            <a:r>
              <a:rPr lang="en-CA"/>
              <a:t>Nonverbal expression </a:t>
            </a:r>
            <a:endParaRPr/>
          </a:p>
        </p:txBody>
      </p:sp>
      <p:pic>
        <p:nvPicPr>
          <p:cNvPr descr="http://1.bp.blogspot.com/_IS8nlj0MPkI/TM3ZqJZ1-TI/AAAAAAAAAXc/sqZrYv7yVQo/s400/body+language+4.jpg" id="128" name="Google Shape;128;p5"/>
          <p:cNvPicPr preferRelativeResize="0"/>
          <p:nvPr/>
        </p:nvPicPr>
        <p:blipFill rotWithShape="1">
          <a:blip r:embed="rId3">
            <a:alphaModFix/>
          </a:blip>
          <a:srcRect b="0" l="0" r="0" t="0"/>
          <a:stretch/>
        </p:blipFill>
        <p:spPr>
          <a:xfrm>
            <a:off x="4932040" y="2348880"/>
            <a:ext cx="3810000" cy="3086101"/>
          </a:xfrm>
          <a:prstGeom prst="rect">
            <a:avLst/>
          </a:prstGeom>
          <a:noFill/>
          <a:ln>
            <a:noFill/>
          </a:ln>
        </p:spPr>
      </p:pic>
      <p:sp>
        <p:nvSpPr>
          <p:cNvPr id="129" name="Google Shape;129;p5"/>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7">
                                            <p:txEl>
                                              <p:pRg end="0" st="0"/>
                                            </p:txEl>
                                          </p:spTgt>
                                        </p:tgtEl>
                                        <p:attrNameLst>
                                          <p:attrName>style.visibility</p:attrName>
                                        </p:attrNameLst>
                                      </p:cBhvr>
                                      <p:to>
                                        <p:strVal val="visible"/>
                                      </p:to>
                                    </p:set>
                                    <p:animEffect filter="fade" transition="in">
                                      <p:cBhvr>
                                        <p:cTn dur="500"/>
                                        <p:tgtEl>
                                          <p:spTgt spid="12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7">
                                            <p:txEl>
                                              <p:pRg end="1" st="1"/>
                                            </p:txEl>
                                          </p:spTgt>
                                        </p:tgtEl>
                                        <p:attrNameLst>
                                          <p:attrName>style.visibility</p:attrName>
                                        </p:attrNameLst>
                                      </p:cBhvr>
                                      <p:to>
                                        <p:strVal val="visible"/>
                                      </p:to>
                                    </p:set>
                                    <p:animEffect filter="fade" transition="in">
                                      <p:cBhvr>
                                        <p:cTn dur="500"/>
                                        <p:tgtEl>
                                          <p:spTgt spid="12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7">
                                            <p:txEl>
                                              <p:pRg end="2" st="2"/>
                                            </p:txEl>
                                          </p:spTgt>
                                        </p:tgtEl>
                                        <p:attrNameLst>
                                          <p:attrName>style.visibility</p:attrName>
                                        </p:attrNameLst>
                                      </p:cBhvr>
                                      <p:to>
                                        <p:strVal val="visible"/>
                                      </p:to>
                                    </p:set>
                                    <p:animEffect filter="fade" transition="in">
                                      <p:cBhvr>
                                        <p:cTn dur="500"/>
                                        <p:tgtEl>
                                          <p:spTgt spid="12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7">
                                            <p:txEl>
                                              <p:pRg end="3" st="3"/>
                                            </p:txEl>
                                          </p:spTgt>
                                        </p:tgtEl>
                                        <p:attrNameLst>
                                          <p:attrName>style.visibility</p:attrName>
                                        </p:attrNameLst>
                                      </p:cBhvr>
                                      <p:to>
                                        <p:strVal val="visible"/>
                                      </p:to>
                                    </p:set>
                                    <p:animEffect filter="fade" transition="in">
                                      <p:cBhvr>
                                        <p:cTn dur="500"/>
                                        <p:tgtEl>
                                          <p:spTgt spid="127">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7">
                                            <p:txEl>
                                              <p:pRg end="4" st="4"/>
                                            </p:txEl>
                                          </p:spTgt>
                                        </p:tgtEl>
                                        <p:attrNameLst>
                                          <p:attrName>style.visibility</p:attrName>
                                        </p:attrNameLst>
                                      </p:cBhvr>
                                      <p:to>
                                        <p:strVal val="visible"/>
                                      </p:to>
                                    </p:set>
                                    <p:animEffect filter="fade" transition="in">
                                      <p:cBhvr>
                                        <p:cTn dur="500"/>
                                        <p:tgtEl>
                                          <p:spTgt spid="127">
                                            <p:txEl>
                                              <p:pRg end="4" st="4"/>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28"/>
                                        </p:tgtEl>
                                        <p:attrNameLst>
                                          <p:attrName>style.visibility</p:attrName>
                                        </p:attrNameLst>
                                      </p:cBhvr>
                                      <p:to>
                                        <p:strVal val="visible"/>
                                      </p:to>
                                    </p:set>
                                    <p:animEffect filter="fade" transition="in">
                                      <p:cBhvr>
                                        <p:cTn dur="750"/>
                                        <p:tgtEl>
                                          <p:spTgt spid="1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6"/>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Methods of Communication…</a:t>
            </a:r>
            <a:endParaRPr/>
          </a:p>
        </p:txBody>
      </p:sp>
      <p:sp>
        <p:nvSpPr>
          <p:cNvPr id="135" name="Google Shape;135;p6"/>
          <p:cNvSpPr txBox="1"/>
          <p:nvPr>
            <p:ph idx="1" type="body"/>
          </p:nvPr>
        </p:nvSpPr>
        <p:spPr>
          <a:xfrm>
            <a:off x="502920" y="530352"/>
            <a:ext cx="8183880" cy="4187952"/>
          </a:xfrm>
          <a:prstGeom prst="rect">
            <a:avLst/>
          </a:prstGeom>
          <a:noFill/>
          <a:ln>
            <a:noFill/>
          </a:ln>
        </p:spPr>
        <p:txBody>
          <a:bodyPr anchorCtr="0" anchor="t" bIns="45700" lIns="182875" spcFirstLastPara="1" rIns="91425" wrap="square" tIns="91425">
            <a:normAutofit/>
          </a:bodyPr>
          <a:lstStyle/>
          <a:p>
            <a:pPr indent="-265176" lvl="0" marL="265176" rtl="0" algn="l">
              <a:spcBef>
                <a:spcPts val="0"/>
              </a:spcBef>
              <a:spcAft>
                <a:spcPts val="0"/>
              </a:spcAft>
              <a:buSzPts val="2240"/>
              <a:buChar char="⚫"/>
            </a:pPr>
            <a:r>
              <a:rPr lang="en-CA"/>
              <a:t>Barriers to Good Listening</a:t>
            </a:r>
            <a:endParaRPr/>
          </a:p>
          <a:p>
            <a:pPr indent="-201168" lvl="1" marL="548640" rtl="0" algn="l">
              <a:spcBef>
                <a:spcPts val="250"/>
              </a:spcBef>
              <a:spcAft>
                <a:spcPts val="0"/>
              </a:spcAft>
              <a:buSzPts val="2600"/>
              <a:buChar char="◦"/>
            </a:pPr>
            <a:r>
              <a:rPr lang="en-CA" sz="2600"/>
              <a:t>Being distracted</a:t>
            </a:r>
            <a:endParaRPr/>
          </a:p>
          <a:p>
            <a:pPr indent="-201168" lvl="1" marL="548640" rtl="0" algn="l">
              <a:spcBef>
                <a:spcPts val="250"/>
              </a:spcBef>
              <a:spcAft>
                <a:spcPts val="0"/>
              </a:spcAft>
              <a:buSzPts val="2600"/>
              <a:buChar char="◦"/>
            </a:pPr>
            <a:r>
              <a:rPr lang="en-CA" sz="2600"/>
              <a:t>Having a closed mind</a:t>
            </a:r>
            <a:endParaRPr/>
          </a:p>
          <a:p>
            <a:pPr indent="-201168" lvl="1" marL="548640" rtl="0" algn="l">
              <a:spcBef>
                <a:spcPts val="250"/>
              </a:spcBef>
              <a:spcAft>
                <a:spcPts val="0"/>
              </a:spcAft>
              <a:buSzPts val="2600"/>
              <a:buChar char="◦"/>
            </a:pPr>
            <a:r>
              <a:rPr lang="en-CA" sz="2600"/>
              <a:t>Talking too much</a:t>
            </a:r>
            <a:endParaRPr/>
          </a:p>
          <a:p>
            <a:pPr indent="-201168" lvl="1" marL="548640" rtl="0" algn="l">
              <a:spcBef>
                <a:spcPts val="250"/>
              </a:spcBef>
              <a:spcAft>
                <a:spcPts val="0"/>
              </a:spcAft>
              <a:buSzPts val="2600"/>
              <a:buChar char="◦"/>
            </a:pPr>
            <a:r>
              <a:rPr lang="en-CA" sz="2600"/>
              <a:t>Being lazy</a:t>
            </a:r>
            <a:endParaRPr/>
          </a:p>
          <a:p>
            <a:pPr indent="-48768" lvl="1" marL="548640" rtl="0" algn="l">
              <a:spcBef>
                <a:spcPts val="250"/>
              </a:spcBef>
              <a:spcAft>
                <a:spcPts val="0"/>
              </a:spcAft>
              <a:buSzPts val="2400"/>
              <a:buNone/>
            </a:pPr>
            <a:r>
              <a:t/>
            </a:r>
            <a:endParaRPr/>
          </a:p>
          <a:p>
            <a:pPr indent="-48768" lvl="1" marL="548640" rtl="0" algn="l">
              <a:spcBef>
                <a:spcPts val="250"/>
              </a:spcBef>
              <a:spcAft>
                <a:spcPts val="0"/>
              </a:spcAft>
              <a:buSzPts val="2400"/>
              <a:buNone/>
            </a:pPr>
            <a:r>
              <a:t/>
            </a:r>
            <a:endParaRPr/>
          </a:p>
          <a:p>
            <a:pPr indent="-48768" lvl="1" marL="548640" rtl="0" algn="l">
              <a:spcBef>
                <a:spcPts val="250"/>
              </a:spcBef>
              <a:spcAft>
                <a:spcPts val="0"/>
              </a:spcAft>
              <a:buSzPts val="2400"/>
              <a:buNone/>
            </a:pPr>
            <a:r>
              <a:t/>
            </a:r>
            <a:endParaRPr/>
          </a:p>
        </p:txBody>
      </p:sp>
      <p:pic>
        <p:nvPicPr>
          <p:cNvPr descr="http://clivesimpkins.blogs.com/.a/6a00d8341c74ba53ef0133ed880a75970b-500wi" id="136" name="Google Shape;136;p6"/>
          <p:cNvPicPr preferRelativeResize="0"/>
          <p:nvPr/>
        </p:nvPicPr>
        <p:blipFill rotWithShape="1">
          <a:blip r:embed="rId3">
            <a:alphaModFix/>
          </a:blip>
          <a:srcRect b="0" l="0" r="0" t="0"/>
          <a:stretch/>
        </p:blipFill>
        <p:spPr>
          <a:xfrm>
            <a:off x="4429026" y="2276872"/>
            <a:ext cx="4257675" cy="2914650"/>
          </a:xfrm>
          <a:prstGeom prst="rect">
            <a:avLst/>
          </a:prstGeom>
          <a:noFill/>
          <a:ln>
            <a:noFill/>
          </a:ln>
        </p:spPr>
      </p:pic>
      <p:sp>
        <p:nvSpPr>
          <p:cNvPr id="137" name="Google Shape;137;p6"/>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5">
                                            <p:txEl>
                                              <p:pRg end="0" st="0"/>
                                            </p:txEl>
                                          </p:spTgt>
                                        </p:tgtEl>
                                        <p:attrNameLst>
                                          <p:attrName>style.visibility</p:attrName>
                                        </p:attrNameLst>
                                      </p:cBhvr>
                                      <p:to>
                                        <p:strVal val="visible"/>
                                      </p:to>
                                    </p:set>
                                    <p:animEffect filter="fade" transition="in">
                                      <p:cBhvr>
                                        <p:cTn dur="500"/>
                                        <p:tgtEl>
                                          <p:spTgt spid="13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5">
                                            <p:txEl>
                                              <p:pRg end="1" st="1"/>
                                            </p:txEl>
                                          </p:spTgt>
                                        </p:tgtEl>
                                        <p:attrNameLst>
                                          <p:attrName>style.visibility</p:attrName>
                                        </p:attrNameLst>
                                      </p:cBhvr>
                                      <p:to>
                                        <p:strVal val="visible"/>
                                      </p:to>
                                    </p:set>
                                    <p:animEffect filter="fade" transition="in">
                                      <p:cBhvr>
                                        <p:cTn dur="500"/>
                                        <p:tgtEl>
                                          <p:spTgt spid="13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5">
                                            <p:txEl>
                                              <p:pRg end="2" st="2"/>
                                            </p:txEl>
                                          </p:spTgt>
                                        </p:tgtEl>
                                        <p:attrNameLst>
                                          <p:attrName>style.visibility</p:attrName>
                                        </p:attrNameLst>
                                      </p:cBhvr>
                                      <p:to>
                                        <p:strVal val="visible"/>
                                      </p:to>
                                    </p:set>
                                    <p:animEffect filter="fade" transition="in">
                                      <p:cBhvr>
                                        <p:cTn dur="500"/>
                                        <p:tgtEl>
                                          <p:spTgt spid="135">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5">
                                            <p:txEl>
                                              <p:pRg end="3" st="3"/>
                                            </p:txEl>
                                          </p:spTgt>
                                        </p:tgtEl>
                                        <p:attrNameLst>
                                          <p:attrName>style.visibility</p:attrName>
                                        </p:attrNameLst>
                                      </p:cBhvr>
                                      <p:to>
                                        <p:strVal val="visible"/>
                                      </p:to>
                                    </p:set>
                                    <p:animEffect filter="fade" transition="in">
                                      <p:cBhvr>
                                        <p:cTn dur="500"/>
                                        <p:tgtEl>
                                          <p:spTgt spid="135">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5">
                                            <p:txEl>
                                              <p:pRg end="4" st="4"/>
                                            </p:txEl>
                                          </p:spTgt>
                                        </p:tgtEl>
                                        <p:attrNameLst>
                                          <p:attrName>style.visibility</p:attrName>
                                        </p:attrNameLst>
                                      </p:cBhvr>
                                      <p:to>
                                        <p:strVal val="visible"/>
                                      </p:to>
                                    </p:set>
                                    <p:animEffect filter="fade" transition="in">
                                      <p:cBhvr>
                                        <p:cTn dur="500"/>
                                        <p:tgtEl>
                                          <p:spTgt spid="135">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5">
                                            <p:txEl>
                                              <p:pRg end="5" st="5"/>
                                            </p:txEl>
                                          </p:spTgt>
                                        </p:tgtEl>
                                        <p:attrNameLst>
                                          <p:attrName>style.visibility</p:attrName>
                                        </p:attrNameLst>
                                      </p:cBhvr>
                                      <p:to>
                                        <p:strVal val="visible"/>
                                      </p:to>
                                    </p:set>
                                    <p:animEffect filter="fade" transition="in">
                                      <p:cBhvr>
                                        <p:cTn dur="500"/>
                                        <p:tgtEl>
                                          <p:spTgt spid="135">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5">
                                            <p:txEl>
                                              <p:pRg end="6" st="6"/>
                                            </p:txEl>
                                          </p:spTgt>
                                        </p:tgtEl>
                                        <p:attrNameLst>
                                          <p:attrName>style.visibility</p:attrName>
                                        </p:attrNameLst>
                                      </p:cBhvr>
                                      <p:to>
                                        <p:strVal val="visible"/>
                                      </p:to>
                                    </p:set>
                                    <p:animEffect filter="fade" transition="in">
                                      <p:cBhvr>
                                        <p:cTn dur="500"/>
                                        <p:tgtEl>
                                          <p:spTgt spid="135">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5">
                                            <p:txEl>
                                              <p:pRg end="7" st="7"/>
                                            </p:txEl>
                                          </p:spTgt>
                                        </p:tgtEl>
                                        <p:attrNameLst>
                                          <p:attrName>style.visibility</p:attrName>
                                        </p:attrNameLst>
                                      </p:cBhvr>
                                      <p:to>
                                        <p:strVal val="visible"/>
                                      </p:to>
                                    </p:set>
                                    <p:animEffect filter="fade" transition="in">
                                      <p:cBhvr>
                                        <p:cTn dur="500"/>
                                        <p:tgtEl>
                                          <p:spTgt spid="135">
                                            <p:txEl>
                                              <p:pRg end="7" st="7"/>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36"/>
                                        </p:tgtEl>
                                        <p:attrNameLst>
                                          <p:attrName>style.visibility</p:attrName>
                                        </p:attrNameLst>
                                      </p:cBhvr>
                                      <p:to>
                                        <p:strVal val="visible"/>
                                      </p:to>
                                    </p:set>
                                    <p:animEffect filter="fade" transition="in">
                                      <p:cBhvr>
                                        <p:cTn dur="750"/>
                                        <p:tgtEl>
                                          <p:spTgt spid="1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descr="http://www.smoothjazznetwork.com/kennyandsandy/wp-content/uploads/Dog-Listening-300x300.jpg" id="142" name="Google Shape;142;p7"/>
          <p:cNvPicPr preferRelativeResize="0"/>
          <p:nvPr/>
        </p:nvPicPr>
        <p:blipFill rotWithShape="1">
          <a:blip r:embed="rId3">
            <a:alphaModFix/>
          </a:blip>
          <a:srcRect b="0" l="0" r="0" t="0"/>
          <a:stretch/>
        </p:blipFill>
        <p:spPr>
          <a:xfrm>
            <a:off x="6611044" y="3645024"/>
            <a:ext cx="1993404" cy="1993404"/>
          </a:xfrm>
          <a:prstGeom prst="rect">
            <a:avLst/>
          </a:prstGeom>
          <a:noFill/>
          <a:ln>
            <a:noFill/>
          </a:ln>
        </p:spPr>
      </p:pic>
      <p:sp>
        <p:nvSpPr>
          <p:cNvPr id="143" name="Google Shape;143;p7"/>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Methods of Communication…</a:t>
            </a:r>
            <a:endParaRPr/>
          </a:p>
        </p:txBody>
      </p:sp>
      <p:sp>
        <p:nvSpPr>
          <p:cNvPr id="144" name="Google Shape;144;p7"/>
          <p:cNvSpPr txBox="1"/>
          <p:nvPr>
            <p:ph idx="1" type="body"/>
          </p:nvPr>
        </p:nvSpPr>
        <p:spPr>
          <a:xfrm>
            <a:off x="502920" y="530352"/>
            <a:ext cx="8101528" cy="4187952"/>
          </a:xfrm>
          <a:prstGeom prst="rect">
            <a:avLst/>
          </a:prstGeom>
          <a:noFill/>
          <a:ln>
            <a:noFill/>
          </a:ln>
        </p:spPr>
        <p:txBody>
          <a:bodyPr anchorCtr="0" anchor="t" bIns="45700" lIns="182875" spcFirstLastPara="1" rIns="91425" wrap="square" tIns="91425">
            <a:normAutofit lnSpcReduction="10000"/>
          </a:bodyPr>
          <a:lstStyle/>
          <a:p>
            <a:pPr indent="-265176" lvl="0" marL="265176" rtl="0" algn="l">
              <a:spcBef>
                <a:spcPts val="0"/>
              </a:spcBef>
              <a:spcAft>
                <a:spcPts val="0"/>
              </a:spcAft>
              <a:buSzPts val="2240"/>
              <a:buChar char="⚫"/>
            </a:pPr>
            <a:r>
              <a:rPr lang="en-CA"/>
              <a:t>Ways to improve listening skills…</a:t>
            </a:r>
            <a:endParaRPr/>
          </a:p>
          <a:p>
            <a:pPr indent="0" lvl="0" marL="265176" rtl="0" algn="l">
              <a:spcBef>
                <a:spcPts val="0"/>
              </a:spcBef>
              <a:spcAft>
                <a:spcPts val="0"/>
              </a:spcAft>
              <a:buNone/>
            </a:pPr>
            <a:r>
              <a:t/>
            </a:r>
            <a:endParaRPr/>
          </a:p>
          <a:p>
            <a:pPr indent="-201168" lvl="1" marL="548640" rtl="0" algn="l">
              <a:spcBef>
                <a:spcPts val="250"/>
              </a:spcBef>
              <a:spcAft>
                <a:spcPts val="0"/>
              </a:spcAft>
              <a:buSzPts val="2600"/>
              <a:buChar char="◦"/>
            </a:pPr>
            <a:r>
              <a:rPr lang="en-CA" sz="2600"/>
              <a:t>Focuses on the speaker</a:t>
            </a:r>
            <a:endParaRPr/>
          </a:p>
          <a:p>
            <a:pPr indent="-201168" lvl="1" marL="548640" rtl="0" algn="l">
              <a:spcBef>
                <a:spcPts val="250"/>
              </a:spcBef>
              <a:spcAft>
                <a:spcPts val="0"/>
              </a:spcAft>
              <a:buSzPts val="2600"/>
              <a:buChar char="◦"/>
            </a:pPr>
            <a:r>
              <a:rPr lang="en-CA" sz="2600"/>
              <a:t>Makes eye contact</a:t>
            </a:r>
            <a:endParaRPr/>
          </a:p>
          <a:p>
            <a:pPr indent="-201168" lvl="1" marL="548640" rtl="0" algn="l">
              <a:spcBef>
                <a:spcPts val="250"/>
              </a:spcBef>
              <a:spcAft>
                <a:spcPts val="0"/>
              </a:spcAft>
              <a:buSzPts val="2600"/>
              <a:buChar char="◦"/>
            </a:pPr>
            <a:r>
              <a:rPr lang="en-CA" sz="2600"/>
              <a:t>Listens with an open mind</a:t>
            </a:r>
            <a:endParaRPr/>
          </a:p>
          <a:p>
            <a:pPr indent="-201168" lvl="1" marL="548640" rtl="0" algn="l">
              <a:spcBef>
                <a:spcPts val="250"/>
              </a:spcBef>
              <a:spcAft>
                <a:spcPts val="0"/>
              </a:spcAft>
              <a:buSzPts val="2600"/>
              <a:buChar char="◦"/>
            </a:pPr>
            <a:r>
              <a:rPr lang="en-CA" sz="2600"/>
              <a:t>Rephrases what was said (for clarification)</a:t>
            </a:r>
            <a:endParaRPr/>
          </a:p>
          <a:p>
            <a:pPr indent="-201168" lvl="1" marL="548640" rtl="0" algn="l">
              <a:spcBef>
                <a:spcPts val="250"/>
              </a:spcBef>
              <a:spcAft>
                <a:spcPts val="0"/>
              </a:spcAft>
              <a:buSzPts val="2600"/>
              <a:buChar char="◦"/>
            </a:pPr>
            <a:r>
              <a:rPr lang="en-CA" sz="2600"/>
              <a:t>Doesn’t show impatience or disapproval</a:t>
            </a:r>
            <a:endParaRPr/>
          </a:p>
          <a:p>
            <a:pPr indent="-201168" lvl="1" marL="548640" rtl="0" algn="l">
              <a:spcBef>
                <a:spcPts val="250"/>
              </a:spcBef>
              <a:spcAft>
                <a:spcPts val="0"/>
              </a:spcAft>
              <a:buSzPts val="2600"/>
              <a:buChar char="◦"/>
            </a:pPr>
            <a:r>
              <a:rPr lang="en-CA" sz="2600"/>
              <a:t>Waits until the speaker is finished before determining a response</a:t>
            </a:r>
            <a:endParaRPr/>
          </a:p>
          <a:p>
            <a:pPr indent="-48768" lvl="1" marL="548640" rtl="0" algn="l">
              <a:spcBef>
                <a:spcPts val="250"/>
              </a:spcBef>
              <a:spcAft>
                <a:spcPts val="0"/>
              </a:spcAft>
              <a:buSzPts val="2400"/>
              <a:buNone/>
            </a:pPr>
            <a:r>
              <a:t/>
            </a:r>
            <a:endParaRPr/>
          </a:p>
        </p:txBody>
      </p:sp>
      <p:sp>
        <p:nvSpPr>
          <p:cNvPr id="145" name="Google Shape;145;p7"/>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4">
                                            <p:txEl>
                                              <p:pRg end="0" st="0"/>
                                            </p:txEl>
                                          </p:spTgt>
                                        </p:tgtEl>
                                        <p:attrNameLst>
                                          <p:attrName>style.visibility</p:attrName>
                                        </p:attrNameLst>
                                      </p:cBhvr>
                                      <p:to>
                                        <p:strVal val="visible"/>
                                      </p:to>
                                    </p:set>
                                    <p:animEffect filter="fade" transition="in">
                                      <p:cBhvr>
                                        <p:cTn dur="500"/>
                                        <p:tgtEl>
                                          <p:spTgt spid="144">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4">
                                            <p:txEl>
                                              <p:pRg end="1" st="1"/>
                                            </p:txEl>
                                          </p:spTgt>
                                        </p:tgtEl>
                                        <p:attrNameLst>
                                          <p:attrName>style.visibility</p:attrName>
                                        </p:attrNameLst>
                                      </p:cBhvr>
                                      <p:to>
                                        <p:strVal val="visible"/>
                                      </p:to>
                                    </p:set>
                                    <p:animEffect filter="fade" transition="in">
                                      <p:cBhvr>
                                        <p:cTn dur="500"/>
                                        <p:tgtEl>
                                          <p:spTgt spid="144">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4">
                                            <p:txEl>
                                              <p:pRg end="2" st="2"/>
                                            </p:txEl>
                                          </p:spTgt>
                                        </p:tgtEl>
                                        <p:attrNameLst>
                                          <p:attrName>style.visibility</p:attrName>
                                        </p:attrNameLst>
                                      </p:cBhvr>
                                      <p:to>
                                        <p:strVal val="visible"/>
                                      </p:to>
                                    </p:set>
                                    <p:animEffect filter="fade" transition="in">
                                      <p:cBhvr>
                                        <p:cTn dur="500"/>
                                        <p:tgtEl>
                                          <p:spTgt spid="144">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4">
                                            <p:txEl>
                                              <p:pRg end="3" st="3"/>
                                            </p:txEl>
                                          </p:spTgt>
                                        </p:tgtEl>
                                        <p:attrNameLst>
                                          <p:attrName>style.visibility</p:attrName>
                                        </p:attrNameLst>
                                      </p:cBhvr>
                                      <p:to>
                                        <p:strVal val="visible"/>
                                      </p:to>
                                    </p:set>
                                    <p:animEffect filter="fade" transition="in">
                                      <p:cBhvr>
                                        <p:cTn dur="500"/>
                                        <p:tgtEl>
                                          <p:spTgt spid="144">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4">
                                            <p:txEl>
                                              <p:pRg end="4" st="4"/>
                                            </p:txEl>
                                          </p:spTgt>
                                        </p:tgtEl>
                                        <p:attrNameLst>
                                          <p:attrName>style.visibility</p:attrName>
                                        </p:attrNameLst>
                                      </p:cBhvr>
                                      <p:to>
                                        <p:strVal val="visible"/>
                                      </p:to>
                                    </p:set>
                                    <p:animEffect filter="fade" transition="in">
                                      <p:cBhvr>
                                        <p:cTn dur="500"/>
                                        <p:tgtEl>
                                          <p:spTgt spid="144">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4">
                                            <p:txEl>
                                              <p:pRg end="5" st="5"/>
                                            </p:txEl>
                                          </p:spTgt>
                                        </p:tgtEl>
                                        <p:attrNameLst>
                                          <p:attrName>style.visibility</p:attrName>
                                        </p:attrNameLst>
                                      </p:cBhvr>
                                      <p:to>
                                        <p:strVal val="visible"/>
                                      </p:to>
                                    </p:set>
                                    <p:animEffect filter="fade" transition="in">
                                      <p:cBhvr>
                                        <p:cTn dur="500"/>
                                        <p:tgtEl>
                                          <p:spTgt spid="144">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4">
                                            <p:txEl>
                                              <p:pRg end="6" st="6"/>
                                            </p:txEl>
                                          </p:spTgt>
                                        </p:tgtEl>
                                        <p:attrNameLst>
                                          <p:attrName>style.visibility</p:attrName>
                                        </p:attrNameLst>
                                      </p:cBhvr>
                                      <p:to>
                                        <p:strVal val="visible"/>
                                      </p:to>
                                    </p:set>
                                    <p:animEffect filter="fade" transition="in">
                                      <p:cBhvr>
                                        <p:cTn dur="500"/>
                                        <p:tgtEl>
                                          <p:spTgt spid="144">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4">
                                            <p:txEl>
                                              <p:pRg end="7" st="7"/>
                                            </p:txEl>
                                          </p:spTgt>
                                        </p:tgtEl>
                                        <p:attrNameLst>
                                          <p:attrName>style.visibility</p:attrName>
                                        </p:attrNameLst>
                                      </p:cBhvr>
                                      <p:to>
                                        <p:strVal val="visible"/>
                                      </p:to>
                                    </p:set>
                                    <p:animEffect filter="fade" transition="in">
                                      <p:cBhvr>
                                        <p:cTn dur="500"/>
                                        <p:tgtEl>
                                          <p:spTgt spid="144">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4">
                                            <p:txEl>
                                              <p:pRg end="8" st="8"/>
                                            </p:txEl>
                                          </p:spTgt>
                                        </p:tgtEl>
                                        <p:attrNameLst>
                                          <p:attrName>style.visibility</p:attrName>
                                        </p:attrNameLst>
                                      </p:cBhvr>
                                      <p:to>
                                        <p:strVal val="visible"/>
                                      </p:to>
                                    </p:set>
                                    <p:animEffect filter="fade" transition="in">
                                      <p:cBhvr>
                                        <p:cTn dur="500"/>
                                        <p:tgtEl>
                                          <p:spTgt spid="144">
                                            <p:txEl>
                                              <p:pRg end="8" st="8"/>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42"/>
                                        </p:tgtEl>
                                        <p:attrNameLst>
                                          <p:attrName>style.visibility</p:attrName>
                                        </p:attrNameLst>
                                      </p:cBhvr>
                                      <p:to>
                                        <p:strVal val="visible"/>
                                      </p:to>
                                    </p:set>
                                    <p:animEffect filter="fade" transition="in">
                                      <p:cBhvr>
                                        <p:cTn dur="75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8"/>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Using Your Voice</a:t>
            </a:r>
            <a:endParaRPr/>
          </a:p>
        </p:txBody>
      </p:sp>
      <p:sp>
        <p:nvSpPr>
          <p:cNvPr id="151" name="Google Shape;151;p8"/>
          <p:cNvSpPr txBox="1"/>
          <p:nvPr>
            <p:ph idx="1" type="body"/>
          </p:nvPr>
        </p:nvSpPr>
        <p:spPr>
          <a:xfrm>
            <a:off x="502920" y="530352"/>
            <a:ext cx="8183880" cy="4770856"/>
          </a:xfrm>
          <a:prstGeom prst="rect">
            <a:avLst/>
          </a:prstGeom>
          <a:noFill/>
          <a:ln>
            <a:noFill/>
          </a:ln>
        </p:spPr>
        <p:txBody>
          <a:bodyPr anchorCtr="0" anchor="t" bIns="45700" lIns="182875" spcFirstLastPara="1" rIns="91425" wrap="square" tIns="91425">
            <a:normAutofit fontScale="92500" lnSpcReduction="10000"/>
          </a:bodyPr>
          <a:lstStyle/>
          <a:p>
            <a:pPr indent="-265176" lvl="0" marL="265176" rtl="0" algn="l">
              <a:spcBef>
                <a:spcPts val="0"/>
              </a:spcBef>
              <a:spcAft>
                <a:spcPts val="0"/>
              </a:spcAft>
              <a:buSzPct val="80000"/>
              <a:buChar char="⚫"/>
            </a:pPr>
            <a:r>
              <a:rPr lang="en-CA"/>
              <a:t>How you use your voice has an impact on how your message is received by the listener</a:t>
            </a:r>
            <a:endParaRPr/>
          </a:p>
          <a:p>
            <a:pPr indent="-133604" lvl="0" marL="265176" rtl="0" algn="l">
              <a:spcBef>
                <a:spcPts val="250"/>
              </a:spcBef>
              <a:spcAft>
                <a:spcPts val="0"/>
              </a:spcAft>
              <a:buSzPct val="80000"/>
              <a:buNone/>
            </a:pPr>
            <a:r>
              <a:t/>
            </a:r>
            <a:endParaRPr/>
          </a:p>
          <a:p>
            <a:pPr indent="-201167" lvl="1" marL="548640" rtl="0" algn="l">
              <a:spcBef>
                <a:spcPts val="250"/>
              </a:spcBef>
              <a:spcAft>
                <a:spcPts val="0"/>
              </a:spcAft>
              <a:buSzPct val="100000"/>
              <a:buChar char="◦"/>
            </a:pPr>
            <a:r>
              <a:rPr lang="en-CA" sz="2600"/>
              <a:t>Avoid using a whiny, nagging tone; mumbling; or talking too fast</a:t>
            </a:r>
            <a:endParaRPr/>
          </a:p>
          <a:p>
            <a:pPr indent="-48450" lvl="1" marL="548640" rtl="0" algn="l">
              <a:spcBef>
                <a:spcPts val="250"/>
              </a:spcBef>
              <a:spcAft>
                <a:spcPts val="0"/>
              </a:spcAft>
              <a:buSzPct val="100000"/>
              <a:buNone/>
            </a:pPr>
            <a:r>
              <a:t/>
            </a:r>
            <a:endParaRPr sz="2600"/>
          </a:p>
          <a:p>
            <a:pPr indent="-201167" lvl="1" marL="548640" rtl="0" algn="l">
              <a:spcBef>
                <a:spcPts val="250"/>
              </a:spcBef>
              <a:spcAft>
                <a:spcPts val="0"/>
              </a:spcAft>
              <a:buSzPct val="100000"/>
              <a:buChar char="◦"/>
            </a:pPr>
            <a:r>
              <a:rPr lang="en-CA" sz="2600"/>
              <a:t>Avoid negatives:  can’t, never, you have to, not our policy, I don’t know, etc</a:t>
            </a:r>
            <a:endParaRPr sz="2600"/>
          </a:p>
          <a:p>
            <a:pPr indent="-143001" lvl="0" marL="265176" rtl="0" algn="l">
              <a:spcBef>
                <a:spcPts val="250"/>
              </a:spcBef>
              <a:spcAft>
                <a:spcPts val="0"/>
              </a:spcAft>
              <a:buSzPct val="79999"/>
              <a:buNone/>
            </a:pPr>
            <a:r>
              <a:t/>
            </a:r>
            <a:endParaRPr sz="2600"/>
          </a:p>
          <a:p>
            <a:pPr indent="-201167" lvl="1" marL="548640" rtl="0" algn="l">
              <a:spcBef>
                <a:spcPts val="250"/>
              </a:spcBef>
              <a:spcAft>
                <a:spcPts val="0"/>
              </a:spcAft>
              <a:buSzPct val="100000"/>
              <a:buChar char="◦"/>
            </a:pPr>
            <a:r>
              <a:rPr lang="en-CA" sz="2600"/>
              <a:t>Use good voice inflection</a:t>
            </a:r>
            <a:endParaRPr/>
          </a:p>
          <a:p>
            <a:pPr indent="-182880" lvl="2" marL="786384" rtl="0" algn="l">
              <a:spcBef>
                <a:spcPts val="250"/>
              </a:spcBef>
              <a:spcAft>
                <a:spcPts val="0"/>
              </a:spcAft>
              <a:buSzPct val="100000"/>
              <a:buChar char="●"/>
            </a:pPr>
            <a:r>
              <a:rPr lang="en-CA" sz="2600"/>
              <a:t>Varying the pitch (highs, lows), timing, and loudness of the voice</a:t>
            </a:r>
            <a:endParaRPr/>
          </a:p>
          <a:p>
            <a:pPr indent="-60198" lvl="1" marL="548640" rtl="0" algn="l">
              <a:spcBef>
                <a:spcPts val="250"/>
              </a:spcBef>
              <a:spcAft>
                <a:spcPts val="0"/>
              </a:spcAft>
              <a:buSzPct val="100000"/>
              <a:buNone/>
            </a:pPr>
            <a:r>
              <a:t/>
            </a:r>
            <a:endParaRPr/>
          </a:p>
          <a:p>
            <a:pPr indent="-133604" lvl="0" marL="265176" rtl="0" algn="l">
              <a:spcBef>
                <a:spcPts val="250"/>
              </a:spcBef>
              <a:spcAft>
                <a:spcPts val="0"/>
              </a:spcAft>
              <a:buSzPct val="80000"/>
              <a:buNone/>
            </a:pPr>
            <a:r>
              <a:t/>
            </a:r>
            <a:endParaRPr/>
          </a:p>
        </p:txBody>
      </p:sp>
      <p:sp>
        <p:nvSpPr>
          <p:cNvPr id="152" name="Google Shape;152;p8"/>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xEl>
                                              <p:pRg end="0" st="0"/>
                                            </p:txEl>
                                          </p:spTgt>
                                        </p:tgtEl>
                                        <p:attrNameLst>
                                          <p:attrName>style.visibility</p:attrName>
                                        </p:attrNameLst>
                                      </p:cBhvr>
                                      <p:to>
                                        <p:strVal val="visible"/>
                                      </p:to>
                                    </p:set>
                                    <p:animEffect filter="fade" transition="in">
                                      <p:cBhvr>
                                        <p:cTn dur="500"/>
                                        <p:tgtEl>
                                          <p:spTgt spid="15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xEl>
                                              <p:pRg end="1" st="1"/>
                                            </p:txEl>
                                          </p:spTgt>
                                        </p:tgtEl>
                                        <p:attrNameLst>
                                          <p:attrName>style.visibility</p:attrName>
                                        </p:attrNameLst>
                                      </p:cBhvr>
                                      <p:to>
                                        <p:strVal val="visible"/>
                                      </p:to>
                                    </p:set>
                                    <p:animEffect filter="fade" transition="in">
                                      <p:cBhvr>
                                        <p:cTn dur="500"/>
                                        <p:tgtEl>
                                          <p:spTgt spid="15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xEl>
                                              <p:pRg end="2" st="2"/>
                                            </p:txEl>
                                          </p:spTgt>
                                        </p:tgtEl>
                                        <p:attrNameLst>
                                          <p:attrName>style.visibility</p:attrName>
                                        </p:attrNameLst>
                                      </p:cBhvr>
                                      <p:to>
                                        <p:strVal val="visible"/>
                                      </p:to>
                                    </p:set>
                                    <p:animEffect filter="fade" transition="in">
                                      <p:cBhvr>
                                        <p:cTn dur="500"/>
                                        <p:tgtEl>
                                          <p:spTgt spid="15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xEl>
                                              <p:pRg end="3" st="3"/>
                                            </p:txEl>
                                          </p:spTgt>
                                        </p:tgtEl>
                                        <p:attrNameLst>
                                          <p:attrName>style.visibility</p:attrName>
                                        </p:attrNameLst>
                                      </p:cBhvr>
                                      <p:to>
                                        <p:strVal val="visible"/>
                                      </p:to>
                                    </p:set>
                                    <p:animEffect filter="fade" transition="in">
                                      <p:cBhvr>
                                        <p:cTn dur="500"/>
                                        <p:tgtEl>
                                          <p:spTgt spid="15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xEl>
                                              <p:pRg end="4" st="4"/>
                                            </p:txEl>
                                          </p:spTgt>
                                        </p:tgtEl>
                                        <p:attrNameLst>
                                          <p:attrName>style.visibility</p:attrName>
                                        </p:attrNameLst>
                                      </p:cBhvr>
                                      <p:to>
                                        <p:strVal val="visible"/>
                                      </p:to>
                                    </p:set>
                                    <p:animEffect filter="fade" transition="in">
                                      <p:cBhvr>
                                        <p:cTn dur="500"/>
                                        <p:tgtEl>
                                          <p:spTgt spid="15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xEl>
                                              <p:pRg end="5" st="5"/>
                                            </p:txEl>
                                          </p:spTgt>
                                        </p:tgtEl>
                                        <p:attrNameLst>
                                          <p:attrName>style.visibility</p:attrName>
                                        </p:attrNameLst>
                                      </p:cBhvr>
                                      <p:to>
                                        <p:strVal val="visible"/>
                                      </p:to>
                                    </p:set>
                                    <p:animEffect filter="fade" transition="in">
                                      <p:cBhvr>
                                        <p:cTn dur="500"/>
                                        <p:tgtEl>
                                          <p:spTgt spid="15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xEl>
                                              <p:pRg end="6" st="6"/>
                                            </p:txEl>
                                          </p:spTgt>
                                        </p:tgtEl>
                                        <p:attrNameLst>
                                          <p:attrName>style.visibility</p:attrName>
                                        </p:attrNameLst>
                                      </p:cBhvr>
                                      <p:to>
                                        <p:strVal val="visible"/>
                                      </p:to>
                                    </p:set>
                                    <p:animEffect filter="fade" transition="in">
                                      <p:cBhvr>
                                        <p:cTn dur="500"/>
                                        <p:tgtEl>
                                          <p:spTgt spid="15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xEl>
                                              <p:pRg end="7" st="7"/>
                                            </p:txEl>
                                          </p:spTgt>
                                        </p:tgtEl>
                                        <p:attrNameLst>
                                          <p:attrName>style.visibility</p:attrName>
                                        </p:attrNameLst>
                                      </p:cBhvr>
                                      <p:to>
                                        <p:strVal val="visible"/>
                                      </p:to>
                                    </p:set>
                                    <p:animEffect filter="fade" transition="in">
                                      <p:cBhvr>
                                        <p:cTn dur="500"/>
                                        <p:tgtEl>
                                          <p:spTgt spid="151">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xEl>
                                              <p:pRg end="8" st="8"/>
                                            </p:txEl>
                                          </p:spTgt>
                                        </p:tgtEl>
                                        <p:attrNameLst>
                                          <p:attrName>style.visibility</p:attrName>
                                        </p:attrNameLst>
                                      </p:cBhvr>
                                      <p:to>
                                        <p:strVal val="visible"/>
                                      </p:to>
                                    </p:set>
                                    <p:animEffect filter="fade" transition="in">
                                      <p:cBhvr>
                                        <p:cTn dur="500"/>
                                        <p:tgtEl>
                                          <p:spTgt spid="151">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xEl>
                                              <p:pRg end="9" st="9"/>
                                            </p:txEl>
                                          </p:spTgt>
                                        </p:tgtEl>
                                        <p:attrNameLst>
                                          <p:attrName>style.visibility</p:attrName>
                                        </p:attrNameLst>
                                      </p:cBhvr>
                                      <p:to>
                                        <p:strVal val="visible"/>
                                      </p:to>
                                    </p:set>
                                    <p:animEffect filter="fade" transition="in">
                                      <p:cBhvr>
                                        <p:cTn dur="500"/>
                                        <p:tgtEl>
                                          <p:spTgt spid="151">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9"/>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Using Your Voice…</a:t>
            </a:r>
            <a:endParaRPr/>
          </a:p>
        </p:txBody>
      </p:sp>
      <p:sp>
        <p:nvSpPr>
          <p:cNvPr id="158" name="Google Shape;158;p9"/>
          <p:cNvSpPr txBox="1"/>
          <p:nvPr>
            <p:ph idx="1" type="body"/>
          </p:nvPr>
        </p:nvSpPr>
        <p:spPr>
          <a:xfrm>
            <a:off x="502920" y="530352"/>
            <a:ext cx="8183880" cy="4482824"/>
          </a:xfrm>
          <a:prstGeom prst="rect">
            <a:avLst/>
          </a:prstGeom>
          <a:noFill/>
          <a:ln>
            <a:noFill/>
          </a:ln>
        </p:spPr>
        <p:txBody>
          <a:bodyPr anchorCtr="0" anchor="t" bIns="45700" lIns="182875" spcFirstLastPara="1" rIns="91425" wrap="square" tIns="91425">
            <a:normAutofit/>
          </a:bodyPr>
          <a:lstStyle/>
          <a:p>
            <a:pPr indent="-265176" lvl="0" marL="265176" rtl="0" algn="l">
              <a:spcBef>
                <a:spcPts val="0"/>
              </a:spcBef>
              <a:spcAft>
                <a:spcPts val="0"/>
              </a:spcAft>
              <a:buSzPts val="2240"/>
              <a:buChar char="⚫"/>
            </a:pPr>
            <a:r>
              <a:rPr lang="en-CA"/>
              <a:t>Your voice tells a lot about you…</a:t>
            </a:r>
            <a:endParaRPr/>
          </a:p>
          <a:p>
            <a:pPr indent="-201168" lvl="1" marL="548640" rtl="0" algn="l">
              <a:spcBef>
                <a:spcPts val="250"/>
              </a:spcBef>
              <a:spcAft>
                <a:spcPts val="0"/>
              </a:spcAft>
              <a:buSzPts val="2200"/>
              <a:buChar char="◦"/>
            </a:pPr>
            <a:r>
              <a:rPr lang="en-CA" sz="2200"/>
              <a:t>Level of job satisfaction</a:t>
            </a:r>
            <a:endParaRPr/>
          </a:p>
          <a:p>
            <a:pPr indent="-201168" lvl="1" marL="548640" rtl="0" algn="l">
              <a:spcBef>
                <a:spcPts val="250"/>
              </a:spcBef>
              <a:spcAft>
                <a:spcPts val="0"/>
              </a:spcAft>
              <a:buSzPts val="2200"/>
              <a:buChar char="◦"/>
            </a:pPr>
            <a:r>
              <a:rPr lang="en-CA" sz="2200"/>
              <a:t>Attitude </a:t>
            </a:r>
            <a:endParaRPr/>
          </a:p>
          <a:p>
            <a:pPr indent="-201168" lvl="1" marL="548640" rtl="0" algn="l">
              <a:spcBef>
                <a:spcPts val="250"/>
              </a:spcBef>
              <a:spcAft>
                <a:spcPts val="0"/>
              </a:spcAft>
              <a:buSzPts val="2200"/>
              <a:buChar char="◦"/>
            </a:pPr>
            <a:r>
              <a:rPr lang="en-CA" sz="2200"/>
              <a:t>Gender </a:t>
            </a:r>
            <a:endParaRPr/>
          </a:p>
          <a:p>
            <a:pPr indent="-201168" lvl="1" marL="548640" rtl="0" algn="l">
              <a:spcBef>
                <a:spcPts val="250"/>
              </a:spcBef>
              <a:spcAft>
                <a:spcPts val="0"/>
              </a:spcAft>
              <a:buSzPts val="2200"/>
              <a:buChar char="◦"/>
            </a:pPr>
            <a:r>
              <a:rPr lang="en-CA" sz="2200"/>
              <a:t>Education </a:t>
            </a:r>
            <a:endParaRPr/>
          </a:p>
          <a:p>
            <a:pPr indent="-201168" lvl="1" marL="548640" rtl="0" algn="l">
              <a:spcBef>
                <a:spcPts val="250"/>
              </a:spcBef>
              <a:spcAft>
                <a:spcPts val="0"/>
              </a:spcAft>
              <a:buSzPts val="2200"/>
              <a:buChar char="◦"/>
            </a:pPr>
            <a:r>
              <a:rPr lang="en-CA" sz="2200"/>
              <a:t>Knowledge level </a:t>
            </a:r>
            <a:endParaRPr/>
          </a:p>
          <a:p>
            <a:pPr indent="-201168" lvl="1" marL="548640" rtl="0" algn="l">
              <a:spcBef>
                <a:spcPts val="250"/>
              </a:spcBef>
              <a:spcAft>
                <a:spcPts val="0"/>
              </a:spcAft>
              <a:buSzPts val="2200"/>
              <a:buChar char="◦"/>
            </a:pPr>
            <a:r>
              <a:rPr lang="en-CA" sz="2200"/>
              <a:t>Speed that you work and react </a:t>
            </a:r>
            <a:endParaRPr/>
          </a:p>
          <a:p>
            <a:pPr indent="-201168" lvl="1" marL="548640" rtl="0" algn="l">
              <a:spcBef>
                <a:spcPts val="250"/>
              </a:spcBef>
              <a:spcAft>
                <a:spcPts val="0"/>
              </a:spcAft>
              <a:buSzPts val="2200"/>
              <a:buChar char="◦"/>
            </a:pPr>
            <a:r>
              <a:rPr lang="en-CA" sz="2200"/>
              <a:t>Confidence </a:t>
            </a:r>
            <a:endParaRPr/>
          </a:p>
          <a:p>
            <a:pPr indent="-201168" lvl="1" marL="548640" rtl="0" algn="l">
              <a:spcBef>
                <a:spcPts val="250"/>
              </a:spcBef>
              <a:spcAft>
                <a:spcPts val="0"/>
              </a:spcAft>
              <a:buSzPts val="2200"/>
              <a:buChar char="◦"/>
            </a:pPr>
            <a:r>
              <a:rPr lang="en-CA" sz="2200"/>
              <a:t>Where you are from </a:t>
            </a:r>
            <a:endParaRPr/>
          </a:p>
          <a:p>
            <a:pPr indent="-201168" lvl="1" marL="548640" rtl="0" algn="l">
              <a:spcBef>
                <a:spcPts val="250"/>
              </a:spcBef>
              <a:spcAft>
                <a:spcPts val="0"/>
              </a:spcAft>
              <a:buSzPts val="2200"/>
              <a:buChar char="◦"/>
            </a:pPr>
            <a:r>
              <a:rPr lang="en-CA" sz="2200"/>
              <a:t>Energy level</a:t>
            </a:r>
            <a:endParaRPr/>
          </a:p>
          <a:p>
            <a:pPr indent="-201168" lvl="1" marL="548640" rtl="0" algn="l">
              <a:spcBef>
                <a:spcPts val="250"/>
              </a:spcBef>
              <a:spcAft>
                <a:spcPts val="0"/>
              </a:spcAft>
              <a:buSzPts val="2200"/>
              <a:buChar char="◦"/>
            </a:pPr>
            <a:r>
              <a:rPr lang="en-CA" sz="2200"/>
              <a:t>Mood </a:t>
            </a:r>
            <a:endParaRPr/>
          </a:p>
          <a:p>
            <a:pPr indent="-61468" lvl="1" marL="548640" rtl="0" algn="l">
              <a:spcBef>
                <a:spcPts val="250"/>
              </a:spcBef>
              <a:spcAft>
                <a:spcPts val="0"/>
              </a:spcAft>
              <a:buSzPts val="2200"/>
              <a:buNone/>
            </a:pPr>
            <a:r>
              <a:t/>
            </a:r>
            <a:endParaRPr sz="2200"/>
          </a:p>
          <a:p>
            <a:pPr indent="-48768" lvl="1" marL="548640" rtl="0" algn="l">
              <a:spcBef>
                <a:spcPts val="250"/>
              </a:spcBef>
              <a:spcAft>
                <a:spcPts val="0"/>
              </a:spcAft>
              <a:buSzPts val="2400"/>
              <a:buNone/>
            </a:pPr>
            <a:r>
              <a:t/>
            </a:r>
            <a:endParaRPr/>
          </a:p>
          <a:p>
            <a:pPr indent="-122935" lvl="0" marL="265176" rtl="0" algn="l">
              <a:spcBef>
                <a:spcPts val="250"/>
              </a:spcBef>
              <a:spcAft>
                <a:spcPts val="0"/>
              </a:spcAft>
              <a:buSzPts val="2240"/>
              <a:buNone/>
            </a:pPr>
            <a:r>
              <a:t/>
            </a:r>
            <a:endParaRPr/>
          </a:p>
        </p:txBody>
      </p:sp>
      <p:pic>
        <p:nvPicPr>
          <p:cNvPr descr="http://marcscottvoiceover.com/wp-content/uploads/2012/10/voice_of_user3.jpg" id="159" name="Google Shape;159;p9"/>
          <p:cNvPicPr preferRelativeResize="0"/>
          <p:nvPr/>
        </p:nvPicPr>
        <p:blipFill rotWithShape="1">
          <a:blip r:embed="rId3">
            <a:alphaModFix/>
          </a:blip>
          <a:srcRect b="0" l="0" r="0" t="0"/>
          <a:stretch/>
        </p:blipFill>
        <p:spPr>
          <a:xfrm>
            <a:off x="6300192" y="2636912"/>
            <a:ext cx="2286000" cy="3048001"/>
          </a:xfrm>
          <a:prstGeom prst="rect">
            <a:avLst/>
          </a:prstGeom>
          <a:noFill/>
          <a:ln>
            <a:noFill/>
          </a:ln>
        </p:spPr>
      </p:pic>
      <p:sp>
        <p:nvSpPr>
          <p:cNvPr id="160" name="Google Shape;160;p9"/>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8">
                                            <p:txEl>
                                              <p:pRg end="0" st="0"/>
                                            </p:txEl>
                                          </p:spTgt>
                                        </p:tgtEl>
                                        <p:attrNameLst>
                                          <p:attrName>style.visibility</p:attrName>
                                        </p:attrNameLst>
                                      </p:cBhvr>
                                      <p:to>
                                        <p:strVal val="visible"/>
                                      </p:to>
                                    </p:set>
                                    <p:animEffect filter="fade" transition="in">
                                      <p:cBhvr>
                                        <p:cTn dur="500"/>
                                        <p:tgtEl>
                                          <p:spTgt spid="158">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8">
                                            <p:txEl>
                                              <p:pRg end="1" st="1"/>
                                            </p:txEl>
                                          </p:spTgt>
                                        </p:tgtEl>
                                        <p:attrNameLst>
                                          <p:attrName>style.visibility</p:attrName>
                                        </p:attrNameLst>
                                      </p:cBhvr>
                                      <p:to>
                                        <p:strVal val="visible"/>
                                      </p:to>
                                    </p:set>
                                    <p:animEffect filter="fade" transition="in">
                                      <p:cBhvr>
                                        <p:cTn dur="500"/>
                                        <p:tgtEl>
                                          <p:spTgt spid="158">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8">
                                            <p:txEl>
                                              <p:pRg end="2" st="2"/>
                                            </p:txEl>
                                          </p:spTgt>
                                        </p:tgtEl>
                                        <p:attrNameLst>
                                          <p:attrName>style.visibility</p:attrName>
                                        </p:attrNameLst>
                                      </p:cBhvr>
                                      <p:to>
                                        <p:strVal val="visible"/>
                                      </p:to>
                                    </p:set>
                                    <p:animEffect filter="fade" transition="in">
                                      <p:cBhvr>
                                        <p:cTn dur="500"/>
                                        <p:tgtEl>
                                          <p:spTgt spid="158">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8">
                                            <p:txEl>
                                              <p:pRg end="3" st="3"/>
                                            </p:txEl>
                                          </p:spTgt>
                                        </p:tgtEl>
                                        <p:attrNameLst>
                                          <p:attrName>style.visibility</p:attrName>
                                        </p:attrNameLst>
                                      </p:cBhvr>
                                      <p:to>
                                        <p:strVal val="visible"/>
                                      </p:to>
                                    </p:set>
                                    <p:animEffect filter="fade" transition="in">
                                      <p:cBhvr>
                                        <p:cTn dur="500"/>
                                        <p:tgtEl>
                                          <p:spTgt spid="158">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8">
                                            <p:txEl>
                                              <p:pRg end="4" st="4"/>
                                            </p:txEl>
                                          </p:spTgt>
                                        </p:tgtEl>
                                        <p:attrNameLst>
                                          <p:attrName>style.visibility</p:attrName>
                                        </p:attrNameLst>
                                      </p:cBhvr>
                                      <p:to>
                                        <p:strVal val="visible"/>
                                      </p:to>
                                    </p:set>
                                    <p:animEffect filter="fade" transition="in">
                                      <p:cBhvr>
                                        <p:cTn dur="500"/>
                                        <p:tgtEl>
                                          <p:spTgt spid="158">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8">
                                            <p:txEl>
                                              <p:pRg end="5" st="5"/>
                                            </p:txEl>
                                          </p:spTgt>
                                        </p:tgtEl>
                                        <p:attrNameLst>
                                          <p:attrName>style.visibility</p:attrName>
                                        </p:attrNameLst>
                                      </p:cBhvr>
                                      <p:to>
                                        <p:strVal val="visible"/>
                                      </p:to>
                                    </p:set>
                                    <p:animEffect filter="fade" transition="in">
                                      <p:cBhvr>
                                        <p:cTn dur="500"/>
                                        <p:tgtEl>
                                          <p:spTgt spid="158">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8">
                                            <p:txEl>
                                              <p:pRg end="6" st="6"/>
                                            </p:txEl>
                                          </p:spTgt>
                                        </p:tgtEl>
                                        <p:attrNameLst>
                                          <p:attrName>style.visibility</p:attrName>
                                        </p:attrNameLst>
                                      </p:cBhvr>
                                      <p:to>
                                        <p:strVal val="visible"/>
                                      </p:to>
                                    </p:set>
                                    <p:animEffect filter="fade" transition="in">
                                      <p:cBhvr>
                                        <p:cTn dur="500"/>
                                        <p:tgtEl>
                                          <p:spTgt spid="158">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8">
                                            <p:txEl>
                                              <p:pRg end="7" st="7"/>
                                            </p:txEl>
                                          </p:spTgt>
                                        </p:tgtEl>
                                        <p:attrNameLst>
                                          <p:attrName>style.visibility</p:attrName>
                                        </p:attrNameLst>
                                      </p:cBhvr>
                                      <p:to>
                                        <p:strVal val="visible"/>
                                      </p:to>
                                    </p:set>
                                    <p:animEffect filter="fade" transition="in">
                                      <p:cBhvr>
                                        <p:cTn dur="500"/>
                                        <p:tgtEl>
                                          <p:spTgt spid="158">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8">
                                            <p:txEl>
                                              <p:pRg end="8" st="8"/>
                                            </p:txEl>
                                          </p:spTgt>
                                        </p:tgtEl>
                                        <p:attrNameLst>
                                          <p:attrName>style.visibility</p:attrName>
                                        </p:attrNameLst>
                                      </p:cBhvr>
                                      <p:to>
                                        <p:strVal val="visible"/>
                                      </p:to>
                                    </p:set>
                                    <p:animEffect filter="fade" transition="in">
                                      <p:cBhvr>
                                        <p:cTn dur="500"/>
                                        <p:tgtEl>
                                          <p:spTgt spid="158">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8">
                                            <p:txEl>
                                              <p:pRg end="9" st="9"/>
                                            </p:txEl>
                                          </p:spTgt>
                                        </p:tgtEl>
                                        <p:attrNameLst>
                                          <p:attrName>style.visibility</p:attrName>
                                        </p:attrNameLst>
                                      </p:cBhvr>
                                      <p:to>
                                        <p:strVal val="visible"/>
                                      </p:to>
                                    </p:set>
                                    <p:animEffect filter="fade" transition="in">
                                      <p:cBhvr>
                                        <p:cTn dur="500"/>
                                        <p:tgtEl>
                                          <p:spTgt spid="158">
                                            <p:txEl>
                                              <p:pRg end="9" st="9"/>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8">
                                            <p:txEl>
                                              <p:pRg end="10" st="10"/>
                                            </p:txEl>
                                          </p:spTgt>
                                        </p:tgtEl>
                                        <p:attrNameLst>
                                          <p:attrName>style.visibility</p:attrName>
                                        </p:attrNameLst>
                                      </p:cBhvr>
                                      <p:to>
                                        <p:strVal val="visible"/>
                                      </p:to>
                                    </p:set>
                                    <p:animEffect filter="fade" transition="in">
                                      <p:cBhvr>
                                        <p:cTn dur="500"/>
                                        <p:tgtEl>
                                          <p:spTgt spid="158">
                                            <p:txEl>
                                              <p:pRg end="10" st="1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8">
                                            <p:txEl>
                                              <p:pRg end="11" st="11"/>
                                            </p:txEl>
                                          </p:spTgt>
                                        </p:tgtEl>
                                        <p:attrNameLst>
                                          <p:attrName>style.visibility</p:attrName>
                                        </p:attrNameLst>
                                      </p:cBhvr>
                                      <p:to>
                                        <p:strVal val="visible"/>
                                      </p:to>
                                    </p:set>
                                    <p:animEffect filter="fade" transition="in">
                                      <p:cBhvr>
                                        <p:cTn dur="500"/>
                                        <p:tgtEl>
                                          <p:spTgt spid="158">
                                            <p:txEl>
                                              <p:pRg end="11" st="1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8">
                                            <p:txEl>
                                              <p:pRg end="12" st="12"/>
                                            </p:txEl>
                                          </p:spTgt>
                                        </p:tgtEl>
                                        <p:attrNameLst>
                                          <p:attrName>style.visibility</p:attrName>
                                        </p:attrNameLst>
                                      </p:cBhvr>
                                      <p:to>
                                        <p:strVal val="visible"/>
                                      </p:to>
                                    </p:set>
                                    <p:animEffect filter="fade" transition="in">
                                      <p:cBhvr>
                                        <p:cTn dur="500"/>
                                        <p:tgtEl>
                                          <p:spTgt spid="158">
                                            <p:txEl>
                                              <p:pRg end="12" st="1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8">
                                            <p:txEl>
                                              <p:pRg end="13" st="13"/>
                                            </p:txEl>
                                          </p:spTgt>
                                        </p:tgtEl>
                                        <p:attrNameLst>
                                          <p:attrName>style.visibility</p:attrName>
                                        </p:attrNameLst>
                                      </p:cBhvr>
                                      <p:to>
                                        <p:strVal val="visible"/>
                                      </p:to>
                                    </p:set>
                                    <p:animEffect filter="fade" transition="in">
                                      <p:cBhvr>
                                        <p:cTn dur="500"/>
                                        <p:tgtEl>
                                          <p:spTgt spid="158">
                                            <p:txEl>
                                              <p:pRg end="13" st="13"/>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59"/>
                                        </p:tgtEl>
                                        <p:attrNameLst>
                                          <p:attrName>style.visibility</p:attrName>
                                        </p:attrNameLst>
                                      </p:cBhvr>
                                      <p:to>
                                        <p:strVal val="visible"/>
                                      </p:to>
                                    </p:set>
                                    <p:animEffect filter="fade" transition="in">
                                      <p:cBhvr>
                                        <p:cTn dur="750"/>
                                        <p:tgtEl>
                                          <p:spTgt spid="1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0"/>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On the Phone</a:t>
            </a:r>
            <a:endParaRPr/>
          </a:p>
        </p:txBody>
      </p:sp>
      <p:sp>
        <p:nvSpPr>
          <p:cNvPr id="166" name="Google Shape;166;p10"/>
          <p:cNvSpPr txBox="1"/>
          <p:nvPr>
            <p:ph idx="1" type="body"/>
          </p:nvPr>
        </p:nvSpPr>
        <p:spPr>
          <a:xfrm>
            <a:off x="502920" y="530352"/>
            <a:ext cx="8183880" cy="4187952"/>
          </a:xfrm>
          <a:prstGeom prst="rect">
            <a:avLst/>
          </a:prstGeom>
          <a:noFill/>
          <a:ln>
            <a:noFill/>
          </a:ln>
        </p:spPr>
        <p:txBody>
          <a:bodyPr anchorCtr="0" anchor="t" bIns="45700" lIns="182875" spcFirstLastPara="1" rIns="91425" wrap="square" tIns="91425">
            <a:normAutofit/>
          </a:bodyPr>
          <a:lstStyle/>
          <a:p>
            <a:pPr indent="-265176" lvl="0" marL="265176" rtl="0" algn="l">
              <a:spcBef>
                <a:spcPts val="0"/>
              </a:spcBef>
              <a:spcAft>
                <a:spcPts val="0"/>
              </a:spcAft>
              <a:buSzPts val="2240"/>
              <a:buChar char="⚫"/>
            </a:pPr>
            <a:r>
              <a:rPr lang="en-CA"/>
              <a:t>Smile! The listener can hear it.</a:t>
            </a:r>
            <a:endParaRPr/>
          </a:p>
          <a:p>
            <a:pPr indent="-265176" lvl="0" marL="265176" rtl="0" algn="l">
              <a:spcBef>
                <a:spcPts val="250"/>
              </a:spcBef>
              <a:spcAft>
                <a:spcPts val="0"/>
              </a:spcAft>
              <a:buSzPts val="2240"/>
              <a:buChar char="⚫"/>
            </a:pPr>
            <a:r>
              <a:rPr lang="en-CA"/>
              <a:t>Answer the call enthusiastically and professionally</a:t>
            </a:r>
            <a:endParaRPr/>
          </a:p>
          <a:p>
            <a:pPr indent="-265176" lvl="0" marL="265176" rtl="0" algn="l">
              <a:spcBef>
                <a:spcPts val="250"/>
              </a:spcBef>
              <a:spcAft>
                <a:spcPts val="0"/>
              </a:spcAft>
              <a:buSzPts val="2240"/>
              <a:buChar char="⚫"/>
            </a:pPr>
            <a:r>
              <a:rPr lang="en-CA"/>
              <a:t>Ask questions if necessary</a:t>
            </a:r>
            <a:endParaRPr/>
          </a:p>
          <a:p>
            <a:pPr indent="-265176" lvl="0" marL="265176" rtl="0" algn="l">
              <a:spcBef>
                <a:spcPts val="250"/>
              </a:spcBef>
              <a:spcAft>
                <a:spcPts val="0"/>
              </a:spcAft>
              <a:buSzPts val="2240"/>
              <a:buChar char="⚫"/>
            </a:pPr>
            <a:r>
              <a:rPr lang="en-CA"/>
              <a:t>Give assistance quickly (efficiently)</a:t>
            </a:r>
            <a:endParaRPr/>
          </a:p>
          <a:p>
            <a:pPr indent="-265176" lvl="0" marL="265176" rtl="0" algn="l">
              <a:spcBef>
                <a:spcPts val="250"/>
              </a:spcBef>
              <a:spcAft>
                <a:spcPts val="0"/>
              </a:spcAft>
              <a:buSzPts val="2240"/>
              <a:buChar char="⚫"/>
            </a:pPr>
            <a:r>
              <a:rPr lang="en-CA"/>
              <a:t>Thank the caller</a:t>
            </a:r>
            <a:endParaRPr/>
          </a:p>
          <a:p>
            <a:pPr indent="-265176" lvl="0" marL="265176" rtl="0" algn="l">
              <a:spcBef>
                <a:spcPts val="250"/>
              </a:spcBef>
              <a:spcAft>
                <a:spcPts val="0"/>
              </a:spcAft>
              <a:buSzPts val="2240"/>
              <a:buChar char="⚫"/>
            </a:pPr>
            <a:r>
              <a:rPr lang="en-CA"/>
              <a:t>Conclude the call in a positive manner</a:t>
            </a:r>
            <a:endParaRPr/>
          </a:p>
          <a:p>
            <a:pPr indent="-265176" lvl="0" marL="265176" rtl="0" algn="l">
              <a:spcBef>
                <a:spcPts val="250"/>
              </a:spcBef>
              <a:spcAft>
                <a:spcPts val="0"/>
              </a:spcAft>
              <a:buSzPts val="2240"/>
              <a:buChar char="⚫"/>
            </a:pPr>
            <a:r>
              <a:rPr lang="en-CA"/>
              <a:t>Follow up, if appropriate</a:t>
            </a:r>
            <a:endParaRPr/>
          </a:p>
        </p:txBody>
      </p:sp>
      <p:pic>
        <p:nvPicPr>
          <p:cNvPr descr="http://avenuemedia.ca/wp-content/uploads/2012/08/smiling-on-the-phone-1.jpg" id="167" name="Google Shape;167;p10"/>
          <p:cNvPicPr preferRelativeResize="0"/>
          <p:nvPr/>
        </p:nvPicPr>
        <p:blipFill rotWithShape="1">
          <a:blip r:embed="rId3">
            <a:alphaModFix/>
          </a:blip>
          <a:srcRect b="0" l="0" r="0" t="0"/>
          <a:stretch/>
        </p:blipFill>
        <p:spPr>
          <a:xfrm>
            <a:off x="5436096" y="3933056"/>
            <a:ext cx="3131840" cy="2307672"/>
          </a:xfrm>
          <a:prstGeom prst="rect">
            <a:avLst/>
          </a:prstGeom>
          <a:noFill/>
          <a:ln>
            <a:noFill/>
          </a:ln>
        </p:spPr>
      </p:pic>
      <p:sp>
        <p:nvSpPr>
          <p:cNvPr id="168" name="Google Shape;168;p10"/>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0" st="0"/>
                                            </p:txEl>
                                          </p:spTgt>
                                        </p:tgtEl>
                                        <p:attrNameLst>
                                          <p:attrName>style.visibility</p:attrName>
                                        </p:attrNameLst>
                                      </p:cBhvr>
                                      <p:to>
                                        <p:strVal val="visible"/>
                                      </p:to>
                                    </p:set>
                                    <p:animEffect filter="fade" transition="in">
                                      <p:cBhvr>
                                        <p:cTn dur="500"/>
                                        <p:tgtEl>
                                          <p:spTgt spid="16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1" st="1"/>
                                            </p:txEl>
                                          </p:spTgt>
                                        </p:tgtEl>
                                        <p:attrNameLst>
                                          <p:attrName>style.visibility</p:attrName>
                                        </p:attrNameLst>
                                      </p:cBhvr>
                                      <p:to>
                                        <p:strVal val="visible"/>
                                      </p:to>
                                    </p:set>
                                    <p:animEffect filter="fade" transition="in">
                                      <p:cBhvr>
                                        <p:cTn dur="500"/>
                                        <p:tgtEl>
                                          <p:spTgt spid="16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2" st="2"/>
                                            </p:txEl>
                                          </p:spTgt>
                                        </p:tgtEl>
                                        <p:attrNameLst>
                                          <p:attrName>style.visibility</p:attrName>
                                        </p:attrNameLst>
                                      </p:cBhvr>
                                      <p:to>
                                        <p:strVal val="visible"/>
                                      </p:to>
                                    </p:set>
                                    <p:animEffect filter="fade" transition="in">
                                      <p:cBhvr>
                                        <p:cTn dur="500"/>
                                        <p:tgtEl>
                                          <p:spTgt spid="16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3" st="3"/>
                                            </p:txEl>
                                          </p:spTgt>
                                        </p:tgtEl>
                                        <p:attrNameLst>
                                          <p:attrName>style.visibility</p:attrName>
                                        </p:attrNameLst>
                                      </p:cBhvr>
                                      <p:to>
                                        <p:strVal val="visible"/>
                                      </p:to>
                                    </p:set>
                                    <p:animEffect filter="fade" transition="in">
                                      <p:cBhvr>
                                        <p:cTn dur="500"/>
                                        <p:tgtEl>
                                          <p:spTgt spid="16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4" st="4"/>
                                            </p:txEl>
                                          </p:spTgt>
                                        </p:tgtEl>
                                        <p:attrNameLst>
                                          <p:attrName>style.visibility</p:attrName>
                                        </p:attrNameLst>
                                      </p:cBhvr>
                                      <p:to>
                                        <p:strVal val="visible"/>
                                      </p:to>
                                    </p:set>
                                    <p:animEffect filter="fade" transition="in">
                                      <p:cBhvr>
                                        <p:cTn dur="500"/>
                                        <p:tgtEl>
                                          <p:spTgt spid="16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5" st="5"/>
                                            </p:txEl>
                                          </p:spTgt>
                                        </p:tgtEl>
                                        <p:attrNameLst>
                                          <p:attrName>style.visibility</p:attrName>
                                        </p:attrNameLst>
                                      </p:cBhvr>
                                      <p:to>
                                        <p:strVal val="visible"/>
                                      </p:to>
                                    </p:set>
                                    <p:animEffect filter="fade" transition="in">
                                      <p:cBhvr>
                                        <p:cTn dur="500"/>
                                        <p:tgtEl>
                                          <p:spTgt spid="16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6" st="6"/>
                                            </p:txEl>
                                          </p:spTgt>
                                        </p:tgtEl>
                                        <p:attrNameLst>
                                          <p:attrName>style.visibility</p:attrName>
                                        </p:attrNameLst>
                                      </p:cBhvr>
                                      <p:to>
                                        <p:strVal val="visible"/>
                                      </p:to>
                                    </p:set>
                                    <p:animEffect filter="fade" transition="in">
                                      <p:cBhvr>
                                        <p:cTn dur="500"/>
                                        <p:tgtEl>
                                          <p:spTgt spid="166">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11430aa6430_0_0"/>
          <p:cNvSpPr txBox="1"/>
          <p:nvPr>
            <p:ph type="title"/>
          </p:nvPr>
        </p:nvSpPr>
        <p:spPr>
          <a:xfrm>
            <a:off x="502920" y="4985590"/>
            <a:ext cx="8184000" cy="10515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Words to Use/Words to Avoid</a:t>
            </a:r>
            <a:endParaRPr/>
          </a:p>
        </p:txBody>
      </p:sp>
      <p:sp>
        <p:nvSpPr>
          <p:cNvPr id="174" name="Google Shape;174;g11430aa6430_0_0"/>
          <p:cNvSpPr txBox="1"/>
          <p:nvPr>
            <p:ph idx="11" type="ftr"/>
          </p:nvPr>
        </p:nvSpPr>
        <p:spPr>
          <a:xfrm>
            <a:off x="6062328" y="6111875"/>
            <a:ext cx="2286000" cy="3651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
        <p:nvSpPr>
          <p:cNvPr id="175" name="Google Shape;175;g11430aa6430_0_0"/>
          <p:cNvSpPr txBox="1"/>
          <p:nvPr>
            <p:ph idx="1" type="body"/>
          </p:nvPr>
        </p:nvSpPr>
        <p:spPr>
          <a:xfrm>
            <a:off x="514350" y="530350"/>
            <a:ext cx="3689400" cy="5080800"/>
          </a:xfrm>
          <a:prstGeom prst="rect">
            <a:avLst/>
          </a:prstGeom>
        </p:spPr>
        <p:txBody>
          <a:bodyPr anchorCtr="0" anchor="t" bIns="45700" lIns="182875" spcFirstLastPara="1" rIns="91425" wrap="square" tIns="91425">
            <a:normAutofit fontScale="77500" lnSpcReduction="20000"/>
          </a:bodyPr>
          <a:lstStyle/>
          <a:p>
            <a:pPr indent="0" lvl="0" marL="0" rtl="0" algn="l">
              <a:spcBef>
                <a:spcPts val="250"/>
              </a:spcBef>
              <a:spcAft>
                <a:spcPts val="0"/>
              </a:spcAft>
              <a:buNone/>
            </a:pPr>
            <a:r>
              <a:rPr b="1" lang="en-CA"/>
              <a:t>Words to Use</a:t>
            </a:r>
            <a:endParaRPr b="1"/>
          </a:p>
          <a:p>
            <a:pPr indent="0" lvl="0" marL="0" rtl="0" algn="l">
              <a:spcBef>
                <a:spcPts val="250"/>
              </a:spcBef>
              <a:spcAft>
                <a:spcPts val="0"/>
              </a:spcAft>
              <a:buNone/>
            </a:pPr>
            <a:r>
              <a:t/>
            </a:r>
            <a:endParaRPr/>
          </a:p>
          <a:p>
            <a:pPr indent="-330962" lvl="0" marL="457200" rtl="0" algn="l">
              <a:spcBef>
                <a:spcPts val="250"/>
              </a:spcBef>
              <a:spcAft>
                <a:spcPts val="0"/>
              </a:spcAft>
              <a:buSzPct val="79999"/>
              <a:buChar char="●"/>
            </a:pPr>
            <a:r>
              <a:rPr lang="en-CA"/>
              <a:t>Please</a:t>
            </a:r>
            <a:endParaRPr/>
          </a:p>
          <a:p>
            <a:pPr indent="-330962" lvl="0" marL="457200" rtl="0" algn="l">
              <a:spcBef>
                <a:spcPts val="0"/>
              </a:spcBef>
              <a:spcAft>
                <a:spcPts val="0"/>
              </a:spcAft>
              <a:buSzPct val="79999"/>
              <a:buChar char="●"/>
            </a:pPr>
            <a:r>
              <a:rPr lang="en-CA"/>
              <a:t>Yes</a:t>
            </a:r>
            <a:endParaRPr/>
          </a:p>
          <a:p>
            <a:pPr indent="-330962" lvl="0" marL="457200" rtl="0" algn="l">
              <a:spcBef>
                <a:spcPts val="0"/>
              </a:spcBef>
              <a:spcAft>
                <a:spcPts val="0"/>
              </a:spcAft>
              <a:buSzPct val="79999"/>
              <a:buChar char="●"/>
            </a:pPr>
            <a:r>
              <a:rPr lang="en-CA"/>
              <a:t>May I</a:t>
            </a:r>
            <a:endParaRPr/>
          </a:p>
          <a:p>
            <a:pPr indent="-330962" lvl="0" marL="457200" rtl="0" algn="l">
              <a:spcBef>
                <a:spcPts val="0"/>
              </a:spcBef>
              <a:spcAft>
                <a:spcPts val="0"/>
              </a:spcAft>
              <a:buSzPct val="79999"/>
              <a:buChar char="●"/>
            </a:pPr>
            <a:r>
              <a:rPr lang="en-CA"/>
              <a:t>Consider this</a:t>
            </a:r>
            <a:endParaRPr/>
          </a:p>
          <a:p>
            <a:pPr indent="-330962" lvl="0" marL="457200" rtl="0" algn="l">
              <a:spcBef>
                <a:spcPts val="0"/>
              </a:spcBef>
              <a:spcAft>
                <a:spcPts val="0"/>
              </a:spcAft>
              <a:buSzPct val="79999"/>
              <a:buChar char="●"/>
            </a:pPr>
            <a:r>
              <a:rPr lang="en-CA"/>
              <a:t>Do</a:t>
            </a:r>
            <a:endParaRPr/>
          </a:p>
          <a:p>
            <a:pPr indent="-330962" lvl="0" marL="457200" rtl="0" algn="l">
              <a:spcBef>
                <a:spcPts val="0"/>
              </a:spcBef>
              <a:spcAft>
                <a:spcPts val="0"/>
              </a:spcAft>
              <a:buSzPct val="79999"/>
              <a:buChar char="●"/>
            </a:pPr>
            <a:r>
              <a:rPr lang="en-CA"/>
              <a:t>Let’s negotiate</a:t>
            </a:r>
            <a:endParaRPr/>
          </a:p>
          <a:p>
            <a:pPr indent="-330962" lvl="0" marL="457200" rtl="0" algn="l">
              <a:spcBef>
                <a:spcPts val="0"/>
              </a:spcBef>
              <a:spcAft>
                <a:spcPts val="0"/>
              </a:spcAft>
              <a:buSzPct val="79999"/>
              <a:buChar char="●"/>
            </a:pPr>
            <a:r>
              <a:rPr lang="en-CA"/>
              <a:t>Will</a:t>
            </a:r>
            <a:endParaRPr/>
          </a:p>
          <a:p>
            <a:pPr indent="-330962" lvl="0" marL="457200" rtl="0" algn="l">
              <a:spcBef>
                <a:spcPts val="0"/>
              </a:spcBef>
              <a:spcAft>
                <a:spcPts val="0"/>
              </a:spcAft>
              <a:buSzPct val="79999"/>
              <a:buChar char="●"/>
            </a:pPr>
            <a:r>
              <a:rPr lang="en-CA"/>
              <a:t>Thank you</a:t>
            </a:r>
            <a:endParaRPr/>
          </a:p>
          <a:p>
            <a:pPr indent="-330962" lvl="0" marL="457200" rtl="0" algn="l">
              <a:spcBef>
                <a:spcPts val="0"/>
              </a:spcBef>
              <a:spcAft>
                <a:spcPts val="0"/>
              </a:spcAft>
              <a:buSzPct val="79999"/>
              <a:buChar char="●"/>
            </a:pPr>
            <a:r>
              <a:rPr lang="en-CA"/>
              <a:t>You</a:t>
            </a:r>
            <a:endParaRPr/>
          </a:p>
          <a:p>
            <a:pPr indent="-330962" lvl="0" marL="457200" rtl="0" algn="l">
              <a:spcBef>
                <a:spcPts val="0"/>
              </a:spcBef>
              <a:spcAft>
                <a:spcPts val="0"/>
              </a:spcAft>
              <a:buSzPct val="79999"/>
              <a:buChar char="●"/>
            </a:pPr>
            <a:r>
              <a:rPr lang="en-CA"/>
              <a:t>Us</a:t>
            </a:r>
            <a:endParaRPr/>
          </a:p>
          <a:p>
            <a:pPr indent="-330962" lvl="0" marL="457200" rtl="0" algn="l">
              <a:spcBef>
                <a:spcPts val="0"/>
              </a:spcBef>
              <a:spcAft>
                <a:spcPts val="0"/>
              </a:spcAft>
              <a:buSzPct val="79999"/>
              <a:buChar char="●"/>
            </a:pPr>
            <a:r>
              <a:rPr lang="en-CA"/>
              <a:t>Appreciate</a:t>
            </a:r>
            <a:endParaRPr/>
          </a:p>
          <a:p>
            <a:pPr indent="-330962" lvl="0" marL="457200" rtl="0" algn="l">
              <a:spcBef>
                <a:spcPts val="0"/>
              </a:spcBef>
              <a:spcAft>
                <a:spcPts val="0"/>
              </a:spcAft>
              <a:buSzPct val="79999"/>
              <a:buChar char="●"/>
            </a:pPr>
            <a:r>
              <a:rPr lang="en-CA"/>
              <a:t>Can</a:t>
            </a:r>
            <a:endParaRPr/>
          </a:p>
          <a:p>
            <a:pPr indent="-330962" lvl="0" marL="457200" rtl="0" algn="l">
              <a:spcBef>
                <a:spcPts val="0"/>
              </a:spcBef>
              <a:spcAft>
                <a:spcPts val="0"/>
              </a:spcAft>
              <a:buSzPct val="79999"/>
              <a:buChar char="●"/>
            </a:pPr>
            <a:r>
              <a:rPr lang="en-CA"/>
              <a:t>Use customer’s name</a:t>
            </a:r>
            <a:endParaRPr/>
          </a:p>
          <a:p>
            <a:pPr indent="-330962" lvl="0" marL="457200" rtl="0" algn="l">
              <a:spcBef>
                <a:spcPts val="0"/>
              </a:spcBef>
              <a:spcAft>
                <a:spcPts val="0"/>
              </a:spcAft>
              <a:buSzPct val="79999"/>
              <a:buChar char="●"/>
            </a:pPr>
            <a:r>
              <a:rPr lang="en-CA"/>
              <a:t>Would you like</a:t>
            </a:r>
            <a:endParaRPr/>
          </a:p>
          <a:p>
            <a:pPr indent="-330962" lvl="0" marL="457200" rtl="0" algn="l">
              <a:spcBef>
                <a:spcPts val="0"/>
              </a:spcBef>
              <a:spcAft>
                <a:spcPts val="0"/>
              </a:spcAft>
              <a:buSzPct val="79999"/>
              <a:buChar char="●"/>
            </a:pPr>
            <a:r>
              <a:rPr lang="en-CA"/>
              <a:t>Opportunity</a:t>
            </a:r>
            <a:endParaRPr/>
          </a:p>
          <a:p>
            <a:pPr indent="-330962" lvl="0" marL="457200" rtl="0" algn="l">
              <a:spcBef>
                <a:spcPts val="0"/>
              </a:spcBef>
              <a:spcAft>
                <a:spcPts val="0"/>
              </a:spcAft>
              <a:buSzPct val="79999"/>
              <a:buChar char="●"/>
            </a:pPr>
            <a:r>
              <a:rPr lang="en-CA"/>
              <a:t>Challenge</a:t>
            </a:r>
            <a:endParaRPr/>
          </a:p>
          <a:p>
            <a:pPr indent="-330962" lvl="0" marL="457200" rtl="0" algn="l">
              <a:spcBef>
                <a:spcPts val="0"/>
              </a:spcBef>
              <a:spcAft>
                <a:spcPts val="0"/>
              </a:spcAft>
              <a:buSzPct val="79999"/>
              <a:buChar char="●"/>
            </a:pPr>
            <a:r>
              <a:rPr lang="en-CA"/>
              <a:t>Regret</a:t>
            </a:r>
            <a:endParaRPr/>
          </a:p>
        </p:txBody>
      </p:sp>
      <p:sp>
        <p:nvSpPr>
          <p:cNvPr id="176" name="Google Shape;176;g11430aa6430_0_0"/>
          <p:cNvSpPr txBox="1"/>
          <p:nvPr>
            <p:ph idx="2" type="body"/>
          </p:nvPr>
        </p:nvSpPr>
        <p:spPr>
          <a:xfrm>
            <a:off x="4755350" y="530350"/>
            <a:ext cx="3931800" cy="5080800"/>
          </a:xfrm>
          <a:prstGeom prst="rect">
            <a:avLst/>
          </a:prstGeom>
        </p:spPr>
        <p:txBody>
          <a:bodyPr anchorCtr="0" anchor="t" bIns="45700" lIns="182875" spcFirstLastPara="1" rIns="91425" wrap="square" tIns="91425">
            <a:normAutofit fontScale="77500" lnSpcReduction="20000"/>
          </a:bodyPr>
          <a:lstStyle/>
          <a:p>
            <a:pPr indent="0" lvl="0" marL="0" rtl="0" algn="l">
              <a:spcBef>
                <a:spcPts val="250"/>
              </a:spcBef>
              <a:spcAft>
                <a:spcPts val="0"/>
              </a:spcAft>
              <a:buNone/>
            </a:pPr>
            <a:r>
              <a:rPr b="1" lang="en-CA"/>
              <a:t>Words to Avoid</a:t>
            </a:r>
            <a:endParaRPr b="1"/>
          </a:p>
          <a:p>
            <a:pPr indent="0" lvl="0" marL="0" rtl="0" algn="l">
              <a:spcBef>
                <a:spcPts val="250"/>
              </a:spcBef>
              <a:spcAft>
                <a:spcPts val="0"/>
              </a:spcAft>
              <a:buNone/>
            </a:pPr>
            <a:r>
              <a:t/>
            </a:r>
            <a:endParaRPr b="1"/>
          </a:p>
          <a:p>
            <a:pPr indent="-330962" lvl="0" marL="457200" rtl="0" algn="l">
              <a:spcBef>
                <a:spcPts val="250"/>
              </a:spcBef>
              <a:spcAft>
                <a:spcPts val="0"/>
              </a:spcAft>
              <a:buSzPct val="79999"/>
              <a:buChar char="●"/>
            </a:pPr>
            <a:r>
              <a:rPr lang="en-CA"/>
              <a:t>Can’t</a:t>
            </a:r>
            <a:endParaRPr/>
          </a:p>
          <a:p>
            <a:pPr indent="-330962" lvl="0" marL="457200" rtl="0" algn="l">
              <a:spcBef>
                <a:spcPts val="0"/>
              </a:spcBef>
              <a:spcAft>
                <a:spcPts val="0"/>
              </a:spcAft>
              <a:buSzPct val="79999"/>
              <a:buChar char="●"/>
            </a:pPr>
            <a:r>
              <a:rPr lang="en-CA"/>
              <a:t>Never</a:t>
            </a:r>
            <a:endParaRPr/>
          </a:p>
          <a:p>
            <a:pPr indent="-330962" lvl="0" marL="457200" rtl="0" algn="l">
              <a:spcBef>
                <a:spcPts val="0"/>
              </a:spcBef>
              <a:spcAft>
                <a:spcPts val="0"/>
              </a:spcAft>
              <a:buSzPct val="79999"/>
              <a:buChar char="●"/>
            </a:pPr>
            <a:r>
              <a:rPr lang="en-CA"/>
              <a:t>Don’t</a:t>
            </a:r>
            <a:endParaRPr/>
          </a:p>
          <a:p>
            <a:pPr indent="-330962" lvl="0" marL="457200" rtl="0" algn="l">
              <a:spcBef>
                <a:spcPts val="0"/>
              </a:spcBef>
              <a:spcAft>
                <a:spcPts val="0"/>
              </a:spcAft>
              <a:buSzPct val="79999"/>
              <a:buChar char="●"/>
            </a:pPr>
            <a:r>
              <a:rPr lang="en-CA"/>
              <a:t>You have to</a:t>
            </a:r>
            <a:endParaRPr/>
          </a:p>
          <a:p>
            <a:pPr indent="-330962" lvl="0" marL="457200" rtl="0" algn="l">
              <a:spcBef>
                <a:spcPts val="0"/>
              </a:spcBef>
              <a:spcAft>
                <a:spcPts val="0"/>
              </a:spcAft>
              <a:buSzPct val="79999"/>
              <a:buChar char="●"/>
            </a:pPr>
            <a:r>
              <a:rPr lang="en-CA"/>
              <a:t>Don’t tell me no</a:t>
            </a:r>
            <a:endParaRPr/>
          </a:p>
          <a:p>
            <a:pPr indent="-330962" lvl="0" marL="457200" rtl="0" algn="l">
              <a:spcBef>
                <a:spcPts val="0"/>
              </a:spcBef>
              <a:spcAft>
                <a:spcPts val="0"/>
              </a:spcAft>
              <a:buSzPct val="79999"/>
              <a:buChar char="●"/>
            </a:pPr>
            <a:r>
              <a:rPr lang="en-CA"/>
              <a:t>Won’t</a:t>
            </a:r>
            <a:endParaRPr/>
          </a:p>
          <a:p>
            <a:pPr indent="-330962" lvl="0" marL="457200" rtl="0" algn="l">
              <a:spcBef>
                <a:spcPts val="0"/>
              </a:spcBef>
              <a:spcAft>
                <a:spcPts val="0"/>
              </a:spcAft>
              <a:buSzPct val="79999"/>
              <a:buChar char="●"/>
            </a:pPr>
            <a:r>
              <a:rPr lang="en-CA"/>
              <a:t>Not our policy</a:t>
            </a:r>
            <a:endParaRPr/>
          </a:p>
          <a:p>
            <a:pPr indent="-330962" lvl="0" marL="457200" rtl="0" algn="l">
              <a:spcBef>
                <a:spcPts val="0"/>
              </a:spcBef>
              <a:spcAft>
                <a:spcPts val="0"/>
              </a:spcAft>
              <a:buSzPct val="79999"/>
              <a:buChar char="●"/>
            </a:pPr>
            <a:r>
              <a:rPr lang="en-CA"/>
              <a:t>Not my job</a:t>
            </a:r>
            <a:endParaRPr/>
          </a:p>
          <a:p>
            <a:pPr indent="-330962" lvl="0" marL="457200" rtl="0" algn="l">
              <a:spcBef>
                <a:spcPts val="0"/>
              </a:spcBef>
              <a:spcAft>
                <a:spcPts val="0"/>
              </a:spcAft>
              <a:buSzPct val="79999"/>
              <a:buChar char="●"/>
            </a:pPr>
            <a:r>
              <a:rPr lang="en-CA"/>
              <a:t>Profanity</a:t>
            </a:r>
            <a:endParaRPr/>
          </a:p>
          <a:p>
            <a:pPr indent="-330962" lvl="0" marL="457200" rtl="0" algn="l">
              <a:spcBef>
                <a:spcPts val="0"/>
              </a:spcBef>
              <a:spcAft>
                <a:spcPts val="0"/>
              </a:spcAft>
              <a:buSzPct val="79999"/>
              <a:buChar char="●"/>
            </a:pPr>
            <a:r>
              <a:rPr lang="en-CA"/>
              <a:t>Vulgarity</a:t>
            </a:r>
            <a:endParaRPr/>
          </a:p>
          <a:p>
            <a:pPr indent="-330962" lvl="0" marL="457200" rtl="0" algn="l">
              <a:spcBef>
                <a:spcPts val="0"/>
              </a:spcBef>
              <a:spcAft>
                <a:spcPts val="0"/>
              </a:spcAft>
              <a:buSzPct val="79999"/>
              <a:buChar char="●"/>
            </a:pPr>
            <a:r>
              <a:rPr lang="en-CA"/>
              <a:t>Problem</a:t>
            </a:r>
            <a:endParaRPr/>
          </a:p>
          <a:p>
            <a:pPr indent="-330962" lvl="0" marL="457200" rtl="0" algn="l">
              <a:spcBef>
                <a:spcPts val="0"/>
              </a:spcBef>
              <a:spcAft>
                <a:spcPts val="0"/>
              </a:spcAft>
              <a:buSzPct val="79999"/>
              <a:buChar char="●"/>
            </a:pPr>
            <a:r>
              <a:rPr lang="en-CA"/>
              <a:t>Sorry</a:t>
            </a:r>
            <a:endParaRPr/>
          </a:p>
          <a:p>
            <a:pPr indent="-330962" lvl="0" marL="457200" rtl="0" algn="l">
              <a:spcBef>
                <a:spcPts val="0"/>
              </a:spcBef>
              <a:spcAft>
                <a:spcPts val="0"/>
              </a:spcAft>
              <a:buSzPct val="79999"/>
              <a:buChar char="●"/>
            </a:pPr>
            <a:r>
              <a:rPr lang="en-CA"/>
              <a:t>Love slang (honey, etc.)</a:t>
            </a:r>
            <a:endParaRPr/>
          </a:p>
          <a:p>
            <a:pPr indent="-330962" lvl="0" marL="457200" rtl="0" algn="l">
              <a:spcBef>
                <a:spcPts val="0"/>
              </a:spcBef>
              <a:spcAft>
                <a:spcPts val="0"/>
              </a:spcAft>
              <a:buSzPct val="79999"/>
              <a:buChar char="●"/>
            </a:pPr>
            <a:r>
              <a:rPr lang="en-CA"/>
              <a:t>We’ll try</a:t>
            </a:r>
            <a:endParaRPr/>
          </a:p>
          <a:p>
            <a:pPr indent="-330962" lvl="0" marL="457200" rtl="0" algn="l">
              <a:spcBef>
                <a:spcPts val="0"/>
              </a:spcBef>
              <a:spcAft>
                <a:spcPts val="0"/>
              </a:spcAft>
              <a:buSzPct val="79999"/>
              <a:buChar char="●"/>
            </a:pPr>
            <a:r>
              <a:rPr lang="en-CA"/>
              <a:t>Haven’t had time</a:t>
            </a:r>
            <a:endParaRPr/>
          </a:p>
          <a:p>
            <a:pPr indent="-330962" lvl="0" marL="457200" rtl="0" algn="l">
              <a:spcBef>
                <a:spcPts val="0"/>
              </a:spcBef>
              <a:spcAft>
                <a:spcPts val="0"/>
              </a:spcAft>
              <a:buSzPct val="79999"/>
              <a:buChar char="●"/>
            </a:pPr>
            <a:r>
              <a:rPr lang="en-CA"/>
              <a:t>I don’t know</a:t>
            </a:r>
            <a:endParaRPr/>
          </a:p>
          <a:p>
            <a:pPr indent="-330962" lvl="0" marL="457200" rtl="0" algn="l">
              <a:spcBef>
                <a:spcPts val="0"/>
              </a:spcBef>
              <a:spcAft>
                <a:spcPts val="0"/>
              </a:spcAft>
              <a:buSzPct val="79999"/>
              <a:buChar char="●"/>
            </a:pPr>
            <a:r>
              <a:rPr lang="en-CA"/>
              <a:t>Hang on for a second</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11430aa6430_0_10"/>
          <p:cNvSpPr txBox="1"/>
          <p:nvPr>
            <p:ph type="title"/>
          </p:nvPr>
        </p:nvSpPr>
        <p:spPr>
          <a:xfrm>
            <a:off x="502920" y="4983480"/>
            <a:ext cx="8184000" cy="10515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Power Phrases</a:t>
            </a:r>
            <a:endParaRPr/>
          </a:p>
        </p:txBody>
      </p:sp>
      <p:sp>
        <p:nvSpPr>
          <p:cNvPr id="182" name="Google Shape;182;g11430aa6430_0_10"/>
          <p:cNvSpPr txBox="1"/>
          <p:nvPr>
            <p:ph idx="11" type="ftr"/>
          </p:nvPr>
        </p:nvSpPr>
        <p:spPr>
          <a:xfrm>
            <a:off x="6062328" y="6111875"/>
            <a:ext cx="2286000" cy="3651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
        <p:nvSpPr>
          <p:cNvPr id="183" name="Google Shape;183;g11430aa6430_0_10"/>
          <p:cNvSpPr txBox="1"/>
          <p:nvPr>
            <p:ph idx="1" type="body"/>
          </p:nvPr>
        </p:nvSpPr>
        <p:spPr>
          <a:xfrm>
            <a:off x="502920" y="530352"/>
            <a:ext cx="8184000" cy="4188000"/>
          </a:xfrm>
          <a:prstGeom prst="rect">
            <a:avLst/>
          </a:prstGeom>
        </p:spPr>
        <p:txBody>
          <a:bodyPr anchorCtr="0" anchor="t" bIns="45700" lIns="182875" spcFirstLastPara="1" rIns="91425" wrap="square" tIns="91425">
            <a:normAutofit lnSpcReduction="20000"/>
          </a:bodyPr>
          <a:lstStyle/>
          <a:p>
            <a:pPr indent="-320040" lvl="0" marL="457200" rtl="0" algn="l">
              <a:spcBef>
                <a:spcPts val="250"/>
              </a:spcBef>
              <a:spcAft>
                <a:spcPts val="0"/>
              </a:spcAft>
              <a:buSzPts val="1440"/>
              <a:buAutoNum type="arabicPeriod"/>
            </a:pPr>
            <a:r>
              <a:rPr lang="en-CA"/>
              <a:t>Due to your specialized knowledge</a:t>
            </a:r>
            <a:endParaRPr/>
          </a:p>
          <a:p>
            <a:pPr indent="-320040" lvl="0" marL="457200" rtl="0" algn="l">
              <a:spcBef>
                <a:spcPts val="0"/>
              </a:spcBef>
              <a:spcAft>
                <a:spcPts val="0"/>
              </a:spcAft>
              <a:buSzPts val="1440"/>
              <a:buAutoNum type="arabicPeriod"/>
            </a:pPr>
            <a:r>
              <a:rPr lang="en-CA"/>
              <a:t>What a unique suggestion!</a:t>
            </a:r>
            <a:endParaRPr/>
          </a:p>
          <a:p>
            <a:pPr indent="-320040" lvl="0" marL="457200" rtl="0" algn="l">
              <a:spcBef>
                <a:spcPts val="0"/>
              </a:spcBef>
              <a:spcAft>
                <a:spcPts val="0"/>
              </a:spcAft>
              <a:buSzPts val="1440"/>
              <a:buAutoNum type="arabicPeriod"/>
            </a:pPr>
            <a:r>
              <a:rPr lang="en-CA"/>
              <a:t>I’d like your considered opinion</a:t>
            </a:r>
            <a:endParaRPr/>
          </a:p>
          <a:p>
            <a:pPr indent="-320040" lvl="0" marL="457200" rtl="0" algn="l">
              <a:spcBef>
                <a:spcPts val="0"/>
              </a:spcBef>
              <a:spcAft>
                <a:spcPts val="0"/>
              </a:spcAft>
              <a:buSzPts val="1440"/>
              <a:buAutoNum type="arabicPeriod"/>
            </a:pPr>
            <a:r>
              <a:rPr lang="en-CA"/>
              <a:t>Please</a:t>
            </a:r>
            <a:endParaRPr/>
          </a:p>
          <a:p>
            <a:pPr indent="-320040" lvl="0" marL="457200" rtl="0" algn="l">
              <a:spcBef>
                <a:spcPts val="0"/>
              </a:spcBef>
              <a:spcAft>
                <a:spcPts val="0"/>
              </a:spcAft>
              <a:buSzPts val="1440"/>
              <a:buAutoNum type="arabicPeriod"/>
            </a:pPr>
            <a:r>
              <a:rPr lang="en-CA"/>
              <a:t>You are absolutely right!</a:t>
            </a:r>
            <a:endParaRPr/>
          </a:p>
          <a:p>
            <a:pPr indent="-320040" lvl="0" marL="457200" rtl="0" algn="l">
              <a:spcBef>
                <a:spcPts val="0"/>
              </a:spcBef>
              <a:spcAft>
                <a:spcPts val="0"/>
              </a:spcAft>
              <a:buSzPts val="1440"/>
              <a:buAutoNum type="arabicPeriod"/>
            </a:pPr>
            <a:r>
              <a:rPr lang="en-CA"/>
              <a:t>If I could borrow just a moment of your time</a:t>
            </a:r>
            <a:endParaRPr/>
          </a:p>
          <a:p>
            <a:pPr indent="-320040" lvl="0" marL="457200" rtl="0" algn="l">
              <a:spcBef>
                <a:spcPts val="0"/>
              </a:spcBef>
              <a:spcAft>
                <a:spcPts val="0"/>
              </a:spcAft>
              <a:buSzPts val="1440"/>
              <a:buAutoNum type="arabicPeriod"/>
            </a:pPr>
            <a:r>
              <a:rPr lang="en-CA"/>
              <a:t>May I?</a:t>
            </a:r>
            <a:endParaRPr/>
          </a:p>
          <a:p>
            <a:pPr indent="-320040" lvl="0" marL="457200" rtl="0" algn="l">
              <a:spcBef>
                <a:spcPts val="0"/>
              </a:spcBef>
              <a:spcAft>
                <a:spcPts val="0"/>
              </a:spcAft>
              <a:buSzPts val="1440"/>
              <a:buAutoNum type="arabicPeriod"/>
            </a:pPr>
            <a:r>
              <a:rPr lang="en-CA"/>
              <a:t>As you, of course, know</a:t>
            </a:r>
            <a:endParaRPr/>
          </a:p>
          <a:p>
            <a:pPr indent="-320040" lvl="0" marL="457200" rtl="0" algn="l">
              <a:spcBef>
                <a:spcPts val="0"/>
              </a:spcBef>
              <a:spcAft>
                <a:spcPts val="0"/>
              </a:spcAft>
              <a:buSzPts val="1440"/>
              <a:buAutoNum type="arabicPeriod"/>
            </a:pPr>
            <a:r>
              <a:rPr lang="en-CA"/>
              <a:t>I’d like your advice</a:t>
            </a:r>
            <a:endParaRPr/>
          </a:p>
          <a:p>
            <a:pPr indent="-320040" lvl="0" marL="457200" rtl="0" algn="l">
              <a:spcBef>
                <a:spcPts val="0"/>
              </a:spcBef>
              <a:spcAft>
                <a:spcPts val="0"/>
              </a:spcAft>
              <a:buSzPts val="1440"/>
              <a:buAutoNum type="arabicPeriod"/>
            </a:pPr>
            <a:r>
              <a:rPr lang="en-CA"/>
              <a:t>I would appreciate it if you</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1"/>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Power of Eye Contact</a:t>
            </a:r>
            <a:endParaRPr/>
          </a:p>
        </p:txBody>
      </p:sp>
      <p:sp>
        <p:nvSpPr>
          <p:cNvPr id="189" name="Google Shape;189;p11"/>
          <p:cNvSpPr txBox="1"/>
          <p:nvPr>
            <p:ph idx="1" type="body"/>
          </p:nvPr>
        </p:nvSpPr>
        <p:spPr>
          <a:xfrm>
            <a:off x="502920" y="530352"/>
            <a:ext cx="8183880" cy="4187952"/>
          </a:xfrm>
          <a:prstGeom prst="rect">
            <a:avLst/>
          </a:prstGeom>
          <a:noFill/>
          <a:ln>
            <a:noFill/>
          </a:ln>
        </p:spPr>
        <p:txBody>
          <a:bodyPr anchorCtr="0" anchor="t" bIns="45700" lIns="182875" spcFirstLastPara="1" rIns="91425" wrap="square" tIns="91425">
            <a:normAutofit/>
          </a:bodyPr>
          <a:lstStyle/>
          <a:p>
            <a:pPr indent="-265176" lvl="0" marL="265176" rtl="0" algn="l">
              <a:spcBef>
                <a:spcPts val="0"/>
              </a:spcBef>
              <a:spcAft>
                <a:spcPts val="0"/>
              </a:spcAft>
              <a:buSzPts val="2240"/>
              <a:buChar char="⚫"/>
            </a:pPr>
            <a:r>
              <a:rPr lang="en-CA"/>
              <a:t>Eye contact conveys sincerity and interest</a:t>
            </a:r>
            <a:endParaRPr/>
          </a:p>
          <a:p>
            <a:pPr indent="-122935" lvl="0" marL="265176" rtl="0" algn="l">
              <a:spcBef>
                <a:spcPts val="250"/>
              </a:spcBef>
              <a:spcAft>
                <a:spcPts val="0"/>
              </a:spcAft>
              <a:buSzPts val="2240"/>
              <a:buNone/>
            </a:pPr>
            <a:r>
              <a:t/>
            </a:r>
            <a:endParaRPr/>
          </a:p>
          <a:p>
            <a:pPr indent="-265176" lvl="0" marL="265176" rtl="0" algn="l">
              <a:spcBef>
                <a:spcPts val="250"/>
              </a:spcBef>
              <a:spcAft>
                <a:spcPts val="0"/>
              </a:spcAft>
              <a:buSzPts val="2240"/>
              <a:buChar char="⚫"/>
            </a:pPr>
            <a:r>
              <a:rPr lang="en-CA"/>
              <a:t>Avoiding eye contact may suggest lack of concern or lack of honesty</a:t>
            </a:r>
            <a:endParaRPr/>
          </a:p>
        </p:txBody>
      </p:sp>
      <p:pic>
        <p:nvPicPr>
          <p:cNvPr descr="http://looneytunes09.files.wordpress.com/2010/08/eyecontactsymbol.jpg" id="190" name="Google Shape;190;p11"/>
          <p:cNvPicPr preferRelativeResize="0"/>
          <p:nvPr/>
        </p:nvPicPr>
        <p:blipFill rotWithShape="1">
          <a:blip r:embed="rId3">
            <a:alphaModFix/>
          </a:blip>
          <a:srcRect b="0" l="0" r="0" t="0"/>
          <a:stretch/>
        </p:blipFill>
        <p:spPr>
          <a:xfrm>
            <a:off x="4716016" y="2924944"/>
            <a:ext cx="3457146" cy="2306120"/>
          </a:xfrm>
          <a:prstGeom prst="rect">
            <a:avLst/>
          </a:prstGeom>
          <a:noFill/>
          <a:ln>
            <a:noFill/>
          </a:ln>
        </p:spPr>
      </p:pic>
      <p:sp>
        <p:nvSpPr>
          <p:cNvPr id="191" name="Google Shape;191;p11"/>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xEl>
                                              <p:pRg end="0" st="0"/>
                                            </p:txEl>
                                          </p:spTgt>
                                        </p:tgtEl>
                                        <p:attrNameLst>
                                          <p:attrName>style.visibility</p:attrName>
                                        </p:attrNameLst>
                                      </p:cBhvr>
                                      <p:to>
                                        <p:strVal val="visible"/>
                                      </p:to>
                                    </p:set>
                                    <p:animEffect filter="fade" transition="in">
                                      <p:cBhvr>
                                        <p:cTn dur="500"/>
                                        <p:tgtEl>
                                          <p:spTgt spid="18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xEl>
                                              <p:pRg end="1" st="1"/>
                                            </p:txEl>
                                          </p:spTgt>
                                        </p:tgtEl>
                                        <p:attrNameLst>
                                          <p:attrName>style.visibility</p:attrName>
                                        </p:attrNameLst>
                                      </p:cBhvr>
                                      <p:to>
                                        <p:strVal val="visible"/>
                                      </p:to>
                                    </p:set>
                                    <p:animEffect filter="fade" transition="in">
                                      <p:cBhvr>
                                        <p:cTn dur="500"/>
                                        <p:tgtEl>
                                          <p:spTgt spid="18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xEl>
                                              <p:pRg end="2" st="2"/>
                                            </p:txEl>
                                          </p:spTgt>
                                        </p:tgtEl>
                                        <p:attrNameLst>
                                          <p:attrName>style.visibility</p:attrName>
                                        </p:attrNameLst>
                                      </p:cBhvr>
                                      <p:to>
                                        <p:strVal val="visible"/>
                                      </p:to>
                                    </p:set>
                                    <p:animEffect filter="fade" transition="in">
                                      <p:cBhvr>
                                        <p:cTn dur="500"/>
                                        <p:tgtEl>
                                          <p:spTgt spid="189">
                                            <p:txEl>
                                              <p:pRg end="2" st="2"/>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90"/>
                                        </p:tgtEl>
                                        <p:attrNameLst>
                                          <p:attrName>style.visibility</p:attrName>
                                        </p:attrNameLst>
                                      </p:cBhvr>
                                      <p:to>
                                        <p:strVal val="visible"/>
                                      </p:to>
                                    </p:set>
                                    <p:animEffect filter="fade" transition="in">
                                      <p:cBhvr>
                                        <p:cTn dur="750"/>
                                        <p:tgtEl>
                                          <p:spTgt spid="1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g11430aa6430_0_18"/>
          <p:cNvSpPr txBox="1"/>
          <p:nvPr>
            <p:ph type="title"/>
          </p:nvPr>
        </p:nvSpPr>
        <p:spPr>
          <a:xfrm>
            <a:off x="502920" y="4983480"/>
            <a:ext cx="8184000" cy="10515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rgbClr val="FF8C3C"/>
              </a:buClr>
              <a:buSzPct val="100000"/>
              <a:buFont typeface="Verdana"/>
              <a:buNone/>
            </a:pPr>
            <a:r>
              <a:rPr lang="en-CA"/>
              <a:t>Communication and Technology</a:t>
            </a:r>
            <a:endParaRPr/>
          </a:p>
        </p:txBody>
      </p:sp>
      <p:sp>
        <p:nvSpPr>
          <p:cNvPr id="197" name="Google Shape;197;g11430aa6430_0_18"/>
          <p:cNvSpPr txBox="1"/>
          <p:nvPr>
            <p:ph idx="1" type="body"/>
          </p:nvPr>
        </p:nvSpPr>
        <p:spPr>
          <a:xfrm>
            <a:off x="502920" y="530352"/>
            <a:ext cx="8184000" cy="4188000"/>
          </a:xfrm>
          <a:prstGeom prst="rect">
            <a:avLst/>
          </a:prstGeom>
          <a:noFill/>
          <a:ln>
            <a:noFill/>
          </a:ln>
        </p:spPr>
        <p:txBody>
          <a:bodyPr anchorCtr="0" anchor="t" bIns="45700" lIns="182875" spcFirstLastPara="1" rIns="91425" wrap="square" tIns="91425">
            <a:normAutofit/>
          </a:bodyPr>
          <a:lstStyle/>
          <a:p>
            <a:pPr indent="0" lvl="0" marL="0" rtl="0" algn="l">
              <a:spcBef>
                <a:spcPts val="0"/>
              </a:spcBef>
              <a:spcAft>
                <a:spcPts val="0"/>
              </a:spcAft>
              <a:buNone/>
            </a:pPr>
            <a:r>
              <a:rPr lang="en-CA"/>
              <a:t>Six main areas of technology:</a:t>
            </a:r>
            <a:endParaRPr/>
          </a:p>
          <a:p>
            <a:pPr indent="0" lvl="0" marL="265176" rtl="0" algn="l">
              <a:spcBef>
                <a:spcPts val="0"/>
              </a:spcBef>
              <a:spcAft>
                <a:spcPts val="0"/>
              </a:spcAft>
              <a:buNone/>
            </a:pPr>
            <a:r>
              <a:t/>
            </a:r>
            <a:endParaRPr/>
          </a:p>
          <a:p>
            <a:pPr indent="-320040" lvl="0" marL="457200" rtl="0" algn="l">
              <a:spcBef>
                <a:spcPts val="0"/>
              </a:spcBef>
              <a:spcAft>
                <a:spcPts val="0"/>
              </a:spcAft>
              <a:buSzPts val="1440"/>
              <a:buAutoNum type="arabicPeriod"/>
            </a:pPr>
            <a:r>
              <a:rPr lang="en-CA"/>
              <a:t>Internet</a:t>
            </a:r>
            <a:endParaRPr/>
          </a:p>
          <a:p>
            <a:pPr indent="-320040" lvl="0" marL="457200" rtl="0" algn="l">
              <a:spcBef>
                <a:spcPts val="0"/>
              </a:spcBef>
              <a:spcAft>
                <a:spcPts val="0"/>
              </a:spcAft>
              <a:buSzPts val="1440"/>
              <a:buAutoNum type="arabicPeriod"/>
            </a:pPr>
            <a:r>
              <a:rPr lang="en-CA"/>
              <a:t>Electronic Mail</a:t>
            </a:r>
            <a:endParaRPr/>
          </a:p>
          <a:p>
            <a:pPr indent="-320040" lvl="0" marL="457200" rtl="0" algn="l">
              <a:spcBef>
                <a:spcPts val="0"/>
              </a:spcBef>
              <a:spcAft>
                <a:spcPts val="0"/>
              </a:spcAft>
              <a:buSzPts val="1440"/>
              <a:buAutoNum type="arabicPeriod"/>
            </a:pPr>
            <a:r>
              <a:rPr lang="en-CA"/>
              <a:t>Automated Phone Systems</a:t>
            </a:r>
            <a:endParaRPr/>
          </a:p>
          <a:p>
            <a:pPr indent="-320040" lvl="0" marL="457200" rtl="0" algn="l">
              <a:spcBef>
                <a:spcPts val="0"/>
              </a:spcBef>
              <a:spcAft>
                <a:spcPts val="0"/>
              </a:spcAft>
              <a:buSzPts val="1440"/>
              <a:buAutoNum type="arabicPeriod"/>
            </a:pPr>
            <a:r>
              <a:rPr lang="en-CA"/>
              <a:t>Voice Mail</a:t>
            </a:r>
            <a:endParaRPr/>
          </a:p>
          <a:p>
            <a:pPr indent="-320040" lvl="0" marL="457200" rtl="0" algn="l">
              <a:spcBef>
                <a:spcPts val="0"/>
              </a:spcBef>
              <a:spcAft>
                <a:spcPts val="0"/>
              </a:spcAft>
              <a:buSzPts val="1440"/>
              <a:buAutoNum type="arabicPeriod"/>
            </a:pPr>
            <a:r>
              <a:rPr lang="en-CA"/>
              <a:t>Fax Machines</a:t>
            </a:r>
            <a:endParaRPr/>
          </a:p>
          <a:p>
            <a:pPr indent="-320040" lvl="0" marL="457200" rtl="0" algn="l">
              <a:spcBef>
                <a:spcPts val="0"/>
              </a:spcBef>
              <a:spcAft>
                <a:spcPts val="0"/>
              </a:spcAft>
              <a:buSzPts val="1440"/>
              <a:buAutoNum type="arabicPeriod"/>
            </a:pPr>
            <a:r>
              <a:rPr lang="en-CA"/>
              <a:t>Texting</a:t>
            </a:r>
            <a:endParaRPr/>
          </a:p>
        </p:txBody>
      </p:sp>
      <p:sp>
        <p:nvSpPr>
          <p:cNvPr id="198" name="Google Shape;198;g11430aa6430_0_18"/>
          <p:cNvSpPr txBox="1"/>
          <p:nvPr>
            <p:ph idx="11" type="ftr"/>
          </p:nvPr>
        </p:nvSpPr>
        <p:spPr>
          <a:xfrm>
            <a:off x="6062328" y="6111875"/>
            <a:ext cx="2286000" cy="3651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0" st="0"/>
                                            </p:txEl>
                                          </p:spTgt>
                                        </p:tgtEl>
                                        <p:attrNameLst>
                                          <p:attrName>style.visibility</p:attrName>
                                        </p:attrNameLst>
                                      </p:cBhvr>
                                      <p:to>
                                        <p:strVal val="visible"/>
                                      </p:to>
                                    </p:set>
                                    <p:animEffect filter="fade" transition="in">
                                      <p:cBhvr>
                                        <p:cTn dur="500"/>
                                        <p:tgtEl>
                                          <p:spTgt spid="19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1" st="1"/>
                                            </p:txEl>
                                          </p:spTgt>
                                        </p:tgtEl>
                                        <p:attrNameLst>
                                          <p:attrName>style.visibility</p:attrName>
                                        </p:attrNameLst>
                                      </p:cBhvr>
                                      <p:to>
                                        <p:strVal val="visible"/>
                                      </p:to>
                                    </p:set>
                                    <p:animEffect filter="fade" transition="in">
                                      <p:cBhvr>
                                        <p:cTn dur="500"/>
                                        <p:tgtEl>
                                          <p:spTgt spid="19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2" st="2"/>
                                            </p:txEl>
                                          </p:spTgt>
                                        </p:tgtEl>
                                        <p:attrNameLst>
                                          <p:attrName>style.visibility</p:attrName>
                                        </p:attrNameLst>
                                      </p:cBhvr>
                                      <p:to>
                                        <p:strVal val="visible"/>
                                      </p:to>
                                    </p:set>
                                    <p:animEffect filter="fade" transition="in">
                                      <p:cBhvr>
                                        <p:cTn dur="500"/>
                                        <p:tgtEl>
                                          <p:spTgt spid="19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3" st="3"/>
                                            </p:txEl>
                                          </p:spTgt>
                                        </p:tgtEl>
                                        <p:attrNameLst>
                                          <p:attrName>style.visibility</p:attrName>
                                        </p:attrNameLst>
                                      </p:cBhvr>
                                      <p:to>
                                        <p:strVal val="visible"/>
                                      </p:to>
                                    </p:set>
                                    <p:animEffect filter="fade" transition="in">
                                      <p:cBhvr>
                                        <p:cTn dur="500"/>
                                        <p:tgtEl>
                                          <p:spTgt spid="19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4" st="4"/>
                                            </p:txEl>
                                          </p:spTgt>
                                        </p:tgtEl>
                                        <p:attrNameLst>
                                          <p:attrName>style.visibility</p:attrName>
                                        </p:attrNameLst>
                                      </p:cBhvr>
                                      <p:to>
                                        <p:strVal val="visible"/>
                                      </p:to>
                                    </p:set>
                                    <p:animEffect filter="fade" transition="in">
                                      <p:cBhvr>
                                        <p:cTn dur="500"/>
                                        <p:tgtEl>
                                          <p:spTgt spid="19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5" st="5"/>
                                            </p:txEl>
                                          </p:spTgt>
                                        </p:tgtEl>
                                        <p:attrNameLst>
                                          <p:attrName>style.visibility</p:attrName>
                                        </p:attrNameLst>
                                      </p:cBhvr>
                                      <p:to>
                                        <p:strVal val="visible"/>
                                      </p:to>
                                    </p:set>
                                    <p:animEffect filter="fade" transition="in">
                                      <p:cBhvr>
                                        <p:cTn dur="500"/>
                                        <p:tgtEl>
                                          <p:spTgt spid="19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6" st="6"/>
                                            </p:txEl>
                                          </p:spTgt>
                                        </p:tgtEl>
                                        <p:attrNameLst>
                                          <p:attrName>style.visibility</p:attrName>
                                        </p:attrNameLst>
                                      </p:cBhvr>
                                      <p:to>
                                        <p:strVal val="visible"/>
                                      </p:to>
                                    </p:set>
                                    <p:animEffect filter="fade" transition="in">
                                      <p:cBhvr>
                                        <p:cTn dur="500"/>
                                        <p:tgtEl>
                                          <p:spTgt spid="19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7" st="7"/>
                                            </p:txEl>
                                          </p:spTgt>
                                        </p:tgtEl>
                                        <p:attrNameLst>
                                          <p:attrName>style.visibility</p:attrName>
                                        </p:attrNameLst>
                                      </p:cBhvr>
                                      <p:to>
                                        <p:strVal val="visible"/>
                                      </p:to>
                                    </p:set>
                                    <p:animEffect filter="fade" transition="in">
                                      <p:cBhvr>
                                        <p:cTn dur="500"/>
                                        <p:tgtEl>
                                          <p:spTgt spid="197">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g11430aa6430_0_25"/>
          <p:cNvSpPr txBox="1"/>
          <p:nvPr>
            <p:ph type="title"/>
          </p:nvPr>
        </p:nvSpPr>
        <p:spPr>
          <a:xfrm>
            <a:off x="502920" y="4983480"/>
            <a:ext cx="8184000" cy="10515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Internet</a:t>
            </a:r>
            <a:endParaRPr/>
          </a:p>
        </p:txBody>
      </p:sp>
      <p:sp>
        <p:nvSpPr>
          <p:cNvPr id="204" name="Google Shape;204;g11430aa6430_0_25"/>
          <p:cNvSpPr txBox="1"/>
          <p:nvPr>
            <p:ph idx="1" type="body"/>
          </p:nvPr>
        </p:nvSpPr>
        <p:spPr>
          <a:xfrm>
            <a:off x="502925" y="530350"/>
            <a:ext cx="4069200" cy="4679700"/>
          </a:xfrm>
          <a:prstGeom prst="rect">
            <a:avLst/>
          </a:prstGeom>
          <a:noFill/>
          <a:ln>
            <a:noFill/>
          </a:ln>
        </p:spPr>
        <p:txBody>
          <a:bodyPr anchorCtr="0" anchor="t" bIns="45700" lIns="182875" spcFirstLastPara="1" rIns="91425" wrap="square" tIns="91425">
            <a:normAutofit/>
          </a:bodyPr>
          <a:lstStyle/>
          <a:p>
            <a:pPr indent="-320040" lvl="0" marL="457200" rtl="0" algn="l">
              <a:spcBef>
                <a:spcPts val="0"/>
              </a:spcBef>
              <a:spcAft>
                <a:spcPts val="0"/>
              </a:spcAft>
              <a:buSzPts val="1440"/>
              <a:buChar char="⚫"/>
            </a:pPr>
            <a:r>
              <a:rPr lang="en-CA"/>
              <a:t>Important part of consumers everyday life</a:t>
            </a:r>
            <a:endParaRPr/>
          </a:p>
          <a:p>
            <a:pPr indent="0" lvl="0" marL="457200" rtl="0" algn="l">
              <a:spcBef>
                <a:spcPts val="0"/>
              </a:spcBef>
              <a:spcAft>
                <a:spcPts val="0"/>
              </a:spcAft>
              <a:buNone/>
            </a:pPr>
            <a:r>
              <a:t/>
            </a:r>
            <a:endParaRPr/>
          </a:p>
          <a:p>
            <a:pPr indent="-320040" lvl="0" marL="457200" rtl="0" algn="l">
              <a:spcBef>
                <a:spcPts val="0"/>
              </a:spcBef>
              <a:spcAft>
                <a:spcPts val="0"/>
              </a:spcAft>
              <a:buSzPts val="1440"/>
              <a:buChar char="⚫"/>
            </a:pPr>
            <a:r>
              <a:rPr lang="en-CA"/>
              <a:t>Great customer service tool</a:t>
            </a:r>
            <a:endParaRPr/>
          </a:p>
          <a:p>
            <a:pPr indent="-342900" lvl="1" marL="914400" rtl="0" algn="l">
              <a:spcBef>
                <a:spcPts val="0"/>
              </a:spcBef>
              <a:spcAft>
                <a:spcPts val="0"/>
              </a:spcAft>
              <a:buSzPts val="1800"/>
              <a:buChar char="◦"/>
            </a:pPr>
            <a:r>
              <a:rPr lang="en-CA"/>
              <a:t>Needs to be updated and accurate</a:t>
            </a:r>
            <a:endParaRPr/>
          </a:p>
          <a:p>
            <a:pPr indent="-342900" lvl="1" marL="914400" rtl="0" algn="l">
              <a:spcBef>
                <a:spcPts val="0"/>
              </a:spcBef>
              <a:spcAft>
                <a:spcPts val="0"/>
              </a:spcAft>
              <a:buSzPts val="1800"/>
              <a:buChar char="◦"/>
            </a:pPr>
            <a:r>
              <a:rPr lang="en-CA"/>
              <a:t>Easy to use</a:t>
            </a:r>
            <a:endParaRPr/>
          </a:p>
        </p:txBody>
      </p:sp>
      <p:sp>
        <p:nvSpPr>
          <p:cNvPr id="205" name="Google Shape;205;g11430aa6430_0_25"/>
          <p:cNvSpPr txBox="1"/>
          <p:nvPr>
            <p:ph idx="11" type="ftr"/>
          </p:nvPr>
        </p:nvSpPr>
        <p:spPr>
          <a:xfrm>
            <a:off x="6062328" y="6111875"/>
            <a:ext cx="2286000" cy="3651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pic>
        <p:nvPicPr>
          <p:cNvPr id="206" name="Google Shape;206;g11430aa6430_0_25"/>
          <p:cNvPicPr preferRelativeResize="0"/>
          <p:nvPr/>
        </p:nvPicPr>
        <p:blipFill>
          <a:blip r:embed="rId3">
            <a:alphaModFix/>
          </a:blip>
          <a:stretch>
            <a:fillRect/>
          </a:stretch>
        </p:blipFill>
        <p:spPr>
          <a:xfrm>
            <a:off x="4823200" y="1590900"/>
            <a:ext cx="4267075" cy="255857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xEl>
                                              <p:pRg end="0" st="0"/>
                                            </p:txEl>
                                          </p:spTgt>
                                        </p:tgtEl>
                                        <p:attrNameLst>
                                          <p:attrName>style.visibility</p:attrName>
                                        </p:attrNameLst>
                                      </p:cBhvr>
                                      <p:to>
                                        <p:strVal val="visible"/>
                                      </p:to>
                                    </p:set>
                                    <p:animEffect filter="fade" transition="in">
                                      <p:cBhvr>
                                        <p:cTn dur="500"/>
                                        <p:tgtEl>
                                          <p:spTgt spid="20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xEl>
                                              <p:pRg end="1" st="1"/>
                                            </p:txEl>
                                          </p:spTgt>
                                        </p:tgtEl>
                                        <p:attrNameLst>
                                          <p:attrName>style.visibility</p:attrName>
                                        </p:attrNameLst>
                                      </p:cBhvr>
                                      <p:to>
                                        <p:strVal val="visible"/>
                                      </p:to>
                                    </p:set>
                                    <p:animEffect filter="fade" transition="in">
                                      <p:cBhvr>
                                        <p:cTn dur="500"/>
                                        <p:tgtEl>
                                          <p:spTgt spid="20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xEl>
                                              <p:pRg end="2" st="2"/>
                                            </p:txEl>
                                          </p:spTgt>
                                        </p:tgtEl>
                                        <p:attrNameLst>
                                          <p:attrName>style.visibility</p:attrName>
                                        </p:attrNameLst>
                                      </p:cBhvr>
                                      <p:to>
                                        <p:strVal val="visible"/>
                                      </p:to>
                                    </p:set>
                                    <p:animEffect filter="fade" transition="in">
                                      <p:cBhvr>
                                        <p:cTn dur="500"/>
                                        <p:tgtEl>
                                          <p:spTgt spid="20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xEl>
                                              <p:pRg end="3" st="3"/>
                                            </p:txEl>
                                          </p:spTgt>
                                        </p:tgtEl>
                                        <p:attrNameLst>
                                          <p:attrName>style.visibility</p:attrName>
                                        </p:attrNameLst>
                                      </p:cBhvr>
                                      <p:to>
                                        <p:strVal val="visible"/>
                                      </p:to>
                                    </p:set>
                                    <p:animEffect filter="fade" transition="in">
                                      <p:cBhvr>
                                        <p:cTn dur="500"/>
                                        <p:tgtEl>
                                          <p:spTgt spid="20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xEl>
                                              <p:pRg end="4" st="4"/>
                                            </p:txEl>
                                          </p:spTgt>
                                        </p:tgtEl>
                                        <p:attrNameLst>
                                          <p:attrName>style.visibility</p:attrName>
                                        </p:attrNameLst>
                                      </p:cBhvr>
                                      <p:to>
                                        <p:strVal val="visible"/>
                                      </p:to>
                                    </p:set>
                                    <p:animEffect filter="fade" transition="in">
                                      <p:cBhvr>
                                        <p:cTn dur="500"/>
                                        <p:tgtEl>
                                          <p:spTgt spid="20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g11430aa6430_0_31"/>
          <p:cNvSpPr txBox="1"/>
          <p:nvPr>
            <p:ph type="title"/>
          </p:nvPr>
        </p:nvSpPr>
        <p:spPr>
          <a:xfrm>
            <a:off x="502920" y="4983480"/>
            <a:ext cx="8184000" cy="10515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Electronic Mail</a:t>
            </a:r>
            <a:endParaRPr/>
          </a:p>
        </p:txBody>
      </p:sp>
      <p:sp>
        <p:nvSpPr>
          <p:cNvPr id="212" name="Google Shape;212;g11430aa6430_0_31"/>
          <p:cNvSpPr txBox="1"/>
          <p:nvPr>
            <p:ph idx="1" type="body"/>
          </p:nvPr>
        </p:nvSpPr>
        <p:spPr>
          <a:xfrm>
            <a:off x="502920" y="530352"/>
            <a:ext cx="8184000" cy="4188000"/>
          </a:xfrm>
          <a:prstGeom prst="rect">
            <a:avLst/>
          </a:prstGeom>
          <a:noFill/>
          <a:ln>
            <a:noFill/>
          </a:ln>
        </p:spPr>
        <p:txBody>
          <a:bodyPr anchorCtr="0" anchor="t" bIns="45700" lIns="182875" spcFirstLastPara="1" rIns="91425" wrap="square" tIns="91425">
            <a:normAutofit/>
          </a:bodyPr>
          <a:lstStyle/>
          <a:p>
            <a:pPr indent="-320040" lvl="0" marL="457200" rtl="0" algn="l">
              <a:spcBef>
                <a:spcPts val="0"/>
              </a:spcBef>
              <a:spcAft>
                <a:spcPts val="0"/>
              </a:spcAft>
              <a:buSzPts val="1440"/>
              <a:buChar char="⚫"/>
            </a:pPr>
            <a:r>
              <a:rPr lang="en-CA"/>
              <a:t>NEVER TYPE IN UPPERCASE!</a:t>
            </a:r>
            <a:endParaRPr/>
          </a:p>
          <a:p>
            <a:pPr indent="0" lvl="0" marL="457200" rtl="0" algn="l">
              <a:spcBef>
                <a:spcPts val="0"/>
              </a:spcBef>
              <a:spcAft>
                <a:spcPts val="0"/>
              </a:spcAft>
              <a:buNone/>
            </a:pPr>
            <a:r>
              <a:t/>
            </a:r>
            <a:endParaRPr/>
          </a:p>
          <a:p>
            <a:pPr indent="-320040" lvl="0" marL="457200" rtl="0" algn="l">
              <a:spcBef>
                <a:spcPts val="0"/>
              </a:spcBef>
              <a:spcAft>
                <a:spcPts val="0"/>
              </a:spcAft>
              <a:buSzPts val="1440"/>
              <a:buChar char="⚫"/>
            </a:pPr>
            <a:r>
              <a:rPr lang="en-CA"/>
              <a:t>Clean out your mailbox</a:t>
            </a:r>
            <a:endParaRPr/>
          </a:p>
          <a:p>
            <a:pPr indent="0" lvl="0" marL="0" rtl="0" algn="l">
              <a:spcBef>
                <a:spcPts val="0"/>
              </a:spcBef>
              <a:spcAft>
                <a:spcPts val="0"/>
              </a:spcAft>
              <a:buNone/>
            </a:pPr>
            <a:r>
              <a:t/>
            </a:r>
            <a:endParaRPr/>
          </a:p>
          <a:p>
            <a:pPr indent="-320040" lvl="0" marL="457200" rtl="0" algn="l">
              <a:spcBef>
                <a:spcPts val="0"/>
              </a:spcBef>
              <a:spcAft>
                <a:spcPts val="0"/>
              </a:spcAft>
              <a:buSzPts val="1440"/>
              <a:buChar char="⚫"/>
            </a:pPr>
            <a:r>
              <a:rPr lang="en-CA"/>
              <a:t>Avoid sending personal messages</a:t>
            </a:r>
            <a:endParaRPr/>
          </a:p>
          <a:p>
            <a:pPr indent="0" lvl="0" marL="0" rtl="0" algn="l">
              <a:spcBef>
                <a:spcPts val="0"/>
              </a:spcBef>
              <a:spcAft>
                <a:spcPts val="0"/>
              </a:spcAft>
              <a:buNone/>
            </a:pPr>
            <a:r>
              <a:t/>
            </a:r>
            <a:endParaRPr/>
          </a:p>
          <a:p>
            <a:pPr indent="-320040" lvl="0" marL="457200" rtl="0" algn="l">
              <a:spcBef>
                <a:spcPts val="0"/>
              </a:spcBef>
              <a:spcAft>
                <a:spcPts val="0"/>
              </a:spcAft>
              <a:buSzPts val="1440"/>
              <a:buChar char="⚫"/>
            </a:pPr>
            <a:r>
              <a:rPr lang="en-CA"/>
              <a:t>Can’t show any emotion</a:t>
            </a:r>
            <a:endParaRPr/>
          </a:p>
          <a:p>
            <a:pPr indent="0" lvl="0" marL="457200" rtl="0" algn="l">
              <a:spcBef>
                <a:spcPts val="0"/>
              </a:spcBef>
              <a:spcAft>
                <a:spcPts val="0"/>
              </a:spcAft>
              <a:buNone/>
            </a:pPr>
            <a:r>
              <a:t/>
            </a:r>
            <a:endParaRPr/>
          </a:p>
          <a:p>
            <a:pPr indent="-320040" lvl="0" marL="457200" rtl="0" algn="l">
              <a:spcBef>
                <a:spcPts val="0"/>
              </a:spcBef>
              <a:spcAft>
                <a:spcPts val="0"/>
              </a:spcAft>
              <a:buSzPts val="1440"/>
              <a:buChar char="⚫"/>
            </a:pPr>
            <a:r>
              <a:rPr lang="en-CA"/>
              <a:t>Ask for confirmation of receival</a:t>
            </a:r>
            <a:endParaRPr/>
          </a:p>
        </p:txBody>
      </p:sp>
      <p:sp>
        <p:nvSpPr>
          <p:cNvPr id="213" name="Google Shape;213;g11430aa6430_0_31"/>
          <p:cNvSpPr txBox="1"/>
          <p:nvPr>
            <p:ph idx="11" type="ftr"/>
          </p:nvPr>
        </p:nvSpPr>
        <p:spPr>
          <a:xfrm>
            <a:off x="6062328" y="6111875"/>
            <a:ext cx="2286000" cy="3651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0" st="0"/>
                                            </p:txEl>
                                          </p:spTgt>
                                        </p:tgtEl>
                                        <p:attrNameLst>
                                          <p:attrName>style.visibility</p:attrName>
                                        </p:attrNameLst>
                                      </p:cBhvr>
                                      <p:to>
                                        <p:strVal val="visible"/>
                                      </p:to>
                                    </p:set>
                                    <p:animEffect filter="fade" transition="in">
                                      <p:cBhvr>
                                        <p:cTn dur="500"/>
                                        <p:tgtEl>
                                          <p:spTgt spid="21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1" st="1"/>
                                            </p:txEl>
                                          </p:spTgt>
                                        </p:tgtEl>
                                        <p:attrNameLst>
                                          <p:attrName>style.visibility</p:attrName>
                                        </p:attrNameLst>
                                      </p:cBhvr>
                                      <p:to>
                                        <p:strVal val="visible"/>
                                      </p:to>
                                    </p:set>
                                    <p:animEffect filter="fade" transition="in">
                                      <p:cBhvr>
                                        <p:cTn dur="500"/>
                                        <p:tgtEl>
                                          <p:spTgt spid="21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2" st="2"/>
                                            </p:txEl>
                                          </p:spTgt>
                                        </p:tgtEl>
                                        <p:attrNameLst>
                                          <p:attrName>style.visibility</p:attrName>
                                        </p:attrNameLst>
                                      </p:cBhvr>
                                      <p:to>
                                        <p:strVal val="visible"/>
                                      </p:to>
                                    </p:set>
                                    <p:animEffect filter="fade" transition="in">
                                      <p:cBhvr>
                                        <p:cTn dur="500"/>
                                        <p:tgtEl>
                                          <p:spTgt spid="21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3" st="3"/>
                                            </p:txEl>
                                          </p:spTgt>
                                        </p:tgtEl>
                                        <p:attrNameLst>
                                          <p:attrName>style.visibility</p:attrName>
                                        </p:attrNameLst>
                                      </p:cBhvr>
                                      <p:to>
                                        <p:strVal val="visible"/>
                                      </p:to>
                                    </p:set>
                                    <p:animEffect filter="fade" transition="in">
                                      <p:cBhvr>
                                        <p:cTn dur="500"/>
                                        <p:tgtEl>
                                          <p:spTgt spid="21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4" st="4"/>
                                            </p:txEl>
                                          </p:spTgt>
                                        </p:tgtEl>
                                        <p:attrNameLst>
                                          <p:attrName>style.visibility</p:attrName>
                                        </p:attrNameLst>
                                      </p:cBhvr>
                                      <p:to>
                                        <p:strVal val="visible"/>
                                      </p:to>
                                    </p:set>
                                    <p:animEffect filter="fade" transition="in">
                                      <p:cBhvr>
                                        <p:cTn dur="500"/>
                                        <p:tgtEl>
                                          <p:spTgt spid="21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5" st="5"/>
                                            </p:txEl>
                                          </p:spTgt>
                                        </p:tgtEl>
                                        <p:attrNameLst>
                                          <p:attrName>style.visibility</p:attrName>
                                        </p:attrNameLst>
                                      </p:cBhvr>
                                      <p:to>
                                        <p:strVal val="visible"/>
                                      </p:to>
                                    </p:set>
                                    <p:animEffect filter="fade" transition="in">
                                      <p:cBhvr>
                                        <p:cTn dur="500"/>
                                        <p:tgtEl>
                                          <p:spTgt spid="21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6" st="6"/>
                                            </p:txEl>
                                          </p:spTgt>
                                        </p:tgtEl>
                                        <p:attrNameLst>
                                          <p:attrName>style.visibility</p:attrName>
                                        </p:attrNameLst>
                                      </p:cBhvr>
                                      <p:to>
                                        <p:strVal val="visible"/>
                                      </p:to>
                                    </p:set>
                                    <p:animEffect filter="fade" transition="in">
                                      <p:cBhvr>
                                        <p:cTn dur="500"/>
                                        <p:tgtEl>
                                          <p:spTgt spid="21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7" st="7"/>
                                            </p:txEl>
                                          </p:spTgt>
                                        </p:tgtEl>
                                        <p:attrNameLst>
                                          <p:attrName>style.visibility</p:attrName>
                                        </p:attrNameLst>
                                      </p:cBhvr>
                                      <p:to>
                                        <p:strVal val="visible"/>
                                      </p:to>
                                    </p:set>
                                    <p:animEffect filter="fade" transition="in">
                                      <p:cBhvr>
                                        <p:cTn dur="500"/>
                                        <p:tgtEl>
                                          <p:spTgt spid="212">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8" st="8"/>
                                            </p:txEl>
                                          </p:spTgt>
                                        </p:tgtEl>
                                        <p:attrNameLst>
                                          <p:attrName>style.visibility</p:attrName>
                                        </p:attrNameLst>
                                      </p:cBhvr>
                                      <p:to>
                                        <p:strVal val="visible"/>
                                      </p:to>
                                    </p:set>
                                    <p:animEffect filter="fade" transition="in">
                                      <p:cBhvr>
                                        <p:cTn dur="500"/>
                                        <p:tgtEl>
                                          <p:spTgt spid="212">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g11430aa6430_0_37"/>
          <p:cNvSpPr txBox="1"/>
          <p:nvPr>
            <p:ph type="title"/>
          </p:nvPr>
        </p:nvSpPr>
        <p:spPr>
          <a:xfrm>
            <a:off x="502920" y="4983480"/>
            <a:ext cx="8184000" cy="10515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Automated Phone Systems</a:t>
            </a:r>
            <a:endParaRPr/>
          </a:p>
        </p:txBody>
      </p:sp>
      <p:sp>
        <p:nvSpPr>
          <p:cNvPr id="219" name="Google Shape;219;g11430aa6430_0_37"/>
          <p:cNvSpPr txBox="1"/>
          <p:nvPr>
            <p:ph idx="1" type="body"/>
          </p:nvPr>
        </p:nvSpPr>
        <p:spPr>
          <a:xfrm>
            <a:off x="502925" y="530350"/>
            <a:ext cx="4139100" cy="4453200"/>
          </a:xfrm>
          <a:prstGeom prst="rect">
            <a:avLst/>
          </a:prstGeom>
          <a:noFill/>
          <a:ln>
            <a:noFill/>
          </a:ln>
        </p:spPr>
        <p:txBody>
          <a:bodyPr anchorCtr="0" anchor="t" bIns="45700" lIns="182875" spcFirstLastPara="1" rIns="91425" wrap="square" tIns="91425">
            <a:normAutofit/>
          </a:bodyPr>
          <a:lstStyle/>
          <a:p>
            <a:pPr indent="-320040" lvl="0" marL="457200" rtl="0" algn="l">
              <a:spcBef>
                <a:spcPts val="0"/>
              </a:spcBef>
              <a:spcAft>
                <a:spcPts val="0"/>
              </a:spcAft>
              <a:buSzPts val="1440"/>
              <a:buChar char="⚫"/>
            </a:pPr>
            <a:r>
              <a:rPr lang="en-CA"/>
              <a:t>Replaces the human who used to have to transfer calls.</a:t>
            </a:r>
            <a:endParaRPr/>
          </a:p>
          <a:p>
            <a:pPr indent="0" lvl="0" marL="457200" rtl="0" algn="l">
              <a:spcBef>
                <a:spcPts val="0"/>
              </a:spcBef>
              <a:spcAft>
                <a:spcPts val="0"/>
              </a:spcAft>
              <a:buNone/>
            </a:pPr>
            <a:r>
              <a:t/>
            </a:r>
            <a:endParaRPr/>
          </a:p>
          <a:p>
            <a:pPr indent="-320040" lvl="0" marL="457200" rtl="0" algn="l">
              <a:spcBef>
                <a:spcPts val="0"/>
              </a:spcBef>
              <a:spcAft>
                <a:spcPts val="0"/>
              </a:spcAft>
              <a:buSzPts val="1440"/>
              <a:buChar char="⚫"/>
            </a:pPr>
            <a:r>
              <a:rPr lang="en-CA"/>
              <a:t>Needs to be managed properly</a:t>
            </a:r>
            <a:endParaRPr/>
          </a:p>
        </p:txBody>
      </p:sp>
      <p:sp>
        <p:nvSpPr>
          <p:cNvPr id="220" name="Google Shape;220;g11430aa6430_0_37"/>
          <p:cNvSpPr txBox="1"/>
          <p:nvPr>
            <p:ph idx="11" type="ftr"/>
          </p:nvPr>
        </p:nvSpPr>
        <p:spPr>
          <a:xfrm>
            <a:off x="6062328" y="6111875"/>
            <a:ext cx="2286000" cy="3651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pic>
        <p:nvPicPr>
          <p:cNvPr id="221" name="Google Shape;221;g11430aa6430_0_37"/>
          <p:cNvPicPr preferRelativeResize="0"/>
          <p:nvPr/>
        </p:nvPicPr>
        <p:blipFill>
          <a:blip r:embed="rId3">
            <a:alphaModFix/>
          </a:blip>
          <a:stretch>
            <a:fillRect/>
          </a:stretch>
        </p:blipFill>
        <p:spPr>
          <a:xfrm>
            <a:off x="4886223" y="1314500"/>
            <a:ext cx="4197177" cy="3403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0" st="0"/>
                                            </p:txEl>
                                          </p:spTgt>
                                        </p:tgtEl>
                                        <p:attrNameLst>
                                          <p:attrName>style.visibility</p:attrName>
                                        </p:attrNameLst>
                                      </p:cBhvr>
                                      <p:to>
                                        <p:strVal val="visible"/>
                                      </p:to>
                                    </p:set>
                                    <p:animEffect filter="fade" transition="in">
                                      <p:cBhvr>
                                        <p:cTn dur="500"/>
                                        <p:tgtEl>
                                          <p:spTgt spid="21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1" st="1"/>
                                            </p:txEl>
                                          </p:spTgt>
                                        </p:tgtEl>
                                        <p:attrNameLst>
                                          <p:attrName>style.visibility</p:attrName>
                                        </p:attrNameLst>
                                      </p:cBhvr>
                                      <p:to>
                                        <p:strVal val="visible"/>
                                      </p:to>
                                    </p:set>
                                    <p:animEffect filter="fade" transition="in">
                                      <p:cBhvr>
                                        <p:cTn dur="500"/>
                                        <p:tgtEl>
                                          <p:spTgt spid="21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2" st="2"/>
                                            </p:txEl>
                                          </p:spTgt>
                                        </p:tgtEl>
                                        <p:attrNameLst>
                                          <p:attrName>style.visibility</p:attrName>
                                        </p:attrNameLst>
                                      </p:cBhvr>
                                      <p:to>
                                        <p:strVal val="visible"/>
                                      </p:to>
                                    </p:set>
                                    <p:animEffect filter="fade" transition="in">
                                      <p:cBhvr>
                                        <p:cTn dur="500"/>
                                        <p:tgtEl>
                                          <p:spTgt spid="21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g11430aa6430_0_43"/>
          <p:cNvSpPr txBox="1"/>
          <p:nvPr>
            <p:ph type="title"/>
          </p:nvPr>
        </p:nvSpPr>
        <p:spPr>
          <a:xfrm>
            <a:off x="502920" y="4983480"/>
            <a:ext cx="8184000" cy="10515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Voice Mail</a:t>
            </a:r>
            <a:endParaRPr/>
          </a:p>
        </p:txBody>
      </p:sp>
      <p:sp>
        <p:nvSpPr>
          <p:cNvPr id="227" name="Google Shape;227;g11430aa6430_0_43"/>
          <p:cNvSpPr txBox="1"/>
          <p:nvPr>
            <p:ph idx="1" type="body"/>
          </p:nvPr>
        </p:nvSpPr>
        <p:spPr>
          <a:xfrm>
            <a:off x="502920" y="530352"/>
            <a:ext cx="8184000" cy="4188000"/>
          </a:xfrm>
          <a:prstGeom prst="rect">
            <a:avLst/>
          </a:prstGeom>
          <a:noFill/>
          <a:ln>
            <a:noFill/>
          </a:ln>
        </p:spPr>
        <p:txBody>
          <a:bodyPr anchorCtr="0" anchor="t" bIns="45700" lIns="182875" spcFirstLastPara="1" rIns="91425" wrap="square" tIns="91425">
            <a:normAutofit/>
          </a:bodyPr>
          <a:lstStyle/>
          <a:p>
            <a:pPr indent="0" lvl="0" marL="0" rtl="0" algn="l">
              <a:spcBef>
                <a:spcPts val="0"/>
              </a:spcBef>
              <a:spcAft>
                <a:spcPts val="0"/>
              </a:spcAft>
              <a:buNone/>
            </a:pPr>
            <a:r>
              <a:rPr lang="en-CA"/>
              <a:t>Tips on leaving a voice mail:</a:t>
            </a:r>
            <a:endParaRPr/>
          </a:p>
          <a:p>
            <a:pPr indent="0" lvl="0" marL="0" rtl="0" algn="l">
              <a:spcBef>
                <a:spcPts val="0"/>
              </a:spcBef>
              <a:spcAft>
                <a:spcPts val="0"/>
              </a:spcAft>
              <a:buNone/>
            </a:pPr>
            <a:r>
              <a:t/>
            </a:r>
            <a:endParaRPr/>
          </a:p>
          <a:p>
            <a:pPr indent="-320040" lvl="0" marL="457200" rtl="0" algn="l">
              <a:spcBef>
                <a:spcPts val="0"/>
              </a:spcBef>
              <a:spcAft>
                <a:spcPts val="0"/>
              </a:spcAft>
              <a:buSzPts val="1440"/>
              <a:buAutoNum type="arabicPeriod"/>
            </a:pPr>
            <a:r>
              <a:rPr lang="en-CA"/>
              <a:t>Speak clearly, identify yourself, your company, day, date and time.</a:t>
            </a:r>
            <a:endParaRPr/>
          </a:p>
          <a:p>
            <a:pPr indent="-320040" lvl="0" marL="457200" rtl="0" algn="l">
              <a:spcBef>
                <a:spcPts val="0"/>
              </a:spcBef>
              <a:spcAft>
                <a:spcPts val="0"/>
              </a:spcAft>
              <a:buSzPts val="1440"/>
              <a:buAutoNum type="arabicPeriod"/>
            </a:pPr>
            <a:r>
              <a:rPr lang="en-CA"/>
              <a:t>State reason for calling</a:t>
            </a:r>
            <a:endParaRPr/>
          </a:p>
          <a:p>
            <a:pPr indent="-320040" lvl="0" marL="457200" rtl="0" algn="l">
              <a:spcBef>
                <a:spcPts val="0"/>
              </a:spcBef>
              <a:spcAft>
                <a:spcPts val="0"/>
              </a:spcAft>
              <a:buSzPts val="1440"/>
              <a:buAutoNum type="arabicPeriod"/>
            </a:pPr>
            <a:r>
              <a:rPr lang="en-CA"/>
              <a:t>Suggest next steps</a:t>
            </a:r>
            <a:endParaRPr/>
          </a:p>
          <a:p>
            <a:pPr indent="-320040" lvl="0" marL="457200" rtl="0" algn="l">
              <a:spcBef>
                <a:spcPts val="0"/>
              </a:spcBef>
              <a:spcAft>
                <a:spcPts val="0"/>
              </a:spcAft>
              <a:buSzPts val="1440"/>
              <a:buAutoNum type="arabicPeriod"/>
            </a:pPr>
            <a:r>
              <a:rPr lang="en-CA"/>
              <a:t>Leave name and number to contact</a:t>
            </a:r>
            <a:endParaRPr/>
          </a:p>
          <a:p>
            <a:pPr indent="-320040" lvl="0" marL="457200" rtl="0" algn="l">
              <a:spcBef>
                <a:spcPts val="0"/>
              </a:spcBef>
              <a:spcAft>
                <a:spcPts val="0"/>
              </a:spcAft>
              <a:buSzPts val="1440"/>
              <a:buAutoNum type="arabicPeriod"/>
            </a:pPr>
            <a:r>
              <a:rPr lang="en-CA"/>
              <a:t>Close with a positive </a:t>
            </a:r>
            <a:r>
              <a:rPr lang="en-CA"/>
              <a:t>farewell</a:t>
            </a:r>
            <a:r>
              <a:rPr lang="en-CA"/>
              <a:t>.</a:t>
            </a:r>
            <a:endParaRPr/>
          </a:p>
        </p:txBody>
      </p:sp>
      <p:sp>
        <p:nvSpPr>
          <p:cNvPr id="228" name="Google Shape;228;g11430aa6430_0_43"/>
          <p:cNvSpPr txBox="1"/>
          <p:nvPr>
            <p:ph idx="11" type="ftr"/>
          </p:nvPr>
        </p:nvSpPr>
        <p:spPr>
          <a:xfrm>
            <a:off x="6062328" y="6111875"/>
            <a:ext cx="2286000" cy="3651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pic>
        <p:nvPicPr>
          <p:cNvPr id="229" name="Google Shape;229;g11430aa6430_0_43"/>
          <p:cNvPicPr preferRelativeResize="0"/>
          <p:nvPr/>
        </p:nvPicPr>
        <p:blipFill>
          <a:blip r:embed="rId3">
            <a:alphaModFix/>
          </a:blip>
          <a:stretch>
            <a:fillRect/>
          </a:stretch>
        </p:blipFill>
        <p:spPr>
          <a:xfrm>
            <a:off x="5347950" y="4175725"/>
            <a:ext cx="3714750" cy="2667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xEl>
                                              <p:pRg end="0" st="0"/>
                                            </p:txEl>
                                          </p:spTgt>
                                        </p:tgtEl>
                                        <p:attrNameLst>
                                          <p:attrName>style.visibility</p:attrName>
                                        </p:attrNameLst>
                                      </p:cBhvr>
                                      <p:to>
                                        <p:strVal val="visible"/>
                                      </p:to>
                                    </p:set>
                                    <p:animEffect filter="fade" transition="in">
                                      <p:cBhvr>
                                        <p:cTn dur="500"/>
                                        <p:tgtEl>
                                          <p:spTgt spid="22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xEl>
                                              <p:pRg end="1" st="1"/>
                                            </p:txEl>
                                          </p:spTgt>
                                        </p:tgtEl>
                                        <p:attrNameLst>
                                          <p:attrName>style.visibility</p:attrName>
                                        </p:attrNameLst>
                                      </p:cBhvr>
                                      <p:to>
                                        <p:strVal val="visible"/>
                                      </p:to>
                                    </p:set>
                                    <p:animEffect filter="fade" transition="in">
                                      <p:cBhvr>
                                        <p:cTn dur="500"/>
                                        <p:tgtEl>
                                          <p:spTgt spid="22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xEl>
                                              <p:pRg end="2" st="2"/>
                                            </p:txEl>
                                          </p:spTgt>
                                        </p:tgtEl>
                                        <p:attrNameLst>
                                          <p:attrName>style.visibility</p:attrName>
                                        </p:attrNameLst>
                                      </p:cBhvr>
                                      <p:to>
                                        <p:strVal val="visible"/>
                                      </p:to>
                                    </p:set>
                                    <p:animEffect filter="fade" transition="in">
                                      <p:cBhvr>
                                        <p:cTn dur="500"/>
                                        <p:tgtEl>
                                          <p:spTgt spid="22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xEl>
                                              <p:pRg end="3" st="3"/>
                                            </p:txEl>
                                          </p:spTgt>
                                        </p:tgtEl>
                                        <p:attrNameLst>
                                          <p:attrName>style.visibility</p:attrName>
                                        </p:attrNameLst>
                                      </p:cBhvr>
                                      <p:to>
                                        <p:strVal val="visible"/>
                                      </p:to>
                                    </p:set>
                                    <p:animEffect filter="fade" transition="in">
                                      <p:cBhvr>
                                        <p:cTn dur="500"/>
                                        <p:tgtEl>
                                          <p:spTgt spid="22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xEl>
                                              <p:pRg end="4" st="4"/>
                                            </p:txEl>
                                          </p:spTgt>
                                        </p:tgtEl>
                                        <p:attrNameLst>
                                          <p:attrName>style.visibility</p:attrName>
                                        </p:attrNameLst>
                                      </p:cBhvr>
                                      <p:to>
                                        <p:strVal val="visible"/>
                                      </p:to>
                                    </p:set>
                                    <p:animEffect filter="fade" transition="in">
                                      <p:cBhvr>
                                        <p:cTn dur="500"/>
                                        <p:tgtEl>
                                          <p:spTgt spid="22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xEl>
                                              <p:pRg end="5" st="5"/>
                                            </p:txEl>
                                          </p:spTgt>
                                        </p:tgtEl>
                                        <p:attrNameLst>
                                          <p:attrName>style.visibility</p:attrName>
                                        </p:attrNameLst>
                                      </p:cBhvr>
                                      <p:to>
                                        <p:strVal val="visible"/>
                                      </p:to>
                                    </p:set>
                                    <p:animEffect filter="fade" transition="in">
                                      <p:cBhvr>
                                        <p:cTn dur="500"/>
                                        <p:tgtEl>
                                          <p:spTgt spid="22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xEl>
                                              <p:pRg end="6" st="6"/>
                                            </p:txEl>
                                          </p:spTgt>
                                        </p:tgtEl>
                                        <p:attrNameLst>
                                          <p:attrName>style.visibility</p:attrName>
                                        </p:attrNameLst>
                                      </p:cBhvr>
                                      <p:to>
                                        <p:strVal val="visible"/>
                                      </p:to>
                                    </p:set>
                                    <p:animEffect filter="fade" transition="in">
                                      <p:cBhvr>
                                        <p:cTn dur="500"/>
                                        <p:tgtEl>
                                          <p:spTgt spid="227">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g11430aa6430_0_49"/>
          <p:cNvSpPr txBox="1"/>
          <p:nvPr>
            <p:ph type="title"/>
          </p:nvPr>
        </p:nvSpPr>
        <p:spPr>
          <a:xfrm>
            <a:off x="502920" y="4983480"/>
            <a:ext cx="8184000" cy="10515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CA"/>
              <a:t>Fax Machines</a:t>
            </a:r>
            <a:endParaRPr/>
          </a:p>
        </p:txBody>
      </p:sp>
      <p:sp>
        <p:nvSpPr>
          <p:cNvPr id="235" name="Google Shape;235;g11430aa6430_0_49"/>
          <p:cNvSpPr txBox="1"/>
          <p:nvPr>
            <p:ph idx="1" type="body"/>
          </p:nvPr>
        </p:nvSpPr>
        <p:spPr>
          <a:xfrm>
            <a:off x="502920" y="530352"/>
            <a:ext cx="8184000" cy="4188000"/>
          </a:xfrm>
          <a:prstGeom prst="rect">
            <a:avLst/>
          </a:prstGeom>
          <a:noFill/>
          <a:ln>
            <a:noFill/>
          </a:ln>
        </p:spPr>
        <p:txBody>
          <a:bodyPr anchorCtr="0" anchor="t" bIns="45700" lIns="182875" spcFirstLastPara="1" rIns="91425" wrap="square" tIns="91425">
            <a:normAutofit/>
          </a:bodyPr>
          <a:lstStyle/>
          <a:p>
            <a:pPr indent="-320040" lvl="0" marL="457200" rtl="0" algn="l">
              <a:spcBef>
                <a:spcPts val="0"/>
              </a:spcBef>
              <a:spcAft>
                <a:spcPts val="0"/>
              </a:spcAft>
              <a:buSzPts val="1440"/>
              <a:buChar char="⚫"/>
            </a:pPr>
            <a:r>
              <a:rPr lang="en-CA"/>
              <a:t>Always have a fax sheet.</a:t>
            </a:r>
            <a:endParaRPr/>
          </a:p>
          <a:p>
            <a:pPr indent="0" lvl="0" marL="457200" rtl="0" algn="l">
              <a:spcBef>
                <a:spcPts val="0"/>
              </a:spcBef>
              <a:spcAft>
                <a:spcPts val="0"/>
              </a:spcAft>
              <a:buNone/>
            </a:pPr>
            <a:r>
              <a:t/>
            </a:r>
            <a:endParaRPr/>
          </a:p>
          <a:p>
            <a:pPr indent="-320040" lvl="0" marL="457200" rtl="0" algn="l">
              <a:spcBef>
                <a:spcPts val="0"/>
              </a:spcBef>
              <a:spcAft>
                <a:spcPts val="0"/>
              </a:spcAft>
              <a:buSzPts val="1440"/>
              <a:buChar char="⚫"/>
            </a:pPr>
            <a:r>
              <a:rPr lang="en-CA"/>
              <a:t>Strive for accuracy.</a:t>
            </a:r>
            <a:endParaRPr/>
          </a:p>
          <a:p>
            <a:pPr indent="0" lvl="0" marL="457200" rtl="0" algn="l">
              <a:spcBef>
                <a:spcPts val="0"/>
              </a:spcBef>
              <a:spcAft>
                <a:spcPts val="0"/>
              </a:spcAft>
              <a:buNone/>
            </a:pPr>
            <a:r>
              <a:t/>
            </a:r>
            <a:endParaRPr/>
          </a:p>
          <a:p>
            <a:pPr indent="-320040" lvl="0" marL="457200" rtl="0" algn="l">
              <a:spcBef>
                <a:spcPts val="0"/>
              </a:spcBef>
              <a:spcAft>
                <a:spcPts val="0"/>
              </a:spcAft>
              <a:buSzPts val="1440"/>
              <a:buChar char="⚫"/>
            </a:pPr>
            <a:r>
              <a:rPr lang="en-CA"/>
              <a:t>Fax after hours.</a:t>
            </a:r>
            <a:endParaRPr/>
          </a:p>
          <a:p>
            <a:pPr indent="0" lvl="0" marL="457200" rtl="0" algn="l">
              <a:spcBef>
                <a:spcPts val="0"/>
              </a:spcBef>
              <a:spcAft>
                <a:spcPts val="0"/>
              </a:spcAft>
              <a:buNone/>
            </a:pPr>
            <a:r>
              <a:t/>
            </a:r>
            <a:endParaRPr/>
          </a:p>
          <a:p>
            <a:pPr indent="-320040" lvl="0" marL="457200" rtl="0" algn="l">
              <a:spcBef>
                <a:spcPts val="0"/>
              </a:spcBef>
              <a:spcAft>
                <a:spcPts val="0"/>
              </a:spcAft>
              <a:buSzPts val="1440"/>
              <a:buChar char="⚫"/>
            </a:pPr>
            <a:r>
              <a:rPr lang="en-CA"/>
              <a:t>Keep machine well maintained.</a:t>
            </a:r>
            <a:endParaRPr/>
          </a:p>
        </p:txBody>
      </p:sp>
      <p:sp>
        <p:nvSpPr>
          <p:cNvPr id="236" name="Google Shape;236;g11430aa6430_0_49"/>
          <p:cNvSpPr txBox="1"/>
          <p:nvPr>
            <p:ph idx="11" type="ftr"/>
          </p:nvPr>
        </p:nvSpPr>
        <p:spPr>
          <a:xfrm>
            <a:off x="6062328" y="6111875"/>
            <a:ext cx="2286000" cy="3651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pic>
        <p:nvPicPr>
          <p:cNvPr id="237" name="Google Shape;237;g11430aa6430_0_49"/>
          <p:cNvPicPr preferRelativeResize="0"/>
          <p:nvPr/>
        </p:nvPicPr>
        <p:blipFill>
          <a:blip r:embed="rId3">
            <a:alphaModFix/>
          </a:blip>
          <a:stretch>
            <a:fillRect/>
          </a:stretch>
        </p:blipFill>
        <p:spPr>
          <a:xfrm>
            <a:off x="6260675" y="3751800"/>
            <a:ext cx="2876125" cy="31061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xEl>
                                              <p:pRg end="0" st="0"/>
                                            </p:txEl>
                                          </p:spTgt>
                                        </p:tgtEl>
                                        <p:attrNameLst>
                                          <p:attrName>style.visibility</p:attrName>
                                        </p:attrNameLst>
                                      </p:cBhvr>
                                      <p:to>
                                        <p:strVal val="visible"/>
                                      </p:to>
                                    </p:set>
                                    <p:animEffect filter="fade" transition="in">
                                      <p:cBhvr>
                                        <p:cTn dur="500"/>
                                        <p:tgtEl>
                                          <p:spTgt spid="23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xEl>
                                              <p:pRg end="1" st="1"/>
                                            </p:txEl>
                                          </p:spTgt>
                                        </p:tgtEl>
                                        <p:attrNameLst>
                                          <p:attrName>style.visibility</p:attrName>
                                        </p:attrNameLst>
                                      </p:cBhvr>
                                      <p:to>
                                        <p:strVal val="visible"/>
                                      </p:to>
                                    </p:set>
                                    <p:animEffect filter="fade" transition="in">
                                      <p:cBhvr>
                                        <p:cTn dur="500"/>
                                        <p:tgtEl>
                                          <p:spTgt spid="23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xEl>
                                              <p:pRg end="2" st="2"/>
                                            </p:txEl>
                                          </p:spTgt>
                                        </p:tgtEl>
                                        <p:attrNameLst>
                                          <p:attrName>style.visibility</p:attrName>
                                        </p:attrNameLst>
                                      </p:cBhvr>
                                      <p:to>
                                        <p:strVal val="visible"/>
                                      </p:to>
                                    </p:set>
                                    <p:animEffect filter="fade" transition="in">
                                      <p:cBhvr>
                                        <p:cTn dur="500"/>
                                        <p:tgtEl>
                                          <p:spTgt spid="23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xEl>
                                              <p:pRg end="3" st="3"/>
                                            </p:txEl>
                                          </p:spTgt>
                                        </p:tgtEl>
                                        <p:attrNameLst>
                                          <p:attrName>style.visibility</p:attrName>
                                        </p:attrNameLst>
                                      </p:cBhvr>
                                      <p:to>
                                        <p:strVal val="visible"/>
                                      </p:to>
                                    </p:set>
                                    <p:animEffect filter="fade" transition="in">
                                      <p:cBhvr>
                                        <p:cTn dur="500"/>
                                        <p:tgtEl>
                                          <p:spTgt spid="23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xEl>
                                              <p:pRg end="4" st="4"/>
                                            </p:txEl>
                                          </p:spTgt>
                                        </p:tgtEl>
                                        <p:attrNameLst>
                                          <p:attrName>style.visibility</p:attrName>
                                        </p:attrNameLst>
                                      </p:cBhvr>
                                      <p:to>
                                        <p:strVal val="visible"/>
                                      </p:to>
                                    </p:set>
                                    <p:animEffect filter="fade" transition="in">
                                      <p:cBhvr>
                                        <p:cTn dur="500"/>
                                        <p:tgtEl>
                                          <p:spTgt spid="23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xEl>
                                              <p:pRg end="5" st="5"/>
                                            </p:txEl>
                                          </p:spTgt>
                                        </p:tgtEl>
                                        <p:attrNameLst>
                                          <p:attrName>style.visibility</p:attrName>
                                        </p:attrNameLst>
                                      </p:cBhvr>
                                      <p:to>
                                        <p:strVal val="visible"/>
                                      </p:to>
                                    </p:set>
                                    <p:animEffect filter="fade" transition="in">
                                      <p:cBhvr>
                                        <p:cTn dur="500"/>
                                        <p:tgtEl>
                                          <p:spTgt spid="23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xEl>
                                              <p:pRg end="6" st="6"/>
                                            </p:txEl>
                                          </p:spTgt>
                                        </p:tgtEl>
                                        <p:attrNameLst>
                                          <p:attrName>style.visibility</p:attrName>
                                        </p:attrNameLst>
                                      </p:cBhvr>
                                      <p:to>
                                        <p:strVal val="visible"/>
                                      </p:to>
                                    </p:set>
                                    <p:animEffect filter="fade" transition="in">
                                      <p:cBhvr>
                                        <p:cTn dur="500"/>
                                        <p:tgtEl>
                                          <p:spTgt spid="235">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2"/>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t/>
            </a:r>
            <a:endParaRPr/>
          </a:p>
        </p:txBody>
      </p:sp>
      <p:sp>
        <p:nvSpPr>
          <p:cNvPr id="243" name="Google Shape;243;p12"/>
          <p:cNvSpPr txBox="1"/>
          <p:nvPr>
            <p:ph idx="1" type="body"/>
          </p:nvPr>
        </p:nvSpPr>
        <p:spPr>
          <a:xfrm>
            <a:off x="502920" y="530352"/>
            <a:ext cx="8183880" cy="4187952"/>
          </a:xfrm>
          <a:prstGeom prst="rect">
            <a:avLst/>
          </a:prstGeom>
          <a:noFill/>
          <a:ln>
            <a:noFill/>
          </a:ln>
        </p:spPr>
        <p:txBody>
          <a:bodyPr anchorCtr="0" anchor="t" bIns="45700" lIns="182875" spcFirstLastPara="1" rIns="91425" wrap="square" tIns="91425">
            <a:normAutofit/>
          </a:bodyPr>
          <a:lstStyle/>
          <a:p>
            <a:pPr indent="-265176" lvl="0" marL="265176" rtl="0" algn="l">
              <a:spcBef>
                <a:spcPts val="0"/>
              </a:spcBef>
              <a:spcAft>
                <a:spcPts val="0"/>
              </a:spcAft>
              <a:buSzPts val="2240"/>
              <a:buChar char="⚫"/>
            </a:pPr>
            <a:r>
              <a:rPr b="1" lang="en-CA">
                <a:solidFill>
                  <a:schemeClr val="accent1"/>
                </a:solidFill>
              </a:rPr>
              <a:t>Quick Quiz</a:t>
            </a:r>
            <a:endParaRPr/>
          </a:p>
          <a:p>
            <a:pPr indent="-122935" lvl="0" marL="265176" rtl="0" algn="l">
              <a:spcBef>
                <a:spcPts val="250"/>
              </a:spcBef>
              <a:spcAft>
                <a:spcPts val="0"/>
              </a:spcAft>
              <a:buSzPts val="2240"/>
              <a:buNone/>
            </a:pPr>
            <a:r>
              <a:t/>
            </a:r>
            <a:endParaRPr/>
          </a:p>
          <a:p>
            <a:pPr indent="-201168" lvl="1" marL="548640" rtl="0" algn="l">
              <a:spcBef>
                <a:spcPts val="250"/>
              </a:spcBef>
              <a:spcAft>
                <a:spcPts val="0"/>
              </a:spcAft>
              <a:buSzPts val="2400"/>
              <a:buChar char="◦"/>
            </a:pPr>
            <a:r>
              <a:rPr lang="en-CA"/>
              <a:t>Page 85</a:t>
            </a:r>
            <a:endParaRPr/>
          </a:p>
        </p:txBody>
      </p:sp>
      <p:sp>
        <p:nvSpPr>
          <p:cNvPr id="244" name="Google Shape;244;p12"/>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3"/>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t/>
            </a:r>
            <a:endParaRPr/>
          </a:p>
        </p:txBody>
      </p:sp>
      <p:sp>
        <p:nvSpPr>
          <p:cNvPr id="250" name="Google Shape;250;p13"/>
          <p:cNvSpPr txBox="1"/>
          <p:nvPr>
            <p:ph idx="1" type="body"/>
          </p:nvPr>
        </p:nvSpPr>
        <p:spPr>
          <a:xfrm>
            <a:off x="502920" y="2276872"/>
            <a:ext cx="8183880" cy="2441432"/>
          </a:xfrm>
          <a:prstGeom prst="rect">
            <a:avLst/>
          </a:prstGeom>
          <a:noFill/>
          <a:ln>
            <a:noFill/>
          </a:ln>
        </p:spPr>
        <p:txBody>
          <a:bodyPr anchorCtr="0" anchor="t" bIns="45700" lIns="182875" spcFirstLastPara="1" rIns="91425" wrap="square" tIns="91425">
            <a:normAutofit/>
          </a:bodyPr>
          <a:lstStyle/>
          <a:p>
            <a:pPr indent="-265176" lvl="0" marL="265176" rtl="0" algn="ctr">
              <a:spcBef>
                <a:spcPts val="0"/>
              </a:spcBef>
              <a:spcAft>
                <a:spcPts val="0"/>
              </a:spcAft>
              <a:buSzPts val="1920"/>
              <a:buChar char="⚫"/>
            </a:pPr>
            <a:r>
              <a:rPr lang="en-CA" sz="2400"/>
              <a:t>End</a:t>
            </a:r>
            <a:endParaRPr sz="2400"/>
          </a:p>
        </p:txBody>
      </p:sp>
      <p:sp>
        <p:nvSpPr>
          <p:cNvPr id="251" name="Google Shape;251;p13"/>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CA"/>
              <a:t>Robertson College 2013</a:t>
            </a:r>
            <a:endParaRPr/>
          </a:p>
        </p:txBody>
      </p:sp>
    </p:spTree>
  </p:cSld>
  <p:clrMapOvr>
    <a:masterClrMapping/>
  </p:clrMapOvr>
</p:sld>
</file>

<file path=ppt/theme/theme1.xml><?xml version="1.0" encoding="utf-8"?>
<a:theme xmlns:a="http://schemas.openxmlformats.org/drawingml/2006/main" xmlns:r="http://schemas.openxmlformats.org/officeDocument/2006/relationships" name="Aspect">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2012-12-06T00:11:11Z</dcterms:created>
  <dc:creator>Brooke B</dc:creator>
</cp:coreProperties>
</file>