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6858000" cx="9144000"/>
  <p:notesSz cx="6858000" cy="9144000"/>
  <p:embeddedFontLst>
    <p:embeddedFont>
      <p:font typeface="Libre Franklin"/>
      <p:regular r:id="rId15"/>
      <p:bold r:id="rId16"/>
      <p:italic r:id="rId17"/>
      <p:boldItalic r:id="rId18"/>
    </p:embeddedFont>
    <p:embeddedFont>
      <p:font typeface="Constantia"/>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23" roundtripDataSignature="AMtx7mj6aUWpRZd8X0oP7O60xCKlHSTN6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onstantia-bold.fntdata"/><Relationship Id="rId11" Type="http://schemas.openxmlformats.org/officeDocument/2006/relationships/slide" Target="slides/slide6.xml"/><Relationship Id="rId22" Type="http://schemas.openxmlformats.org/officeDocument/2006/relationships/font" Target="fonts/Constantia-boldItalic.fntdata"/><Relationship Id="rId10" Type="http://schemas.openxmlformats.org/officeDocument/2006/relationships/slide" Target="slides/slide5.xml"/><Relationship Id="rId21" Type="http://schemas.openxmlformats.org/officeDocument/2006/relationships/font" Target="fonts/Constantia-italic.fntdata"/><Relationship Id="rId13" Type="http://schemas.openxmlformats.org/officeDocument/2006/relationships/slide" Target="slides/slide8.xml"/><Relationship Id="rId12" Type="http://schemas.openxmlformats.org/officeDocument/2006/relationships/slide" Target="slides/slide7.xml"/><Relationship Id="rId23"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LibreFranklin-regular.fntdata"/><Relationship Id="rId14" Type="http://schemas.openxmlformats.org/officeDocument/2006/relationships/slide" Target="slides/slide9.xml"/><Relationship Id="rId17" Type="http://schemas.openxmlformats.org/officeDocument/2006/relationships/font" Target="fonts/LibreFranklin-italic.fntdata"/><Relationship Id="rId16" Type="http://schemas.openxmlformats.org/officeDocument/2006/relationships/font" Target="fonts/LibreFranklin-bold.fntdata"/><Relationship Id="rId5" Type="http://schemas.openxmlformats.org/officeDocument/2006/relationships/notesMaster" Target="notesMasters/notesMaster1.xml"/><Relationship Id="rId19" Type="http://schemas.openxmlformats.org/officeDocument/2006/relationships/font" Target="fonts/Constantia-regular.fntdata"/><Relationship Id="rId6" Type="http://schemas.openxmlformats.org/officeDocument/2006/relationships/slide" Target="slides/slide1.xml"/><Relationship Id="rId18" Type="http://schemas.openxmlformats.org/officeDocument/2006/relationships/font" Target="fonts/LibreFranklin-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 name="Google Shape;128;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In an empowered culture employees know the range of their power. They have been trained in the range of possible solutions to questions and they know that their superiors are willing to live with their d</a:t>
            </a:r>
            <a:r>
              <a:rPr lang="en-CA"/>
              <a:t>ecisions.</a:t>
            </a:r>
            <a:endParaRPr/>
          </a:p>
        </p:txBody>
      </p:sp>
      <p:sp>
        <p:nvSpPr>
          <p:cNvPr id="134" name="Google Shape;134;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All businesses that deal with customers should have an official mission and purpose statement.</a:t>
            </a:r>
            <a:endParaRPr/>
          </a:p>
        </p:txBody>
      </p:sp>
      <p:sp>
        <p:nvSpPr>
          <p:cNvPr id="140" name="Google Shape;140;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Coproduction does not mean that the customers do</a:t>
            </a:r>
            <a:r>
              <a:rPr lang="en-CA"/>
              <a:t>ll the work.</a:t>
            </a:r>
            <a:endParaRPr/>
          </a:p>
        </p:txBody>
      </p:sp>
      <p:sp>
        <p:nvSpPr>
          <p:cNvPr id="147" name="Google Shape;14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 name="Google Shape;154;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3" name="Shape 23"/>
        <p:cNvGrpSpPr/>
        <p:nvPr/>
      </p:nvGrpSpPr>
      <p:grpSpPr>
        <a:xfrm>
          <a:off x="0" y="0"/>
          <a:ext cx="0" cy="0"/>
          <a:chOff x="0" y="0"/>
          <a:chExt cx="0" cy="0"/>
        </a:xfrm>
      </p:grpSpPr>
      <p:grpSp>
        <p:nvGrpSpPr>
          <p:cNvPr id="24" name="Google Shape;24;p11"/>
          <p:cNvGrpSpPr/>
          <p:nvPr/>
        </p:nvGrpSpPr>
        <p:grpSpPr>
          <a:xfrm>
            <a:off x="0" y="0"/>
            <a:ext cx="9144000" cy="6858000"/>
            <a:chOff x="0" y="0"/>
            <a:chExt cx="9144000" cy="6858000"/>
          </a:xfrm>
        </p:grpSpPr>
        <p:sp>
          <p:nvSpPr>
            <p:cNvPr id="25" name="Google Shape;25;p11"/>
            <p:cNvSpPr/>
            <p:nvPr/>
          </p:nvSpPr>
          <p:spPr>
            <a:xfrm>
              <a:off x="0" y="0"/>
              <a:ext cx="7162800" cy="6858000"/>
            </a:xfrm>
            <a:prstGeom prst="rect">
              <a:avLst/>
            </a:prstGeom>
            <a:gradFill>
              <a:gsLst>
                <a:gs pos="0">
                  <a:srgbClr val="010101">
                    <a:alpha val="51764"/>
                  </a:srgbClr>
                </a:gs>
                <a:gs pos="60000">
                  <a:srgbClr val="FEFEFE">
                    <a:alpha val="0"/>
                  </a:srgbClr>
                </a:gs>
                <a:gs pos="100000">
                  <a:srgbClr val="FEFEFE">
                    <a:alpha val="0"/>
                  </a:srgbClr>
                </a:gs>
              </a:gsLst>
              <a:path path="circle">
                <a:fillToRect r="100%" t="100%"/>
              </a:path>
              <a:tileRect b="-100%" l="-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26" name="Google Shape;26;p11"/>
            <p:cNvSpPr/>
            <p:nvPr/>
          </p:nvSpPr>
          <p:spPr>
            <a:xfrm>
              <a:off x="1143000" y="0"/>
              <a:ext cx="8001000" cy="6858000"/>
            </a:xfrm>
            <a:prstGeom prst="rect">
              <a:avLst/>
            </a:prstGeom>
            <a:gradFill>
              <a:gsLst>
                <a:gs pos="0">
                  <a:srgbClr val="010101">
                    <a:alpha val="55686"/>
                  </a:srgbClr>
                </a:gs>
                <a:gs pos="61000">
                  <a:srgbClr val="FEFEFE">
                    <a:alpha val="0"/>
                  </a:srgbClr>
                </a:gs>
                <a:gs pos="100000">
                  <a:srgbClr val="FEFEFE">
                    <a:alpha val="0"/>
                  </a:srgbClr>
                </a:gs>
              </a:gsLst>
              <a:path path="circle">
                <a:fillToRect l="100%" t="100%"/>
              </a:path>
              <a:tileRect b="-100%" r="-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grpSp>
      <p:sp>
        <p:nvSpPr>
          <p:cNvPr id="27" name="Google Shape;27;p11"/>
          <p:cNvSpPr/>
          <p:nvPr/>
        </p:nvSpPr>
        <p:spPr>
          <a:xfrm rot="10800000">
            <a:off x="891821" y="5617774"/>
            <a:ext cx="7382935" cy="537210"/>
          </a:xfrm>
          <a:custGeom>
            <a:rect b="b" l="l" r="r" t="t"/>
            <a:pathLst>
              <a:path extrusionOk="0" h="495300" w="7955280">
                <a:moveTo>
                  <a:pt x="0" y="495300"/>
                </a:moveTo>
                <a:lnTo>
                  <a:pt x="169546" y="0"/>
                </a:lnTo>
                <a:lnTo>
                  <a:pt x="3966210" y="95250"/>
                </a:lnTo>
                <a:lnTo>
                  <a:pt x="7785734" y="0"/>
                </a:lnTo>
                <a:lnTo>
                  <a:pt x="7955280" y="495300"/>
                </a:lnTo>
                <a:lnTo>
                  <a:pt x="0" y="495300"/>
                </a:lnTo>
                <a:close/>
              </a:path>
            </a:pathLst>
          </a:custGeom>
          <a:gradFill>
            <a:gsLst>
              <a:gs pos="0">
                <a:srgbClr val="010101">
                  <a:alpha val="33725"/>
                </a:srgbClr>
              </a:gs>
              <a:gs pos="30000">
                <a:srgbClr val="010101">
                  <a:alpha val="33725"/>
                </a:srgbClr>
              </a:gs>
              <a:gs pos="100000">
                <a:srgbClr val="010101">
                  <a:alpha val="25882"/>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28" name="Google Shape;28;p11"/>
          <p:cNvSpPr/>
          <p:nvPr/>
        </p:nvSpPr>
        <p:spPr>
          <a:xfrm>
            <a:off x="989952" y="1016990"/>
            <a:ext cx="7179733" cy="4831643"/>
          </a:xfrm>
          <a:prstGeom prst="rect">
            <a:avLst/>
          </a:prstGeom>
          <a:solidFill>
            <a:srgbClr val="FEFEFE"/>
          </a:solid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29" name="Google Shape;29;p11"/>
          <p:cNvSpPr/>
          <p:nvPr/>
        </p:nvSpPr>
        <p:spPr>
          <a:xfrm>
            <a:off x="990600" y="1009650"/>
            <a:ext cx="7179733" cy="4831643"/>
          </a:xfrm>
          <a:prstGeom prst="rect">
            <a:avLst/>
          </a:prstGeom>
          <a:blipFill rotWithShape="1">
            <a:blip r:embed="rId2">
              <a:alphaModFix amt="20000"/>
            </a:blip>
            <a:tile algn="tl" flip="none" tx="0" sx="100000" ty="0" sy="100000"/>
          </a:blip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pic>
        <p:nvPicPr>
          <p:cNvPr descr="C:\Users\Administrator\Desktop\Pushpin Dev\Assets\pushpinLeft.png" id="30" name="Google Shape;30;p11"/>
          <p:cNvPicPr preferRelativeResize="0"/>
          <p:nvPr/>
        </p:nvPicPr>
        <p:blipFill rotWithShape="1">
          <a:blip r:embed="rId3">
            <a:alphaModFix/>
          </a:blip>
          <a:srcRect b="0" l="0" r="0" t="0"/>
          <a:stretch/>
        </p:blipFill>
        <p:spPr>
          <a:xfrm rot="1435684">
            <a:off x="769521" y="702069"/>
            <a:ext cx="567831" cy="567830"/>
          </a:xfrm>
          <a:prstGeom prst="rect">
            <a:avLst/>
          </a:prstGeom>
          <a:noFill/>
          <a:ln>
            <a:noFill/>
          </a:ln>
        </p:spPr>
      </p:pic>
      <p:pic>
        <p:nvPicPr>
          <p:cNvPr descr="C:\Users\Administrator\Desktop\Pushpin Dev\Assets\pushpinLeft.png" id="31" name="Google Shape;31;p11"/>
          <p:cNvPicPr preferRelativeResize="0"/>
          <p:nvPr/>
        </p:nvPicPr>
        <p:blipFill rotWithShape="1">
          <a:blip r:embed="rId3">
            <a:alphaModFix/>
          </a:blip>
          <a:srcRect b="0" l="0" r="0" t="0"/>
          <a:stretch/>
        </p:blipFill>
        <p:spPr>
          <a:xfrm rot="4096196">
            <a:off x="7855433" y="749720"/>
            <a:ext cx="566928" cy="566928"/>
          </a:xfrm>
          <a:prstGeom prst="rect">
            <a:avLst/>
          </a:prstGeom>
          <a:noFill/>
          <a:ln>
            <a:noFill/>
          </a:ln>
        </p:spPr>
      </p:pic>
      <p:sp>
        <p:nvSpPr>
          <p:cNvPr id="32" name="Google Shape;32;p11"/>
          <p:cNvSpPr txBox="1"/>
          <p:nvPr>
            <p:ph type="ctrTitle"/>
          </p:nvPr>
        </p:nvSpPr>
        <p:spPr>
          <a:xfrm>
            <a:off x="1727201" y="1794935"/>
            <a:ext cx="5723468" cy="1828090"/>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chemeClr val="dk1"/>
              </a:buClr>
              <a:buSzPts val="4800"/>
              <a:buFont typeface="Constantia"/>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1"/>
          <p:cNvSpPr txBox="1"/>
          <p:nvPr>
            <p:ph idx="1" type="subTitle"/>
          </p:nvPr>
        </p:nvSpPr>
        <p:spPr>
          <a:xfrm>
            <a:off x="1727200" y="3736622"/>
            <a:ext cx="5712179" cy="1524000"/>
          </a:xfrm>
          <a:prstGeom prst="rect">
            <a:avLst/>
          </a:prstGeom>
          <a:noFill/>
          <a:ln>
            <a:noFill/>
          </a:ln>
        </p:spPr>
        <p:txBody>
          <a:bodyPr anchorCtr="0" anchor="t" bIns="45700" lIns="91425" spcFirstLastPara="1" rIns="91425" wrap="square" tIns="45700">
            <a:normAutofit/>
          </a:bodyPr>
          <a:lstStyle>
            <a:lvl1pPr lvl="0" algn="ctr">
              <a:spcBef>
                <a:spcPts val="480"/>
              </a:spcBef>
              <a:spcAft>
                <a:spcPts val="0"/>
              </a:spcAft>
              <a:buSzPts val="2040"/>
              <a:buNone/>
              <a:defRPr>
                <a:solidFill>
                  <a:schemeClr val="dk2"/>
                </a:solidFill>
              </a:defRPr>
            </a:lvl1pPr>
            <a:lvl2pPr lvl="1" algn="ctr">
              <a:spcBef>
                <a:spcPts val="440"/>
              </a:spcBef>
              <a:spcAft>
                <a:spcPts val="0"/>
              </a:spcAft>
              <a:buSzPts val="1870"/>
              <a:buNone/>
              <a:defRPr>
                <a:solidFill>
                  <a:srgbClr val="888888"/>
                </a:solidFill>
              </a:defRPr>
            </a:lvl2pPr>
            <a:lvl3pPr lvl="2" algn="ctr">
              <a:spcBef>
                <a:spcPts val="400"/>
              </a:spcBef>
              <a:spcAft>
                <a:spcPts val="0"/>
              </a:spcAft>
              <a:buSzPts val="1700"/>
              <a:buNone/>
              <a:defRPr>
                <a:solidFill>
                  <a:srgbClr val="888888"/>
                </a:solidFill>
              </a:defRPr>
            </a:lvl3pPr>
            <a:lvl4pPr lvl="3" algn="ctr">
              <a:spcBef>
                <a:spcPts val="360"/>
              </a:spcBef>
              <a:spcAft>
                <a:spcPts val="0"/>
              </a:spcAft>
              <a:buSzPts val="1530"/>
              <a:buNone/>
              <a:defRPr>
                <a:solidFill>
                  <a:srgbClr val="888888"/>
                </a:solidFill>
              </a:defRPr>
            </a:lvl4pPr>
            <a:lvl5pPr lvl="4" algn="ctr">
              <a:spcBef>
                <a:spcPts val="320"/>
              </a:spcBef>
              <a:spcAft>
                <a:spcPts val="0"/>
              </a:spcAft>
              <a:buSzPts val="1360"/>
              <a:buNone/>
              <a:defRPr>
                <a:solidFill>
                  <a:srgbClr val="888888"/>
                </a:solidFill>
              </a:defRPr>
            </a:lvl5pPr>
            <a:lvl6pPr lvl="5" algn="ctr">
              <a:spcBef>
                <a:spcPts val="320"/>
              </a:spcBef>
              <a:spcAft>
                <a:spcPts val="0"/>
              </a:spcAft>
              <a:buSzPts val="1360"/>
              <a:buNone/>
              <a:defRPr>
                <a:solidFill>
                  <a:srgbClr val="888888"/>
                </a:solidFill>
              </a:defRPr>
            </a:lvl6pPr>
            <a:lvl7pPr lvl="6" algn="ctr">
              <a:spcBef>
                <a:spcPts val="320"/>
              </a:spcBef>
              <a:spcAft>
                <a:spcPts val="0"/>
              </a:spcAft>
              <a:buSzPts val="1360"/>
              <a:buNone/>
              <a:defRPr>
                <a:solidFill>
                  <a:srgbClr val="888888"/>
                </a:solidFill>
              </a:defRPr>
            </a:lvl7pPr>
            <a:lvl8pPr lvl="7" algn="ctr">
              <a:spcBef>
                <a:spcPts val="320"/>
              </a:spcBef>
              <a:spcAft>
                <a:spcPts val="0"/>
              </a:spcAft>
              <a:buSzPts val="1360"/>
              <a:buNone/>
              <a:defRPr>
                <a:solidFill>
                  <a:srgbClr val="888888"/>
                </a:solidFill>
              </a:defRPr>
            </a:lvl8pPr>
            <a:lvl9pPr lvl="8" algn="ctr">
              <a:spcBef>
                <a:spcPts val="320"/>
              </a:spcBef>
              <a:spcAft>
                <a:spcPts val="0"/>
              </a:spcAft>
              <a:buSzPts val="1360"/>
              <a:buNone/>
              <a:defRPr>
                <a:solidFill>
                  <a:srgbClr val="888888"/>
                </a:solidFill>
              </a:defRPr>
            </a:lvl9pPr>
          </a:lstStyle>
          <a:p/>
        </p:txBody>
      </p:sp>
      <p:sp>
        <p:nvSpPr>
          <p:cNvPr id="34" name="Google Shape;34;p11"/>
          <p:cNvSpPr txBox="1"/>
          <p:nvPr>
            <p:ph idx="10" type="dt"/>
          </p:nvPr>
        </p:nvSpPr>
        <p:spPr>
          <a:xfrm>
            <a:off x="6770676" y="535759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1"/>
          <p:cNvSpPr txBox="1"/>
          <p:nvPr>
            <p:ph idx="11" type="ftr"/>
          </p:nvPr>
        </p:nvSpPr>
        <p:spPr>
          <a:xfrm>
            <a:off x="1174044" y="5357592"/>
            <a:ext cx="503484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1"/>
          <p:cNvSpPr txBox="1"/>
          <p:nvPr>
            <p:ph idx="12" type="sldNum"/>
          </p:nvPr>
        </p:nvSpPr>
        <p:spPr>
          <a:xfrm>
            <a:off x="6213930" y="5357592"/>
            <a:ext cx="554023"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0" i="0" sz="1400" u="none" cap="none" strike="noStrike">
                <a:solidFill>
                  <a:schemeClr val="dk2"/>
                </a:solidFill>
                <a:latin typeface="Arial"/>
                <a:ea typeface="Arial"/>
                <a:cs typeface="Arial"/>
                <a:sym typeface="Arial"/>
              </a:defRPr>
            </a:lvl1pPr>
            <a:lvl2pPr indent="0" lvl="1" marL="0" algn="ctr">
              <a:spcBef>
                <a:spcPts val="0"/>
              </a:spcBef>
              <a:buNone/>
              <a:defRPr b="0" i="0" sz="1400" u="none" cap="none" strike="noStrike">
                <a:solidFill>
                  <a:schemeClr val="dk2"/>
                </a:solidFill>
                <a:latin typeface="Arial"/>
                <a:ea typeface="Arial"/>
                <a:cs typeface="Arial"/>
                <a:sym typeface="Arial"/>
              </a:defRPr>
            </a:lvl2pPr>
            <a:lvl3pPr indent="0" lvl="2" marL="0" algn="ctr">
              <a:spcBef>
                <a:spcPts val="0"/>
              </a:spcBef>
              <a:buNone/>
              <a:defRPr b="0" i="0" sz="1400" u="none" cap="none" strike="noStrike">
                <a:solidFill>
                  <a:schemeClr val="dk2"/>
                </a:solidFill>
                <a:latin typeface="Arial"/>
                <a:ea typeface="Arial"/>
                <a:cs typeface="Arial"/>
                <a:sym typeface="Arial"/>
              </a:defRPr>
            </a:lvl3pPr>
            <a:lvl4pPr indent="0" lvl="3" marL="0" algn="ctr">
              <a:spcBef>
                <a:spcPts val="0"/>
              </a:spcBef>
              <a:buNone/>
              <a:defRPr b="0" i="0" sz="1400" u="none" cap="none" strike="noStrike">
                <a:solidFill>
                  <a:schemeClr val="dk2"/>
                </a:solidFill>
                <a:latin typeface="Arial"/>
                <a:ea typeface="Arial"/>
                <a:cs typeface="Arial"/>
                <a:sym typeface="Arial"/>
              </a:defRPr>
            </a:lvl4pPr>
            <a:lvl5pPr indent="0" lvl="4" marL="0" algn="ctr">
              <a:spcBef>
                <a:spcPts val="0"/>
              </a:spcBef>
              <a:buNone/>
              <a:defRPr b="0" i="0" sz="1400" u="none" cap="none" strike="noStrike">
                <a:solidFill>
                  <a:schemeClr val="dk2"/>
                </a:solidFill>
                <a:latin typeface="Arial"/>
                <a:ea typeface="Arial"/>
                <a:cs typeface="Arial"/>
                <a:sym typeface="Arial"/>
              </a:defRPr>
            </a:lvl5pPr>
            <a:lvl6pPr indent="0" lvl="5" marL="0" algn="ctr">
              <a:spcBef>
                <a:spcPts val="0"/>
              </a:spcBef>
              <a:buNone/>
              <a:defRPr b="0" i="0" sz="1400" u="none" cap="none" strike="noStrike">
                <a:solidFill>
                  <a:schemeClr val="dk2"/>
                </a:solidFill>
                <a:latin typeface="Arial"/>
                <a:ea typeface="Arial"/>
                <a:cs typeface="Arial"/>
                <a:sym typeface="Arial"/>
              </a:defRPr>
            </a:lvl6pPr>
            <a:lvl7pPr indent="0" lvl="6" marL="0" algn="ctr">
              <a:spcBef>
                <a:spcPts val="0"/>
              </a:spcBef>
              <a:buNone/>
              <a:defRPr b="0" i="0" sz="1400" u="none" cap="none" strike="noStrike">
                <a:solidFill>
                  <a:schemeClr val="dk2"/>
                </a:solidFill>
                <a:latin typeface="Arial"/>
                <a:ea typeface="Arial"/>
                <a:cs typeface="Arial"/>
                <a:sym typeface="Arial"/>
              </a:defRPr>
            </a:lvl7pPr>
            <a:lvl8pPr indent="0" lvl="7" marL="0" algn="ctr">
              <a:spcBef>
                <a:spcPts val="0"/>
              </a:spcBef>
              <a:buNone/>
              <a:defRPr b="0" i="0" sz="1400" u="none" cap="none" strike="noStrike">
                <a:solidFill>
                  <a:schemeClr val="dk2"/>
                </a:solidFill>
                <a:latin typeface="Arial"/>
                <a:ea typeface="Arial"/>
                <a:cs typeface="Arial"/>
                <a:sym typeface="Arial"/>
              </a:defRPr>
            </a:lvl8pPr>
            <a:lvl9pPr indent="0" lvl="8" marL="0" algn="ctr">
              <a:spcBef>
                <a:spcPts val="0"/>
              </a:spcBef>
              <a:buNone/>
              <a:defRPr b="0" i="0" sz="1400" u="none" cap="none" strike="noStrike">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7" name="Shape 37"/>
        <p:cNvGrpSpPr/>
        <p:nvPr/>
      </p:nvGrpSpPr>
      <p:grpSpPr>
        <a:xfrm>
          <a:off x="0" y="0"/>
          <a:ext cx="0" cy="0"/>
          <a:chOff x="0" y="0"/>
          <a:chExt cx="0" cy="0"/>
        </a:xfrm>
      </p:grpSpPr>
      <p:sp>
        <p:nvSpPr>
          <p:cNvPr id="38" name="Google Shape;38;p12"/>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2"/>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
        <p:nvSpPr>
          <p:cNvPr id="40" name="Google Shape;40;p12"/>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12"/>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2"/>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3" name="Shape 43"/>
        <p:cNvGrpSpPr/>
        <p:nvPr/>
      </p:nvGrpSpPr>
      <p:grpSpPr>
        <a:xfrm>
          <a:off x="0" y="0"/>
          <a:ext cx="0" cy="0"/>
          <a:chOff x="0" y="0"/>
          <a:chExt cx="0" cy="0"/>
        </a:xfrm>
      </p:grpSpPr>
      <p:sp>
        <p:nvSpPr>
          <p:cNvPr id="44" name="Google Shape;44;p13"/>
          <p:cNvSpPr txBox="1"/>
          <p:nvPr>
            <p:ph type="title"/>
          </p:nvPr>
        </p:nvSpPr>
        <p:spPr>
          <a:xfrm>
            <a:off x="1444979" y="2239430"/>
            <a:ext cx="6254044" cy="1362075"/>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chemeClr val="dk1"/>
              </a:buClr>
              <a:buSzPts val="4000"/>
              <a:buFont typeface="Constantia"/>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13"/>
          <p:cNvSpPr txBox="1"/>
          <p:nvPr>
            <p:ph idx="1" type="body"/>
          </p:nvPr>
        </p:nvSpPr>
        <p:spPr>
          <a:xfrm>
            <a:off x="1456267" y="3725334"/>
            <a:ext cx="6231467" cy="1309511"/>
          </a:xfrm>
          <a:prstGeom prst="rect">
            <a:avLst/>
          </a:prstGeom>
          <a:noFill/>
          <a:ln>
            <a:noFill/>
          </a:ln>
        </p:spPr>
        <p:txBody>
          <a:bodyPr anchorCtr="0" anchor="t" bIns="45700" lIns="91425" spcFirstLastPara="1" rIns="91425" wrap="square" tIns="45700">
            <a:normAutofit/>
          </a:bodyPr>
          <a:lstStyle>
            <a:lvl1pPr indent="-228600" lvl="0" marL="457200" algn="ctr">
              <a:spcBef>
                <a:spcPts val="400"/>
              </a:spcBef>
              <a:spcAft>
                <a:spcPts val="0"/>
              </a:spcAft>
              <a:buSzPts val="1700"/>
              <a:buNone/>
              <a:defRPr sz="2000">
                <a:solidFill>
                  <a:schemeClr val="dk2"/>
                </a:solidFill>
              </a:defRPr>
            </a:lvl1pPr>
            <a:lvl2pPr indent="-228600" lvl="1" marL="914400" algn="l">
              <a:spcBef>
                <a:spcPts val="360"/>
              </a:spcBef>
              <a:spcAft>
                <a:spcPts val="0"/>
              </a:spcAft>
              <a:buSzPts val="1530"/>
              <a:buNone/>
              <a:defRPr sz="1800">
                <a:solidFill>
                  <a:srgbClr val="888888"/>
                </a:solidFill>
              </a:defRPr>
            </a:lvl2pPr>
            <a:lvl3pPr indent="-228600" lvl="2" marL="1371600" algn="l">
              <a:spcBef>
                <a:spcPts val="320"/>
              </a:spcBef>
              <a:spcAft>
                <a:spcPts val="0"/>
              </a:spcAft>
              <a:buSzPts val="1360"/>
              <a:buNone/>
              <a:defRPr sz="1600">
                <a:solidFill>
                  <a:srgbClr val="888888"/>
                </a:solidFill>
              </a:defRPr>
            </a:lvl3pPr>
            <a:lvl4pPr indent="-228600" lvl="3" marL="1828800" algn="l">
              <a:spcBef>
                <a:spcPts val="280"/>
              </a:spcBef>
              <a:spcAft>
                <a:spcPts val="0"/>
              </a:spcAft>
              <a:buSzPts val="1190"/>
              <a:buNone/>
              <a:defRPr sz="1400">
                <a:solidFill>
                  <a:srgbClr val="888888"/>
                </a:solidFill>
              </a:defRPr>
            </a:lvl4pPr>
            <a:lvl5pPr indent="-228600" lvl="4" marL="2286000" algn="l">
              <a:spcBef>
                <a:spcPts val="280"/>
              </a:spcBef>
              <a:spcAft>
                <a:spcPts val="0"/>
              </a:spcAft>
              <a:buSzPts val="1190"/>
              <a:buNone/>
              <a:defRPr sz="1400">
                <a:solidFill>
                  <a:srgbClr val="888888"/>
                </a:solidFill>
              </a:defRPr>
            </a:lvl5pPr>
            <a:lvl6pPr indent="-228600" lvl="5" marL="2743200" algn="l">
              <a:spcBef>
                <a:spcPts val="280"/>
              </a:spcBef>
              <a:spcAft>
                <a:spcPts val="0"/>
              </a:spcAft>
              <a:buSzPts val="1190"/>
              <a:buNone/>
              <a:defRPr sz="1400">
                <a:solidFill>
                  <a:srgbClr val="888888"/>
                </a:solidFill>
              </a:defRPr>
            </a:lvl6pPr>
            <a:lvl7pPr indent="-228600" lvl="6" marL="3200400" algn="l">
              <a:spcBef>
                <a:spcPts val="280"/>
              </a:spcBef>
              <a:spcAft>
                <a:spcPts val="0"/>
              </a:spcAft>
              <a:buSzPts val="1190"/>
              <a:buNone/>
              <a:defRPr sz="1400">
                <a:solidFill>
                  <a:srgbClr val="888888"/>
                </a:solidFill>
              </a:defRPr>
            </a:lvl7pPr>
            <a:lvl8pPr indent="-228600" lvl="7" marL="3657600" algn="l">
              <a:spcBef>
                <a:spcPts val="280"/>
              </a:spcBef>
              <a:spcAft>
                <a:spcPts val="0"/>
              </a:spcAft>
              <a:buSzPts val="1190"/>
              <a:buNone/>
              <a:defRPr sz="1400">
                <a:solidFill>
                  <a:srgbClr val="888888"/>
                </a:solidFill>
              </a:defRPr>
            </a:lvl8pPr>
            <a:lvl9pPr indent="-228600" lvl="8" marL="4114800" algn="l">
              <a:spcBef>
                <a:spcPts val="280"/>
              </a:spcBef>
              <a:spcAft>
                <a:spcPts val="0"/>
              </a:spcAft>
              <a:buSzPts val="1190"/>
              <a:buNone/>
              <a:defRPr sz="1400">
                <a:solidFill>
                  <a:srgbClr val="888888"/>
                </a:solidFill>
              </a:defRPr>
            </a:lvl9pPr>
          </a:lstStyle>
          <a:p/>
        </p:txBody>
      </p:sp>
      <p:sp>
        <p:nvSpPr>
          <p:cNvPr id="46" name="Google Shape;46;p13"/>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3"/>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3"/>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9" name="Shape 49"/>
        <p:cNvGrpSpPr/>
        <p:nvPr/>
      </p:nvGrpSpPr>
      <p:grpSpPr>
        <a:xfrm>
          <a:off x="0" y="0"/>
          <a:ext cx="0" cy="0"/>
          <a:chOff x="0" y="0"/>
          <a:chExt cx="0" cy="0"/>
        </a:xfrm>
      </p:grpSpPr>
      <p:sp>
        <p:nvSpPr>
          <p:cNvPr id="50" name="Google Shape;50;p14"/>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4"/>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4"/>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4"/>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54" name="Google Shape;54;p14"/>
          <p:cNvSpPr txBox="1"/>
          <p:nvPr>
            <p:ph idx="1" type="body"/>
          </p:nvPr>
        </p:nvSpPr>
        <p:spPr>
          <a:xfrm>
            <a:off x="1298448" y="2121407"/>
            <a:ext cx="3200400" cy="3602736"/>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
        <p:nvSpPr>
          <p:cNvPr id="55" name="Google Shape;55;p14"/>
          <p:cNvSpPr txBox="1"/>
          <p:nvPr>
            <p:ph idx="2" type="body"/>
          </p:nvPr>
        </p:nvSpPr>
        <p:spPr>
          <a:xfrm>
            <a:off x="4663440" y="2119313"/>
            <a:ext cx="3200400" cy="3605212"/>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6" name="Shape 56"/>
        <p:cNvGrpSpPr/>
        <p:nvPr/>
      </p:nvGrpSpPr>
      <p:grpSpPr>
        <a:xfrm>
          <a:off x="0" y="0"/>
          <a:ext cx="0" cy="0"/>
          <a:chOff x="0" y="0"/>
          <a:chExt cx="0" cy="0"/>
        </a:xfrm>
      </p:grpSpPr>
      <p:sp>
        <p:nvSpPr>
          <p:cNvPr id="57" name="Google Shape;57;p15"/>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onstanti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5"/>
          <p:cNvSpPr txBox="1"/>
          <p:nvPr>
            <p:ph idx="1" type="body"/>
          </p:nvPr>
        </p:nvSpPr>
        <p:spPr>
          <a:xfrm>
            <a:off x="1557869" y="2122312"/>
            <a:ext cx="2939521" cy="820208"/>
          </a:xfrm>
          <a:prstGeom prst="rect">
            <a:avLst/>
          </a:prstGeom>
          <a:noFill/>
          <a:ln>
            <a:noFill/>
          </a:ln>
        </p:spPr>
        <p:txBody>
          <a:bodyPr anchorCtr="0" anchor="b" bIns="45700" lIns="91425" spcFirstLastPara="1" rIns="91425" wrap="square" tIns="45700">
            <a:normAutofit/>
          </a:bodyPr>
          <a:lstStyle>
            <a:lvl1pPr indent="-228600" lvl="0" marL="457200" algn="ctr">
              <a:spcBef>
                <a:spcPts val="400"/>
              </a:spcBef>
              <a:spcAft>
                <a:spcPts val="0"/>
              </a:spcAft>
              <a:buSzPts val="1700"/>
              <a:buNone/>
              <a:defRPr b="1" sz="2000">
                <a:solidFill>
                  <a:schemeClr val="dk2"/>
                </a:solidFill>
              </a:defRPr>
            </a:lvl1pPr>
            <a:lvl2pPr indent="-228600" lvl="1" marL="914400" algn="l">
              <a:spcBef>
                <a:spcPts val="400"/>
              </a:spcBef>
              <a:spcAft>
                <a:spcPts val="0"/>
              </a:spcAft>
              <a:buSzPts val="1700"/>
              <a:buNone/>
              <a:defRPr b="1" sz="2000"/>
            </a:lvl2pPr>
            <a:lvl3pPr indent="-228600" lvl="2" marL="1371600" algn="l">
              <a:spcBef>
                <a:spcPts val="360"/>
              </a:spcBef>
              <a:spcAft>
                <a:spcPts val="0"/>
              </a:spcAft>
              <a:buSzPts val="1530"/>
              <a:buNone/>
              <a:defRPr b="1" sz="1800"/>
            </a:lvl3pPr>
            <a:lvl4pPr indent="-228600" lvl="3" marL="1828800" algn="l">
              <a:spcBef>
                <a:spcPts val="320"/>
              </a:spcBef>
              <a:spcAft>
                <a:spcPts val="0"/>
              </a:spcAft>
              <a:buSzPts val="1360"/>
              <a:buNone/>
              <a:defRPr b="1" sz="1600"/>
            </a:lvl4pPr>
            <a:lvl5pPr indent="-228600" lvl="4" marL="2286000" algn="l">
              <a:spcBef>
                <a:spcPts val="320"/>
              </a:spcBef>
              <a:spcAft>
                <a:spcPts val="0"/>
              </a:spcAft>
              <a:buSzPts val="1360"/>
              <a:buNone/>
              <a:defRPr b="1" sz="1600"/>
            </a:lvl5pPr>
            <a:lvl6pPr indent="-228600" lvl="5" marL="2743200" algn="l">
              <a:spcBef>
                <a:spcPts val="320"/>
              </a:spcBef>
              <a:spcAft>
                <a:spcPts val="0"/>
              </a:spcAft>
              <a:buSzPts val="1360"/>
              <a:buNone/>
              <a:defRPr b="1" sz="1600"/>
            </a:lvl6pPr>
            <a:lvl7pPr indent="-228600" lvl="6" marL="3200400" algn="l">
              <a:spcBef>
                <a:spcPts val="320"/>
              </a:spcBef>
              <a:spcAft>
                <a:spcPts val="0"/>
              </a:spcAft>
              <a:buSzPts val="1360"/>
              <a:buNone/>
              <a:defRPr b="1" sz="1600"/>
            </a:lvl7pPr>
            <a:lvl8pPr indent="-228600" lvl="7" marL="3657600" algn="l">
              <a:spcBef>
                <a:spcPts val="320"/>
              </a:spcBef>
              <a:spcAft>
                <a:spcPts val="0"/>
              </a:spcAft>
              <a:buSzPts val="1360"/>
              <a:buNone/>
              <a:defRPr b="1" sz="1600"/>
            </a:lvl8pPr>
            <a:lvl9pPr indent="-228600" lvl="8" marL="4114800" algn="l">
              <a:spcBef>
                <a:spcPts val="320"/>
              </a:spcBef>
              <a:spcAft>
                <a:spcPts val="0"/>
              </a:spcAft>
              <a:buSzPts val="1360"/>
              <a:buNone/>
              <a:defRPr b="1" sz="1600"/>
            </a:lvl9pPr>
          </a:lstStyle>
          <a:p/>
        </p:txBody>
      </p:sp>
      <p:sp>
        <p:nvSpPr>
          <p:cNvPr id="59" name="Google Shape;59;p15"/>
          <p:cNvSpPr txBox="1"/>
          <p:nvPr>
            <p:ph idx="2" type="body"/>
          </p:nvPr>
        </p:nvSpPr>
        <p:spPr>
          <a:xfrm>
            <a:off x="4910669" y="2122311"/>
            <a:ext cx="2944368" cy="822960"/>
          </a:xfrm>
          <a:prstGeom prst="rect">
            <a:avLst/>
          </a:prstGeom>
          <a:noFill/>
          <a:ln>
            <a:noFill/>
          </a:ln>
        </p:spPr>
        <p:txBody>
          <a:bodyPr anchorCtr="0" anchor="b" bIns="45700" lIns="91425" spcFirstLastPara="1" rIns="91425" wrap="square" tIns="45700">
            <a:normAutofit/>
          </a:bodyPr>
          <a:lstStyle>
            <a:lvl1pPr indent="-228600" lvl="0" marL="457200" algn="ctr">
              <a:spcBef>
                <a:spcPts val="400"/>
              </a:spcBef>
              <a:spcAft>
                <a:spcPts val="0"/>
              </a:spcAft>
              <a:buSzPts val="1700"/>
              <a:buNone/>
              <a:defRPr b="1" sz="2000">
                <a:solidFill>
                  <a:schemeClr val="dk2"/>
                </a:solidFill>
              </a:defRPr>
            </a:lvl1pPr>
            <a:lvl2pPr indent="-228600" lvl="1" marL="914400" algn="l">
              <a:spcBef>
                <a:spcPts val="400"/>
              </a:spcBef>
              <a:spcAft>
                <a:spcPts val="0"/>
              </a:spcAft>
              <a:buSzPts val="1700"/>
              <a:buNone/>
              <a:defRPr b="1" sz="2000"/>
            </a:lvl2pPr>
            <a:lvl3pPr indent="-228600" lvl="2" marL="1371600" algn="l">
              <a:spcBef>
                <a:spcPts val="360"/>
              </a:spcBef>
              <a:spcAft>
                <a:spcPts val="0"/>
              </a:spcAft>
              <a:buSzPts val="1530"/>
              <a:buNone/>
              <a:defRPr b="1" sz="1800"/>
            </a:lvl3pPr>
            <a:lvl4pPr indent="-228600" lvl="3" marL="1828800" algn="l">
              <a:spcBef>
                <a:spcPts val="320"/>
              </a:spcBef>
              <a:spcAft>
                <a:spcPts val="0"/>
              </a:spcAft>
              <a:buSzPts val="1360"/>
              <a:buNone/>
              <a:defRPr b="1" sz="1600"/>
            </a:lvl4pPr>
            <a:lvl5pPr indent="-228600" lvl="4" marL="2286000" algn="l">
              <a:spcBef>
                <a:spcPts val="320"/>
              </a:spcBef>
              <a:spcAft>
                <a:spcPts val="0"/>
              </a:spcAft>
              <a:buSzPts val="1360"/>
              <a:buNone/>
              <a:defRPr b="1" sz="1600"/>
            </a:lvl5pPr>
            <a:lvl6pPr indent="-228600" lvl="5" marL="2743200" algn="l">
              <a:spcBef>
                <a:spcPts val="320"/>
              </a:spcBef>
              <a:spcAft>
                <a:spcPts val="0"/>
              </a:spcAft>
              <a:buSzPts val="1360"/>
              <a:buNone/>
              <a:defRPr b="1" sz="1600"/>
            </a:lvl6pPr>
            <a:lvl7pPr indent="-228600" lvl="6" marL="3200400" algn="l">
              <a:spcBef>
                <a:spcPts val="320"/>
              </a:spcBef>
              <a:spcAft>
                <a:spcPts val="0"/>
              </a:spcAft>
              <a:buSzPts val="1360"/>
              <a:buNone/>
              <a:defRPr b="1" sz="1600"/>
            </a:lvl7pPr>
            <a:lvl8pPr indent="-228600" lvl="7" marL="3657600" algn="l">
              <a:spcBef>
                <a:spcPts val="320"/>
              </a:spcBef>
              <a:spcAft>
                <a:spcPts val="0"/>
              </a:spcAft>
              <a:buSzPts val="1360"/>
              <a:buNone/>
              <a:defRPr b="1" sz="1600"/>
            </a:lvl8pPr>
            <a:lvl9pPr indent="-228600" lvl="8" marL="4114800" algn="l">
              <a:spcBef>
                <a:spcPts val="320"/>
              </a:spcBef>
              <a:spcAft>
                <a:spcPts val="0"/>
              </a:spcAft>
              <a:buSzPts val="1360"/>
              <a:buNone/>
              <a:defRPr b="1" sz="1600"/>
            </a:lvl9pPr>
          </a:lstStyle>
          <a:p/>
        </p:txBody>
      </p:sp>
      <p:sp>
        <p:nvSpPr>
          <p:cNvPr id="60" name="Google Shape;60;p15"/>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5"/>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5"/>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63" name="Google Shape;63;p15"/>
          <p:cNvSpPr txBox="1"/>
          <p:nvPr>
            <p:ph idx="3" type="body"/>
          </p:nvPr>
        </p:nvSpPr>
        <p:spPr>
          <a:xfrm>
            <a:off x="1298448" y="2944368"/>
            <a:ext cx="3227832" cy="2779776"/>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
        <p:nvSpPr>
          <p:cNvPr id="64" name="Google Shape;64;p15"/>
          <p:cNvSpPr txBox="1"/>
          <p:nvPr>
            <p:ph idx="4" type="body"/>
          </p:nvPr>
        </p:nvSpPr>
        <p:spPr>
          <a:xfrm>
            <a:off x="4645151" y="2944813"/>
            <a:ext cx="3227832" cy="2779776"/>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5" name="Shape 65"/>
        <p:cNvGrpSpPr/>
        <p:nvPr/>
      </p:nvGrpSpPr>
      <p:grpSpPr>
        <a:xfrm>
          <a:off x="0" y="0"/>
          <a:ext cx="0" cy="0"/>
          <a:chOff x="0" y="0"/>
          <a:chExt cx="0" cy="0"/>
        </a:xfrm>
      </p:grpSpPr>
      <p:sp>
        <p:nvSpPr>
          <p:cNvPr id="66" name="Google Shape;66;p16"/>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6"/>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6"/>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6"/>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0" name="Shape 70"/>
        <p:cNvGrpSpPr/>
        <p:nvPr/>
      </p:nvGrpSpPr>
      <p:grpSpPr>
        <a:xfrm>
          <a:off x="0" y="0"/>
          <a:ext cx="0" cy="0"/>
          <a:chOff x="0" y="0"/>
          <a:chExt cx="0" cy="0"/>
        </a:xfrm>
      </p:grpSpPr>
      <p:sp>
        <p:nvSpPr>
          <p:cNvPr id="71" name="Google Shape;71;p17"/>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7"/>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7"/>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74" name="Shape 74"/>
        <p:cNvGrpSpPr/>
        <p:nvPr/>
      </p:nvGrpSpPr>
      <p:grpSpPr>
        <a:xfrm>
          <a:off x="0" y="0"/>
          <a:ext cx="0" cy="0"/>
          <a:chOff x="0" y="0"/>
          <a:chExt cx="0" cy="0"/>
        </a:xfrm>
      </p:grpSpPr>
      <p:grpSp>
        <p:nvGrpSpPr>
          <p:cNvPr id="75" name="Google Shape;75;p18"/>
          <p:cNvGrpSpPr/>
          <p:nvPr/>
        </p:nvGrpSpPr>
        <p:grpSpPr>
          <a:xfrm>
            <a:off x="0" y="0"/>
            <a:ext cx="9144000" cy="6858000"/>
            <a:chOff x="0" y="0"/>
            <a:chExt cx="9144000" cy="6858000"/>
          </a:xfrm>
        </p:grpSpPr>
        <p:sp>
          <p:nvSpPr>
            <p:cNvPr id="76" name="Google Shape;76;p18"/>
            <p:cNvSpPr/>
            <p:nvPr/>
          </p:nvSpPr>
          <p:spPr>
            <a:xfrm>
              <a:off x="0" y="0"/>
              <a:ext cx="7162800" cy="6858000"/>
            </a:xfrm>
            <a:prstGeom prst="rect">
              <a:avLst/>
            </a:prstGeom>
            <a:gradFill>
              <a:gsLst>
                <a:gs pos="0">
                  <a:srgbClr val="010101">
                    <a:alpha val="51764"/>
                  </a:srgbClr>
                </a:gs>
                <a:gs pos="60000">
                  <a:srgbClr val="FEFEFE">
                    <a:alpha val="0"/>
                  </a:srgbClr>
                </a:gs>
                <a:gs pos="100000">
                  <a:srgbClr val="FEFEFE">
                    <a:alpha val="0"/>
                  </a:srgbClr>
                </a:gs>
              </a:gsLst>
              <a:path path="circle">
                <a:fillToRect r="100%" t="100%"/>
              </a:path>
              <a:tileRect b="-100%" l="-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77" name="Google Shape;77;p18"/>
            <p:cNvSpPr/>
            <p:nvPr/>
          </p:nvSpPr>
          <p:spPr>
            <a:xfrm>
              <a:off x="1143000" y="0"/>
              <a:ext cx="8001000" cy="6858000"/>
            </a:xfrm>
            <a:prstGeom prst="rect">
              <a:avLst/>
            </a:prstGeom>
            <a:gradFill>
              <a:gsLst>
                <a:gs pos="0">
                  <a:srgbClr val="010101">
                    <a:alpha val="55686"/>
                  </a:srgbClr>
                </a:gs>
                <a:gs pos="61000">
                  <a:srgbClr val="FEFEFE">
                    <a:alpha val="0"/>
                  </a:srgbClr>
                </a:gs>
                <a:gs pos="100000">
                  <a:srgbClr val="FEFEFE">
                    <a:alpha val="0"/>
                  </a:srgbClr>
                </a:gs>
              </a:gsLst>
              <a:path path="circle">
                <a:fillToRect l="100%" t="100%"/>
              </a:path>
              <a:tileRect b="-100%" r="-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grpSp>
      <p:sp>
        <p:nvSpPr>
          <p:cNvPr id="78" name="Google Shape;78;p18"/>
          <p:cNvSpPr/>
          <p:nvPr/>
        </p:nvSpPr>
        <p:spPr>
          <a:xfrm rot="10800000">
            <a:off x="632177" y="6058038"/>
            <a:ext cx="7721601" cy="537210"/>
          </a:xfrm>
          <a:custGeom>
            <a:rect b="b" l="l" r="r" t="t"/>
            <a:pathLst>
              <a:path extrusionOk="0" h="495300" w="7955280">
                <a:moveTo>
                  <a:pt x="0" y="495300"/>
                </a:moveTo>
                <a:lnTo>
                  <a:pt x="169546" y="0"/>
                </a:lnTo>
                <a:lnTo>
                  <a:pt x="3966210" y="95250"/>
                </a:lnTo>
                <a:lnTo>
                  <a:pt x="7785734" y="0"/>
                </a:lnTo>
                <a:lnTo>
                  <a:pt x="7955280" y="495300"/>
                </a:lnTo>
                <a:lnTo>
                  <a:pt x="0" y="495300"/>
                </a:lnTo>
                <a:close/>
              </a:path>
            </a:pathLst>
          </a:custGeom>
          <a:gradFill>
            <a:gsLst>
              <a:gs pos="0">
                <a:srgbClr val="010101">
                  <a:alpha val="33725"/>
                </a:srgbClr>
              </a:gs>
              <a:gs pos="30000">
                <a:srgbClr val="010101">
                  <a:alpha val="33725"/>
                </a:srgbClr>
              </a:gs>
              <a:gs pos="100000">
                <a:srgbClr val="010101">
                  <a:alpha val="25882"/>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79" name="Google Shape;79;p18"/>
          <p:cNvSpPr/>
          <p:nvPr/>
        </p:nvSpPr>
        <p:spPr>
          <a:xfrm rot="60000">
            <a:off x="4468872" y="605163"/>
            <a:ext cx="3788941" cy="5722296"/>
          </a:xfrm>
          <a:prstGeom prst="rect">
            <a:avLst/>
          </a:prstGeom>
          <a:solidFill>
            <a:schemeClr val="lt1"/>
          </a:solid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80" name="Google Shape;80;p18"/>
          <p:cNvSpPr/>
          <p:nvPr/>
        </p:nvSpPr>
        <p:spPr>
          <a:xfrm rot="60000">
            <a:off x="4471416" y="603504"/>
            <a:ext cx="3788941" cy="5722296"/>
          </a:xfrm>
          <a:prstGeom prst="rect">
            <a:avLst/>
          </a:prstGeom>
          <a:blipFill rotWithShape="1">
            <a:blip r:embed="rId2">
              <a:alphaModFix amt="20000"/>
            </a:blip>
            <a:tile algn="tl" flip="none" tx="0" sx="100000" ty="0" sy="100000"/>
          </a:blip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81" name="Google Shape;81;p18"/>
          <p:cNvSpPr/>
          <p:nvPr/>
        </p:nvSpPr>
        <p:spPr>
          <a:xfrm rot="-60000">
            <a:off x="749204" y="576868"/>
            <a:ext cx="3788941" cy="5722296"/>
          </a:xfrm>
          <a:prstGeom prst="rect">
            <a:avLst/>
          </a:prstGeom>
          <a:solidFill>
            <a:schemeClr val="lt1"/>
          </a:solid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82" name="Google Shape;82;p18"/>
          <p:cNvSpPr/>
          <p:nvPr/>
        </p:nvSpPr>
        <p:spPr>
          <a:xfrm rot="-60000">
            <a:off x="749808" y="576072"/>
            <a:ext cx="3788941" cy="5722296"/>
          </a:xfrm>
          <a:prstGeom prst="rect">
            <a:avLst/>
          </a:prstGeom>
          <a:blipFill rotWithShape="1">
            <a:blip r:embed="rId2">
              <a:alphaModFix amt="20000"/>
            </a:blip>
            <a:tile algn="tl" flip="none" tx="0" sx="100000" ty="0" sy="100000"/>
          </a:blip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pic>
        <p:nvPicPr>
          <p:cNvPr descr="C:\Users\Administrator\Desktop\Pushpin Dev\Assets\pushpinLeft.png" id="83" name="Google Shape;83;p18"/>
          <p:cNvPicPr preferRelativeResize="0"/>
          <p:nvPr/>
        </p:nvPicPr>
        <p:blipFill rotWithShape="1">
          <a:blip r:embed="rId3">
            <a:alphaModFix/>
          </a:blip>
          <a:srcRect b="0" l="0" r="0" t="0"/>
          <a:stretch/>
        </p:blipFill>
        <p:spPr>
          <a:xfrm rot="1435684">
            <a:off x="2371106" y="293953"/>
            <a:ext cx="567831" cy="567830"/>
          </a:xfrm>
          <a:prstGeom prst="rect">
            <a:avLst/>
          </a:prstGeom>
          <a:noFill/>
          <a:ln>
            <a:noFill/>
          </a:ln>
        </p:spPr>
      </p:pic>
      <p:pic>
        <p:nvPicPr>
          <p:cNvPr descr="C:\Users\Administrator\Desktop\Pushpin Dev\Assets\pushpinLeft.png" id="84" name="Google Shape;84;p18"/>
          <p:cNvPicPr preferRelativeResize="0"/>
          <p:nvPr/>
        </p:nvPicPr>
        <p:blipFill rotWithShape="1">
          <a:blip r:embed="rId3">
            <a:alphaModFix/>
          </a:blip>
          <a:srcRect b="0" l="0" r="0" t="0"/>
          <a:stretch/>
        </p:blipFill>
        <p:spPr>
          <a:xfrm rot="4096196">
            <a:off x="6279647" y="333163"/>
            <a:ext cx="566928" cy="566928"/>
          </a:xfrm>
          <a:prstGeom prst="rect">
            <a:avLst/>
          </a:prstGeom>
          <a:noFill/>
          <a:ln>
            <a:noFill/>
          </a:ln>
        </p:spPr>
      </p:pic>
      <p:sp>
        <p:nvSpPr>
          <p:cNvPr id="85" name="Google Shape;85;p18"/>
          <p:cNvSpPr txBox="1"/>
          <p:nvPr>
            <p:ph type="title"/>
          </p:nvPr>
        </p:nvSpPr>
        <p:spPr>
          <a:xfrm rot="-60000">
            <a:off x="1108976" y="2020042"/>
            <a:ext cx="3064827" cy="1503037"/>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chemeClr val="dk1"/>
              </a:buClr>
              <a:buSzPts val="2400"/>
              <a:buFont typeface="Constantia"/>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8"/>
          <p:cNvSpPr txBox="1"/>
          <p:nvPr>
            <p:ph idx="1" type="body"/>
          </p:nvPr>
        </p:nvSpPr>
        <p:spPr>
          <a:xfrm rot="60000">
            <a:off x="4854291" y="1150993"/>
            <a:ext cx="3020792" cy="4625489"/>
          </a:xfrm>
          <a:prstGeom prst="rect">
            <a:avLst/>
          </a:prstGeom>
          <a:noFill/>
          <a:ln>
            <a:noFill/>
          </a:ln>
        </p:spPr>
        <p:txBody>
          <a:bodyPr anchorCtr="0" anchor="ctr" bIns="45700" lIns="91425" spcFirstLastPara="1" rIns="91425" wrap="square" tIns="45700">
            <a:normAutofit/>
          </a:bodyPr>
          <a:lstStyle>
            <a:lvl1pPr indent="-347345" lvl="0" marL="457200" algn="l">
              <a:spcBef>
                <a:spcPts val="440"/>
              </a:spcBef>
              <a:spcAft>
                <a:spcPts val="0"/>
              </a:spcAft>
              <a:buSzPts val="1870"/>
              <a:buChar char="O"/>
              <a:defRPr sz="2200"/>
            </a:lvl1pPr>
            <a:lvl2pPr indent="-336550" lvl="1" marL="914400" algn="l">
              <a:spcBef>
                <a:spcPts val="400"/>
              </a:spcBef>
              <a:spcAft>
                <a:spcPts val="0"/>
              </a:spcAft>
              <a:buSzPts val="1700"/>
              <a:buChar char="O"/>
              <a:defRPr sz="2000"/>
            </a:lvl2pPr>
            <a:lvl3pPr indent="-325755" lvl="2" marL="1371600" algn="l">
              <a:spcBef>
                <a:spcPts val="360"/>
              </a:spcBef>
              <a:spcAft>
                <a:spcPts val="0"/>
              </a:spcAft>
              <a:buSzPts val="1530"/>
              <a:buChar char="O"/>
              <a:defRPr sz="1800"/>
            </a:lvl3pPr>
            <a:lvl4pPr indent="-314960" lvl="3" marL="1828800" algn="l">
              <a:spcBef>
                <a:spcPts val="320"/>
              </a:spcBef>
              <a:spcAft>
                <a:spcPts val="0"/>
              </a:spcAft>
              <a:buSzPts val="1360"/>
              <a:buChar char="O"/>
              <a:defRPr sz="1600"/>
            </a:lvl4pPr>
            <a:lvl5pPr indent="-304164" lvl="4" marL="2286000" algn="l">
              <a:spcBef>
                <a:spcPts val="280"/>
              </a:spcBef>
              <a:spcAft>
                <a:spcPts val="0"/>
              </a:spcAft>
              <a:buSzPts val="1190"/>
              <a:buChar char="O"/>
              <a:defRPr sz="1400"/>
            </a:lvl5pPr>
            <a:lvl6pPr indent="-336550" lvl="5" marL="2743200" algn="l">
              <a:spcBef>
                <a:spcPts val="400"/>
              </a:spcBef>
              <a:spcAft>
                <a:spcPts val="0"/>
              </a:spcAft>
              <a:buSzPts val="1700"/>
              <a:buChar char="O"/>
              <a:defRPr sz="2000"/>
            </a:lvl6pPr>
            <a:lvl7pPr indent="-336550" lvl="6" marL="3200400" algn="l">
              <a:spcBef>
                <a:spcPts val="400"/>
              </a:spcBef>
              <a:spcAft>
                <a:spcPts val="0"/>
              </a:spcAft>
              <a:buSzPts val="1700"/>
              <a:buChar char="O"/>
              <a:defRPr sz="2000"/>
            </a:lvl7pPr>
            <a:lvl8pPr indent="-336550" lvl="7" marL="3657600" algn="l">
              <a:spcBef>
                <a:spcPts val="400"/>
              </a:spcBef>
              <a:spcAft>
                <a:spcPts val="0"/>
              </a:spcAft>
              <a:buSzPts val="1700"/>
              <a:buChar char="O"/>
              <a:defRPr sz="2000"/>
            </a:lvl8pPr>
            <a:lvl9pPr indent="-336550" lvl="8" marL="4114800" algn="l">
              <a:spcBef>
                <a:spcPts val="400"/>
              </a:spcBef>
              <a:spcAft>
                <a:spcPts val="0"/>
              </a:spcAft>
              <a:buSzPts val="1700"/>
              <a:buChar char="O"/>
              <a:defRPr sz="2000"/>
            </a:lvl9pPr>
          </a:lstStyle>
          <a:p/>
        </p:txBody>
      </p:sp>
      <p:sp>
        <p:nvSpPr>
          <p:cNvPr id="87" name="Google Shape;87;p18"/>
          <p:cNvSpPr txBox="1"/>
          <p:nvPr>
            <p:ph idx="2" type="body"/>
          </p:nvPr>
        </p:nvSpPr>
        <p:spPr>
          <a:xfrm rot="-60000">
            <a:off x="1148125" y="3623748"/>
            <a:ext cx="3048891" cy="2100400"/>
          </a:xfrm>
          <a:prstGeom prst="rect">
            <a:avLst/>
          </a:prstGeom>
          <a:noFill/>
          <a:ln>
            <a:noFill/>
          </a:ln>
        </p:spPr>
        <p:txBody>
          <a:bodyPr anchorCtr="0" anchor="t" bIns="45700" lIns="91425" spcFirstLastPara="1" rIns="91425" wrap="square" tIns="45700">
            <a:normAutofit/>
          </a:bodyPr>
          <a:lstStyle>
            <a:lvl1pPr indent="-228600" lvl="0" marL="457200" algn="ctr">
              <a:spcBef>
                <a:spcPts val="320"/>
              </a:spcBef>
              <a:spcAft>
                <a:spcPts val="0"/>
              </a:spcAft>
              <a:buSzPts val="1360"/>
              <a:buNone/>
              <a:defRPr sz="1600"/>
            </a:lvl1pPr>
            <a:lvl2pPr indent="-228600" lvl="1" marL="914400" algn="l">
              <a:spcBef>
                <a:spcPts val="240"/>
              </a:spcBef>
              <a:spcAft>
                <a:spcPts val="0"/>
              </a:spcAft>
              <a:buSzPts val="1020"/>
              <a:buNone/>
              <a:defRPr sz="1200"/>
            </a:lvl2pPr>
            <a:lvl3pPr indent="-228600" lvl="2" marL="1371600" algn="l">
              <a:spcBef>
                <a:spcPts val="200"/>
              </a:spcBef>
              <a:spcAft>
                <a:spcPts val="0"/>
              </a:spcAft>
              <a:buSzPts val="850"/>
              <a:buNone/>
              <a:defRPr sz="1000"/>
            </a:lvl3pPr>
            <a:lvl4pPr indent="-228600" lvl="3" marL="1828800" algn="l">
              <a:spcBef>
                <a:spcPts val="180"/>
              </a:spcBef>
              <a:spcAft>
                <a:spcPts val="0"/>
              </a:spcAft>
              <a:buSzPts val="765"/>
              <a:buNone/>
              <a:defRPr sz="900"/>
            </a:lvl4pPr>
            <a:lvl5pPr indent="-228600" lvl="4" marL="2286000" algn="l">
              <a:spcBef>
                <a:spcPts val="180"/>
              </a:spcBef>
              <a:spcAft>
                <a:spcPts val="0"/>
              </a:spcAft>
              <a:buSzPts val="765"/>
              <a:buNone/>
              <a:defRPr sz="900"/>
            </a:lvl5pPr>
            <a:lvl6pPr indent="-228600" lvl="5" marL="2743200" algn="l">
              <a:spcBef>
                <a:spcPts val="180"/>
              </a:spcBef>
              <a:spcAft>
                <a:spcPts val="0"/>
              </a:spcAft>
              <a:buSzPts val="765"/>
              <a:buNone/>
              <a:defRPr sz="900"/>
            </a:lvl6pPr>
            <a:lvl7pPr indent="-228600" lvl="6" marL="3200400" algn="l">
              <a:spcBef>
                <a:spcPts val="180"/>
              </a:spcBef>
              <a:spcAft>
                <a:spcPts val="0"/>
              </a:spcAft>
              <a:buSzPts val="765"/>
              <a:buNone/>
              <a:defRPr sz="900"/>
            </a:lvl7pPr>
            <a:lvl8pPr indent="-228600" lvl="7" marL="3657600" algn="l">
              <a:spcBef>
                <a:spcPts val="180"/>
              </a:spcBef>
              <a:spcAft>
                <a:spcPts val="0"/>
              </a:spcAft>
              <a:buSzPts val="765"/>
              <a:buNone/>
              <a:defRPr sz="900"/>
            </a:lvl8pPr>
            <a:lvl9pPr indent="-228600" lvl="8" marL="4114800" algn="l">
              <a:spcBef>
                <a:spcPts val="180"/>
              </a:spcBef>
              <a:spcAft>
                <a:spcPts val="0"/>
              </a:spcAft>
              <a:buSzPts val="765"/>
              <a:buNone/>
              <a:defRPr sz="900"/>
            </a:lvl9pPr>
          </a:lstStyle>
          <a:p/>
        </p:txBody>
      </p:sp>
      <p:sp>
        <p:nvSpPr>
          <p:cNvPr id="88" name="Google Shape;88;p18"/>
          <p:cNvSpPr txBox="1"/>
          <p:nvPr>
            <p:ph idx="10" type="dt"/>
          </p:nvPr>
        </p:nvSpPr>
        <p:spPr>
          <a:xfrm rot="60000">
            <a:off x="6341698" y="588567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8"/>
          <p:cNvSpPr txBox="1"/>
          <p:nvPr>
            <p:ph idx="11" type="ftr"/>
          </p:nvPr>
        </p:nvSpPr>
        <p:spPr>
          <a:xfrm rot="-60000">
            <a:off x="914554" y="5829261"/>
            <a:ext cx="352260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2" type="sldNum"/>
          </p:nvPr>
        </p:nvSpPr>
        <p:spPr>
          <a:xfrm rot="60000">
            <a:off x="7557313" y="5896961"/>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91" name="Shape 91"/>
        <p:cNvGrpSpPr/>
        <p:nvPr/>
      </p:nvGrpSpPr>
      <p:grpSpPr>
        <a:xfrm>
          <a:off x="0" y="0"/>
          <a:ext cx="0" cy="0"/>
          <a:chOff x="0" y="0"/>
          <a:chExt cx="0" cy="0"/>
        </a:xfrm>
      </p:grpSpPr>
      <p:grpSp>
        <p:nvGrpSpPr>
          <p:cNvPr id="92" name="Google Shape;92;p19"/>
          <p:cNvGrpSpPr/>
          <p:nvPr/>
        </p:nvGrpSpPr>
        <p:grpSpPr>
          <a:xfrm>
            <a:off x="0" y="0"/>
            <a:ext cx="9144000" cy="6858000"/>
            <a:chOff x="0" y="0"/>
            <a:chExt cx="9144000" cy="6858000"/>
          </a:xfrm>
        </p:grpSpPr>
        <p:sp>
          <p:nvSpPr>
            <p:cNvPr id="93" name="Google Shape;93;p19"/>
            <p:cNvSpPr/>
            <p:nvPr/>
          </p:nvSpPr>
          <p:spPr>
            <a:xfrm>
              <a:off x="0" y="0"/>
              <a:ext cx="7162800" cy="6858000"/>
            </a:xfrm>
            <a:prstGeom prst="rect">
              <a:avLst/>
            </a:prstGeom>
            <a:gradFill>
              <a:gsLst>
                <a:gs pos="0">
                  <a:srgbClr val="010101">
                    <a:alpha val="51764"/>
                  </a:srgbClr>
                </a:gs>
                <a:gs pos="60000">
                  <a:srgbClr val="FEFEFE">
                    <a:alpha val="0"/>
                  </a:srgbClr>
                </a:gs>
                <a:gs pos="100000">
                  <a:srgbClr val="FEFEFE">
                    <a:alpha val="0"/>
                  </a:srgbClr>
                </a:gs>
              </a:gsLst>
              <a:path path="circle">
                <a:fillToRect r="100%" t="100%"/>
              </a:path>
              <a:tileRect b="-100%" l="-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94" name="Google Shape;94;p19"/>
            <p:cNvSpPr/>
            <p:nvPr/>
          </p:nvSpPr>
          <p:spPr>
            <a:xfrm>
              <a:off x="1143000" y="0"/>
              <a:ext cx="8001000" cy="6858000"/>
            </a:xfrm>
            <a:prstGeom prst="rect">
              <a:avLst/>
            </a:prstGeom>
            <a:gradFill>
              <a:gsLst>
                <a:gs pos="0">
                  <a:srgbClr val="010101">
                    <a:alpha val="55686"/>
                  </a:srgbClr>
                </a:gs>
                <a:gs pos="61000">
                  <a:srgbClr val="FEFEFE">
                    <a:alpha val="0"/>
                  </a:srgbClr>
                </a:gs>
                <a:gs pos="100000">
                  <a:srgbClr val="FEFEFE">
                    <a:alpha val="0"/>
                  </a:srgbClr>
                </a:gs>
              </a:gsLst>
              <a:path path="circle">
                <a:fillToRect l="100%" t="100%"/>
              </a:path>
              <a:tileRect b="-100%" r="-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grpSp>
      <p:sp>
        <p:nvSpPr>
          <p:cNvPr id="95" name="Google Shape;95;p19"/>
          <p:cNvSpPr/>
          <p:nvPr/>
        </p:nvSpPr>
        <p:spPr>
          <a:xfrm rot="10800000">
            <a:off x="632177" y="6058038"/>
            <a:ext cx="7721601" cy="537210"/>
          </a:xfrm>
          <a:custGeom>
            <a:rect b="b" l="l" r="r" t="t"/>
            <a:pathLst>
              <a:path extrusionOk="0" h="495300" w="7955280">
                <a:moveTo>
                  <a:pt x="0" y="495300"/>
                </a:moveTo>
                <a:lnTo>
                  <a:pt x="169546" y="0"/>
                </a:lnTo>
                <a:lnTo>
                  <a:pt x="3966210" y="95250"/>
                </a:lnTo>
                <a:lnTo>
                  <a:pt x="7785734" y="0"/>
                </a:lnTo>
                <a:lnTo>
                  <a:pt x="7955280" y="495300"/>
                </a:lnTo>
                <a:lnTo>
                  <a:pt x="0" y="495300"/>
                </a:lnTo>
                <a:close/>
              </a:path>
            </a:pathLst>
          </a:custGeom>
          <a:gradFill>
            <a:gsLst>
              <a:gs pos="0">
                <a:srgbClr val="010101">
                  <a:alpha val="33725"/>
                </a:srgbClr>
              </a:gs>
              <a:gs pos="30000">
                <a:srgbClr val="010101">
                  <a:alpha val="33725"/>
                </a:srgbClr>
              </a:gs>
              <a:gs pos="100000">
                <a:srgbClr val="010101">
                  <a:alpha val="25882"/>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96" name="Google Shape;96;p19"/>
          <p:cNvSpPr/>
          <p:nvPr/>
        </p:nvSpPr>
        <p:spPr>
          <a:xfrm rot="-60000">
            <a:off x="749204" y="576868"/>
            <a:ext cx="3788941" cy="5722296"/>
          </a:xfrm>
          <a:prstGeom prst="rect">
            <a:avLst/>
          </a:prstGeom>
          <a:solidFill>
            <a:schemeClr val="lt1"/>
          </a:solid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97" name="Google Shape;97;p19"/>
          <p:cNvSpPr/>
          <p:nvPr/>
        </p:nvSpPr>
        <p:spPr>
          <a:xfrm rot="-60000">
            <a:off x="745058" y="575769"/>
            <a:ext cx="3788941" cy="5722296"/>
          </a:xfrm>
          <a:prstGeom prst="rect">
            <a:avLst/>
          </a:prstGeom>
          <a:blipFill rotWithShape="1">
            <a:blip r:embed="rId2">
              <a:alphaModFix amt="20000"/>
            </a:blip>
            <a:tile algn="tl" flip="none" tx="0" sx="100000" ty="0" sy="100000"/>
          </a:blip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98" name="Google Shape;98;p19"/>
          <p:cNvSpPr/>
          <p:nvPr/>
        </p:nvSpPr>
        <p:spPr>
          <a:xfrm rot="60000">
            <a:off x="4468872" y="605163"/>
            <a:ext cx="3788941" cy="5722296"/>
          </a:xfrm>
          <a:prstGeom prst="rect">
            <a:avLst/>
          </a:prstGeom>
          <a:solidFill>
            <a:schemeClr val="lt1"/>
          </a:solid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99" name="Google Shape;99;p19"/>
          <p:cNvSpPr/>
          <p:nvPr/>
        </p:nvSpPr>
        <p:spPr>
          <a:xfrm rot="60000">
            <a:off x="4464768" y="603920"/>
            <a:ext cx="3788941" cy="5722296"/>
          </a:xfrm>
          <a:prstGeom prst="rect">
            <a:avLst/>
          </a:prstGeom>
          <a:blipFill rotWithShape="1">
            <a:blip r:embed="rId2">
              <a:alphaModFix amt="20000"/>
            </a:blip>
            <a:tile algn="tl" flip="none" tx="0" sx="100000" ty="0" sy="100000"/>
          </a:blip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pic>
        <p:nvPicPr>
          <p:cNvPr descr="C:\Users\Administrator\Desktop\Pushpin Dev\Assets\pushpinLeft.png" id="100" name="Google Shape;100;p19"/>
          <p:cNvPicPr preferRelativeResize="0"/>
          <p:nvPr/>
        </p:nvPicPr>
        <p:blipFill rotWithShape="1">
          <a:blip r:embed="rId3">
            <a:alphaModFix/>
          </a:blip>
          <a:srcRect b="0" l="0" r="0" t="0"/>
          <a:stretch/>
        </p:blipFill>
        <p:spPr>
          <a:xfrm rot="1435684">
            <a:off x="2371106" y="293953"/>
            <a:ext cx="567831" cy="567830"/>
          </a:xfrm>
          <a:prstGeom prst="rect">
            <a:avLst/>
          </a:prstGeom>
          <a:noFill/>
          <a:ln>
            <a:noFill/>
          </a:ln>
        </p:spPr>
      </p:pic>
      <p:pic>
        <p:nvPicPr>
          <p:cNvPr descr="C:\Users\Administrator\Desktop\Pushpin Dev\Assets\pushpinLeft.png" id="101" name="Google Shape;101;p19"/>
          <p:cNvPicPr preferRelativeResize="0"/>
          <p:nvPr/>
        </p:nvPicPr>
        <p:blipFill rotWithShape="1">
          <a:blip r:embed="rId3">
            <a:alphaModFix/>
          </a:blip>
          <a:srcRect b="0" l="0" r="0" t="0"/>
          <a:stretch/>
        </p:blipFill>
        <p:spPr>
          <a:xfrm rot="4096196">
            <a:off x="6279647" y="333163"/>
            <a:ext cx="566928" cy="566928"/>
          </a:xfrm>
          <a:prstGeom prst="rect">
            <a:avLst/>
          </a:prstGeom>
          <a:noFill/>
          <a:ln>
            <a:noFill/>
          </a:ln>
        </p:spPr>
      </p:pic>
      <p:sp>
        <p:nvSpPr>
          <p:cNvPr id="102" name="Google Shape;102;p19"/>
          <p:cNvSpPr txBox="1"/>
          <p:nvPr>
            <p:ph type="title"/>
          </p:nvPr>
        </p:nvSpPr>
        <p:spPr>
          <a:xfrm rot="-60000">
            <a:off x="1106424" y="2020824"/>
            <a:ext cx="3063240" cy="1499616"/>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chemeClr val="dk1"/>
              </a:buClr>
              <a:buSzPts val="2400"/>
              <a:buFont typeface="Constantia"/>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19"/>
          <p:cNvSpPr/>
          <p:nvPr>
            <p:ph idx="2" type="pic"/>
          </p:nvPr>
        </p:nvSpPr>
        <p:spPr>
          <a:xfrm rot="60000">
            <a:off x="4898615" y="1207272"/>
            <a:ext cx="2913863" cy="4539412"/>
          </a:xfrm>
          <a:prstGeom prst="rect">
            <a:avLst/>
          </a:prstGeom>
          <a:noFill/>
          <a:ln cap="rnd" cmpd="sng" w="101600">
            <a:solidFill>
              <a:srgbClr val="FFFFFF"/>
            </a:solidFill>
            <a:prstDash val="solid"/>
            <a:round/>
            <a:headEnd len="sm" w="sm" type="none"/>
            <a:tailEnd len="sm" w="sm" type="none"/>
          </a:ln>
          <a:effectLst>
            <a:outerShdw blurRad="88900" rotWithShape="0" algn="tl">
              <a:srgbClr val="000000">
                <a:alpha val="40000"/>
              </a:srgbClr>
            </a:outerShdw>
          </a:effectLst>
        </p:spPr>
      </p:sp>
      <p:sp>
        <p:nvSpPr>
          <p:cNvPr id="104" name="Google Shape;104;p19"/>
          <p:cNvSpPr txBox="1"/>
          <p:nvPr>
            <p:ph idx="1" type="body"/>
          </p:nvPr>
        </p:nvSpPr>
        <p:spPr>
          <a:xfrm rot="-60000">
            <a:off x="1152144" y="3621024"/>
            <a:ext cx="3044952" cy="2103120"/>
          </a:xfrm>
          <a:prstGeom prst="rect">
            <a:avLst/>
          </a:prstGeom>
          <a:noFill/>
          <a:ln>
            <a:noFill/>
          </a:ln>
        </p:spPr>
        <p:txBody>
          <a:bodyPr anchorCtr="0" anchor="t" bIns="45700" lIns="91425" spcFirstLastPara="1" rIns="91425" wrap="square" tIns="45700">
            <a:normAutofit/>
          </a:bodyPr>
          <a:lstStyle>
            <a:lvl1pPr indent="-228600" lvl="0" marL="457200" algn="ctr">
              <a:spcBef>
                <a:spcPts val="320"/>
              </a:spcBef>
              <a:spcAft>
                <a:spcPts val="0"/>
              </a:spcAft>
              <a:buSzPts val="1360"/>
              <a:buNone/>
              <a:defRPr sz="1600"/>
            </a:lvl1pPr>
            <a:lvl2pPr indent="-228600" lvl="1" marL="914400" algn="l">
              <a:spcBef>
                <a:spcPts val="240"/>
              </a:spcBef>
              <a:spcAft>
                <a:spcPts val="0"/>
              </a:spcAft>
              <a:buSzPts val="1020"/>
              <a:buNone/>
              <a:defRPr sz="1200"/>
            </a:lvl2pPr>
            <a:lvl3pPr indent="-228600" lvl="2" marL="1371600" algn="l">
              <a:spcBef>
                <a:spcPts val="200"/>
              </a:spcBef>
              <a:spcAft>
                <a:spcPts val="0"/>
              </a:spcAft>
              <a:buSzPts val="850"/>
              <a:buNone/>
              <a:defRPr sz="1000"/>
            </a:lvl3pPr>
            <a:lvl4pPr indent="-228600" lvl="3" marL="1828800" algn="l">
              <a:spcBef>
                <a:spcPts val="180"/>
              </a:spcBef>
              <a:spcAft>
                <a:spcPts val="0"/>
              </a:spcAft>
              <a:buSzPts val="765"/>
              <a:buNone/>
              <a:defRPr sz="900"/>
            </a:lvl4pPr>
            <a:lvl5pPr indent="-228600" lvl="4" marL="2286000" algn="l">
              <a:spcBef>
                <a:spcPts val="180"/>
              </a:spcBef>
              <a:spcAft>
                <a:spcPts val="0"/>
              </a:spcAft>
              <a:buSzPts val="765"/>
              <a:buNone/>
              <a:defRPr sz="900"/>
            </a:lvl5pPr>
            <a:lvl6pPr indent="-228600" lvl="5" marL="2743200" algn="l">
              <a:spcBef>
                <a:spcPts val="180"/>
              </a:spcBef>
              <a:spcAft>
                <a:spcPts val="0"/>
              </a:spcAft>
              <a:buSzPts val="765"/>
              <a:buNone/>
              <a:defRPr sz="900"/>
            </a:lvl6pPr>
            <a:lvl7pPr indent="-228600" lvl="6" marL="3200400" algn="l">
              <a:spcBef>
                <a:spcPts val="180"/>
              </a:spcBef>
              <a:spcAft>
                <a:spcPts val="0"/>
              </a:spcAft>
              <a:buSzPts val="765"/>
              <a:buNone/>
              <a:defRPr sz="900"/>
            </a:lvl7pPr>
            <a:lvl8pPr indent="-228600" lvl="7" marL="3657600" algn="l">
              <a:spcBef>
                <a:spcPts val="180"/>
              </a:spcBef>
              <a:spcAft>
                <a:spcPts val="0"/>
              </a:spcAft>
              <a:buSzPts val="765"/>
              <a:buNone/>
              <a:defRPr sz="900"/>
            </a:lvl8pPr>
            <a:lvl9pPr indent="-228600" lvl="8" marL="4114800" algn="l">
              <a:spcBef>
                <a:spcPts val="180"/>
              </a:spcBef>
              <a:spcAft>
                <a:spcPts val="0"/>
              </a:spcAft>
              <a:buSzPts val="765"/>
              <a:buNone/>
              <a:defRPr sz="900"/>
            </a:lvl9pPr>
          </a:lstStyle>
          <a:p/>
        </p:txBody>
      </p:sp>
      <p:sp>
        <p:nvSpPr>
          <p:cNvPr id="105" name="Google Shape;105;p19"/>
          <p:cNvSpPr txBox="1"/>
          <p:nvPr>
            <p:ph idx="10" type="dt"/>
          </p:nvPr>
        </p:nvSpPr>
        <p:spPr>
          <a:xfrm rot="60000">
            <a:off x="6345936" y="5888737"/>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19"/>
          <p:cNvSpPr txBox="1"/>
          <p:nvPr>
            <p:ph idx="11" type="ftr"/>
          </p:nvPr>
        </p:nvSpPr>
        <p:spPr>
          <a:xfrm rot="-60000">
            <a:off x="914569" y="5831037"/>
            <a:ext cx="3319043"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19"/>
          <p:cNvSpPr txBox="1"/>
          <p:nvPr>
            <p:ph idx="12" type="sldNum"/>
          </p:nvPr>
        </p:nvSpPr>
        <p:spPr>
          <a:xfrm rot="60000">
            <a:off x="7562089" y="5900026"/>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08" name="Shape 108"/>
        <p:cNvGrpSpPr/>
        <p:nvPr/>
      </p:nvGrpSpPr>
      <p:grpSpPr>
        <a:xfrm>
          <a:off x="0" y="0"/>
          <a:ext cx="0" cy="0"/>
          <a:chOff x="0" y="0"/>
          <a:chExt cx="0" cy="0"/>
        </a:xfrm>
      </p:grpSpPr>
      <p:sp>
        <p:nvSpPr>
          <p:cNvPr id="109" name="Google Shape;109;p20"/>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20"/>
          <p:cNvSpPr txBox="1"/>
          <p:nvPr>
            <p:ph idx="1" type="body"/>
          </p:nvPr>
        </p:nvSpPr>
        <p:spPr>
          <a:xfrm rot="5400000">
            <a:off x="2759336" y="822961"/>
            <a:ext cx="3603812" cy="6196405"/>
          </a:xfrm>
          <a:prstGeom prst="rect">
            <a:avLst/>
          </a:prstGeom>
          <a:noFill/>
          <a:ln>
            <a:noFill/>
          </a:ln>
        </p:spPr>
        <p:txBody>
          <a:bodyPr anchorCtr="0" anchor="ctr"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
        <p:nvSpPr>
          <p:cNvPr id="111" name="Google Shape;111;p20"/>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20"/>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0"/>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4" name="Shape 114"/>
        <p:cNvGrpSpPr/>
        <p:nvPr/>
      </p:nvGrpSpPr>
      <p:grpSpPr>
        <a:xfrm>
          <a:off x="0" y="0"/>
          <a:ext cx="0" cy="0"/>
          <a:chOff x="0" y="0"/>
          <a:chExt cx="0" cy="0"/>
        </a:xfrm>
      </p:grpSpPr>
      <p:sp>
        <p:nvSpPr>
          <p:cNvPr id="115" name="Google Shape;115;p21"/>
          <p:cNvSpPr txBox="1"/>
          <p:nvPr>
            <p:ph type="title"/>
          </p:nvPr>
        </p:nvSpPr>
        <p:spPr>
          <a:xfrm rot="5400000">
            <a:off x="4962879" y="2592212"/>
            <a:ext cx="4763911" cy="14308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1"/>
              </a:buClr>
              <a:buSzPts val="4400"/>
              <a:buFont typeface="Constanti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21"/>
          <p:cNvSpPr txBox="1"/>
          <p:nvPr>
            <p:ph idx="1" type="body"/>
          </p:nvPr>
        </p:nvSpPr>
        <p:spPr>
          <a:xfrm rot="5400000">
            <a:off x="1686277" y="718256"/>
            <a:ext cx="4402667" cy="5178779"/>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
        <p:nvSpPr>
          <p:cNvPr id="117" name="Google Shape;117;p21"/>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21"/>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1"/>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7.xml"/><Relationship Id="rId10" Type="http://schemas.openxmlformats.org/officeDocument/2006/relationships/slideLayout" Target="../slideLayouts/slideLayout6.xml"/><Relationship Id="rId13" Type="http://schemas.openxmlformats.org/officeDocument/2006/relationships/slideLayout" Target="../slideLayouts/slideLayout9.xml"/><Relationship Id="rId12" Type="http://schemas.openxmlformats.org/officeDocument/2006/relationships/slideLayout" Target="../slideLayouts/slideLayout8.xml"/><Relationship Id="rId1" Type="http://schemas.openxmlformats.org/officeDocument/2006/relationships/image" Target="../media/image6.png"/><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slideLayout" Target="../slideLayouts/slideLayout5.xml"/><Relationship Id="rId15" Type="http://schemas.openxmlformats.org/officeDocument/2006/relationships/slideLayout" Target="../slideLayouts/slideLayout11.xml"/><Relationship Id="rId14" Type="http://schemas.openxmlformats.org/officeDocument/2006/relationships/slideLayout" Target="../slideLayouts/slideLayout10.xml"/><Relationship Id="rId16" Type="http://schemas.openxmlformats.org/officeDocument/2006/relationships/theme" Target="../theme/theme2.xml"/><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grpSp>
        <p:nvGrpSpPr>
          <p:cNvPr id="10" name="Google Shape;10;p10"/>
          <p:cNvGrpSpPr/>
          <p:nvPr/>
        </p:nvGrpSpPr>
        <p:grpSpPr>
          <a:xfrm>
            <a:off x="0" y="0"/>
            <a:ext cx="9144000" cy="6858000"/>
            <a:chOff x="0" y="0"/>
            <a:chExt cx="9144000" cy="6858000"/>
          </a:xfrm>
        </p:grpSpPr>
        <p:sp>
          <p:nvSpPr>
            <p:cNvPr id="11" name="Google Shape;11;p10"/>
            <p:cNvSpPr/>
            <p:nvPr/>
          </p:nvSpPr>
          <p:spPr>
            <a:xfrm>
              <a:off x="0" y="0"/>
              <a:ext cx="7162800" cy="6858000"/>
            </a:xfrm>
            <a:prstGeom prst="rect">
              <a:avLst/>
            </a:prstGeom>
            <a:gradFill>
              <a:gsLst>
                <a:gs pos="0">
                  <a:srgbClr val="010101">
                    <a:alpha val="51764"/>
                  </a:srgbClr>
                </a:gs>
                <a:gs pos="60000">
                  <a:srgbClr val="FEFEFE">
                    <a:alpha val="0"/>
                  </a:srgbClr>
                </a:gs>
                <a:gs pos="100000">
                  <a:srgbClr val="FEFEFE">
                    <a:alpha val="0"/>
                  </a:srgbClr>
                </a:gs>
              </a:gsLst>
              <a:path path="circle">
                <a:fillToRect r="100%" t="100%"/>
              </a:path>
              <a:tileRect b="-100%" l="-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2" name="Google Shape;12;p10"/>
            <p:cNvSpPr/>
            <p:nvPr/>
          </p:nvSpPr>
          <p:spPr>
            <a:xfrm>
              <a:off x="1143000" y="0"/>
              <a:ext cx="8001000" cy="6858000"/>
            </a:xfrm>
            <a:prstGeom prst="rect">
              <a:avLst/>
            </a:prstGeom>
            <a:gradFill>
              <a:gsLst>
                <a:gs pos="0">
                  <a:srgbClr val="010101">
                    <a:alpha val="55686"/>
                  </a:srgbClr>
                </a:gs>
                <a:gs pos="61000">
                  <a:srgbClr val="FEFEFE">
                    <a:alpha val="0"/>
                  </a:srgbClr>
                </a:gs>
                <a:gs pos="100000">
                  <a:srgbClr val="FEFEFE">
                    <a:alpha val="0"/>
                  </a:srgbClr>
                </a:gs>
              </a:gsLst>
              <a:path path="circle">
                <a:fillToRect l="100%" t="100%"/>
              </a:path>
              <a:tileRect b="-100%" r="-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grpSp>
      <p:sp>
        <p:nvSpPr>
          <p:cNvPr id="13" name="Google Shape;13;p10"/>
          <p:cNvSpPr/>
          <p:nvPr/>
        </p:nvSpPr>
        <p:spPr>
          <a:xfrm rot="10800000">
            <a:off x="628650" y="6069330"/>
            <a:ext cx="7920991" cy="537210"/>
          </a:xfrm>
          <a:custGeom>
            <a:rect b="b" l="l" r="r" t="t"/>
            <a:pathLst>
              <a:path extrusionOk="0" h="495300" w="7955280">
                <a:moveTo>
                  <a:pt x="0" y="495300"/>
                </a:moveTo>
                <a:lnTo>
                  <a:pt x="169546" y="0"/>
                </a:lnTo>
                <a:lnTo>
                  <a:pt x="3966210" y="95250"/>
                </a:lnTo>
                <a:lnTo>
                  <a:pt x="7785734" y="0"/>
                </a:lnTo>
                <a:lnTo>
                  <a:pt x="7955280" y="495300"/>
                </a:lnTo>
                <a:lnTo>
                  <a:pt x="0" y="495300"/>
                </a:lnTo>
                <a:close/>
              </a:path>
            </a:pathLst>
          </a:custGeom>
          <a:gradFill>
            <a:gsLst>
              <a:gs pos="0">
                <a:srgbClr val="010101">
                  <a:alpha val="33725"/>
                </a:srgbClr>
              </a:gs>
              <a:gs pos="30000">
                <a:srgbClr val="010101">
                  <a:alpha val="33725"/>
                </a:srgbClr>
              </a:gs>
              <a:gs pos="100000">
                <a:srgbClr val="010101">
                  <a:alpha val="25882"/>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4" name="Google Shape;14;p10"/>
          <p:cNvSpPr/>
          <p:nvPr/>
        </p:nvSpPr>
        <p:spPr>
          <a:xfrm>
            <a:off x="731520" y="575310"/>
            <a:ext cx="7696200" cy="5715000"/>
          </a:xfrm>
          <a:prstGeom prst="rect">
            <a:avLst/>
          </a:prstGeom>
          <a:solidFill>
            <a:srgbClr val="FEFEFE"/>
          </a:solid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5" name="Google Shape;15;p10"/>
          <p:cNvSpPr/>
          <p:nvPr/>
        </p:nvSpPr>
        <p:spPr>
          <a:xfrm>
            <a:off x="731520" y="576072"/>
            <a:ext cx="7696200" cy="5715000"/>
          </a:xfrm>
          <a:prstGeom prst="rect">
            <a:avLst/>
          </a:prstGeom>
          <a:blipFill rotWithShape="1">
            <a:blip r:embed="rId2">
              <a:alphaModFix amt="20000"/>
            </a:blip>
            <a:tile algn="tl" flip="none" tx="0" sx="100000" ty="0" sy="100000"/>
          </a:blip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pic>
        <p:nvPicPr>
          <p:cNvPr descr="C:\Users\Administrator\Desktop\Pushpin Dev\Assets\pushpinLeft.png" id="16" name="Google Shape;16;p10"/>
          <p:cNvPicPr preferRelativeResize="0"/>
          <p:nvPr/>
        </p:nvPicPr>
        <p:blipFill rotWithShape="1">
          <a:blip r:embed="rId3">
            <a:alphaModFix/>
          </a:blip>
          <a:srcRect b="0" l="0" r="0" t="0"/>
          <a:stretch/>
        </p:blipFill>
        <p:spPr>
          <a:xfrm rot="1435684">
            <a:off x="543741" y="273091"/>
            <a:ext cx="567831" cy="567830"/>
          </a:xfrm>
          <a:prstGeom prst="rect">
            <a:avLst/>
          </a:prstGeom>
          <a:noFill/>
          <a:ln>
            <a:noFill/>
          </a:ln>
        </p:spPr>
      </p:pic>
      <p:pic>
        <p:nvPicPr>
          <p:cNvPr descr="C:\Users\Administrator\Desktop\Pushpin Dev\Assets\pushpinLeft.png" id="17" name="Google Shape;17;p10"/>
          <p:cNvPicPr preferRelativeResize="0"/>
          <p:nvPr/>
        </p:nvPicPr>
        <p:blipFill rotWithShape="1">
          <a:blip r:embed="rId4">
            <a:alphaModFix/>
          </a:blip>
          <a:srcRect b="0" l="0" r="0" t="0"/>
          <a:stretch/>
        </p:blipFill>
        <p:spPr>
          <a:xfrm rot="4096196">
            <a:off x="8115079" y="298163"/>
            <a:ext cx="566928" cy="566928"/>
          </a:xfrm>
          <a:prstGeom prst="rect">
            <a:avLst/>
          </a:prstGeom>
          <a:noFill/>
          <a:ln>
            <a:noFill/>
          </a:ln>
        </p:spPr>
      </p:pic>
      <p:sp>
        <p:nvSpPr>
          <p:cNvPr id="18" name="Google Shape;18;p10"/>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onstantia"/>
              <a:buNone/>
              <a:defRPr b="0" i="0" sz="4400" u="none" cap="none" strike="noStrike">
                <a:solidFill>
                  <a:schemeClr val="dk1"/>
                </a:solidFill>
                <a:latin typeface="Constantia"/>
                <a:ea typeface="Constantia"/>
                <a:cs typeface="Constantia"/>
                <a:sym typeface="Constantia"/>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9" name="Google Shape;19;p10"/>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lvl1pPr indent="-358140" lvl="0" marL="457200" marR="0" rtl="0" algn="l">
              <a:spcBef>
                <a:spcPts val="480"/>
              </a:spcBef>
              <a:spcAft>
                <a:spcPts val="0"/>
              </a:spcAft>
              <a:buClr>
                <a:schemeClr val="accent2"/>
              </a:buClr>
              <a:buSzPts val="2040"/>
              <a:buFont typeface="Courgette"/>
              <a:buChar char="O"/>
              <a:defRPr b="0" i="0" sz="2400" u="none" cap="none" strike="noStrike">
                <a:solidFill>
                  <a:schemeClr val="dk1"/>
                </a:solidFill>
                <a:latin typeface="Libre Franklin"/>
                <a:ea typeface="Libre Franklin"/>
                <a:cs typeface="Libre Franklin"/>
                <a:sym typeface="Libre Franklin"/>
              </a:defRPr>
            </a:lvl1pPr>
            <a:lvl2pPr indent="-347344" lvl="1" marL="914400" marR="0" rtl="0" algn="l">
              <a:spcBef>
                <a:spcPts val="440"/>
              </a:spcBef>
              <a:spcAft>
                <a:spcPts val="0"/>
              </a:spcAft>
              <a:buClr>
                <a:schemeClr val="accent2"/>
              </a:buClr>
              <a:buSzPts val="1870"/>
              <a:buFont typeface="Courgette"/>
              <a:buChar char="O"/>
              <a:defRPr b="0" i="0" sz="2200" u="none" cap="none" strike="noStrike">
                <a:solidFill>
                  <a:schemeClr val="dk1"/>
                </a:solidFill>
                <a:latin typeface="Libre Franklin"/>
                <a:ea typeface="Libre Franklin"/>
                <a:cs typeface="Libre Franklin"/>
                <a:sym typeface="Libre Franklin"/>
              </a:defRPr>
            </a:lvl2pPr>
            <a:lvl3pPr indent="-336550" lvl="2" marL="1371600" marR="0" rtl="0" algn="l">
              <a:spcBef>
                <a:spcPts val="400"/>
              </a:spcBef>
              <a:spcAft>
                <a:spcPts val="0"/>
              </a:spcAft>
              <a:buClr>
                <a:schemeClr val="accent2"/>
              </a:buClr>
              <a:buSzPts val="1700"/>
              <a:buFont typeface="Courgette"/>
              <a:buChar char="O"/>
              <a:defRPr b="0" i="0" sz="2000" u="none" cap="none" strike="noStrike">
                <a:solidFill>
                  <a:schemeClr val="dk1"/>
                </a:solidFill>
                <a:latin typeface="Libre Franklin"/>
                <a:ea typeface="Libre Franklin"/>
                <a:cs typeface="Libre Franklin"/>
                <a:sym typeface="Libre Franklin"/>
              </a:defRPr>
            </a:lvl3pPr>
            <a:lvl4pPr indent="-325755" lvl="3" marL="1828800" marR="0" rtl="0" algn="l">
              <a:spcBef>
                <a:spcPts val="360"/>
              </a:spcBef>
              <a:spcAft>
                <a:spcPts val="0"/>
              </a:spcAft>
              <a:buClr>
                <a:schemeClr val="accent2"/>
              </a:buClr>
              <a:buSzPts val="1530"/>
              <a:buFont typeface="Courgette"/>
              <a:buChar char="O"/>
              <a:defRPr b="0" i="0" sz="1800" u="none" cap="none" strike="noStrike">
                <a:solidFill>
                  <a:schemeClr val="dk1"/>
                </a:solidFill>
                <a:latin typeface="Libre Franklin"/>
                <a:ea typeface="Libre Franklin"/>
                <a:cs typeface="Libre Franklin"/>
                <a:sym typeface="Libre Franklin"/>
              </a:defRPr>
            </a:lvl4pPr>
            <a:lvl5pPr indent="-314960" lvl="4" marL="2286000" marR="0" rtl="0" algn="l">
              <a:spcBef>
                <a:spcPts val="320"/>
              </a:spcBef>
              <a:spcAft>
                <a:spcPts val="0"/>
              </a:spcAft>
              <a:buClr>
                <a:schemeClr val="accent2"/>
              </a:buClr>
              <a:buSzPts val="1360"/>
              <a:buFont typeface="Courgette"/>
              <a:buChar char="O"/>
              <a:defRPr b="0" i="0" sz="1600" u="none" cap="none" strike="noStrike">
                <a:solidFill>
                  <a:schemeClr val="dk1"/>
                </a:solidFill>
                <a:latin typeface="Libre Franklin"/>
                <a:ea typeface="Libre Franklin"/>
                <a:cs typeface="Libre Franklin"/>
                <a:sym typeface="Libre Franklin"/>
              </a:defRPr>
            </a:lvl5pPr>
            <a:lvl6pPr indent="-314960" lvl="5" marL="2743200" marR="0" rtl="0" algn="l">
              <a:spcBef>
                <a:spcPts val="320"/>
              </a:spcBef>
              <a:spcAft>
                <a:spcPts val="0"/>
              </a:spcAft>
              <a:buClr>
                <a:schemeClr val="accent2"/>
              </a:buClr>
              <a:buSzPts val="1360"/>
              <a:buFont typeface="Courgette"/>
              <a:buChar char="O"/>
              <a:defRPr b="0" i="0" sz="1600" u="none" cap="none" strike="noStrike">
                <a:solidFill>
                  <a:schemeClr val="dk1"/>
                </a:solidFill>
                <a:latin typeface="Libre Franklin"/>
                <a:ea typeface="Libre Franklin"/>
                <a:cs typeface="Libre Franklin"/>
                <a:sym typeface="Libre Franklin"/>
              </a:defRPr>
            </a:lvl6pPr>
            <a:lvl7pPr indent="-314960" lvl="6" marL="3200400" marR="0" rtl="0" algn="l">
              <a:spcBef>
                <a:spcPts val="320"/>
              </a:spcBef>
              <a:spcAft>
                <a:spcPts val="0"/>
              </a:spcAft>
              <a:buClr>
                <a:schemeClr val="accent2"/>
              </a:buClr>
              <a:buSzPts val="1360"/>
              <a:buFont typeface="Courgette"/>
              <a:buChar char="O"/>
              <a:defRPr b="0" i="0" sz="1600" u="none" cap="none" strike="noStrike">
                <a:solidFill>
                  <a:schemeClr val="dk1"/>
                </a:solidFill>
                <a:latin typeface="Libre Franklin"/>
                <a:ea typeface="Libre Franklin"/>
                <a:cs typeface="Libre Franklin"/>
                <a:sym typeface="Libre Franklin"/>
              </a:defRPr>
            </a:lvl7pPr>
            <a:lvl8pPr indent="-314959" lvl="7" marL="3657600" marR="0" rtl="0" algn="l">
              <a:spcBef>
                <a:spcPts val="320"/>
              </a:spcBef>
              <a:spcAft>
                <a:spcPts val="0"/>
              </a:spcAft>
              <a:buClr>
                <a:schemeClr val="accent2"/>
              </a:buClr>
              <a:buSzPts val="1360"/>
              <a:buFont typeface="Courgette"/>
              <a:buChar char="O"/>
              <a:defRPr b="0" i="0" sz="1600" u="none" cap="none" strike="noStrike">
                <a:solidFill>
                  <a:schemeClr val="dk1"/>
                </a:solidFill>
                <a:latin typeface="Libre Franklin"/>
                <a:ea typeface="Libre Franklin"/>
                <a:cs typeface="Libre Franklin"/>
                <a:sym typeface="Libre Franklin"/>
              </a:defRPr>
            </a:lvl8pPr>
            <a:lvl9pPr indent="-314959" lvl="8" marL="4114800" marR="0" rtl="0" algn="l">
              <a:spcBef>
                <a:spcPts val="320"/>
              </a:spcBef>
              <a:spcAft>
                <a:spcPts val="0"/>
              </a:spcAft>
              <a:buClr>
                <a:schemeClr val="accent2"/>
              </a:buClr>
              <a:buSzPts val="1360"/>
              <a:buFont typeface="Courgette"/>
              <a:buChar char="O"/>
              <a:defRPr b="0" i="0" sz="1600" u="none" cap="none" strike="noStrike">
                <a:solidFill>
                  <a:schemeClr val="dk1"/>
                </a:solidFill>
                <a:latin typeface="Libre Franklin"/>
                <a:ea typeface="Libre Franklin"/>
                <a:cs typeface="Libre Franklin"/>
                <a:sym typeface="Libre Franklin"/>
              </a:defRPr>
            </a:lvl9pPr>
          </a:lstStyle>
          <a:p/>
        </p:txBody>
      </p:sp>
      <p:sp>
        <p:nvSpPr>
          <p:cNvPr id="20" name="Google Shape;20;p10"/>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2"/>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21" name="Google Shape;21;p10"/>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400" u="none" cap="none" strike="noStrike">
                <a:solidFill>
                  <a:schemeClr val="dk2"/>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22" name="Google Shape;22;p10"/>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400" u="none" cap="none" strike="noStrike">
                <a:solidFill>
                  <a:schemeClr val="dk2"/>
                </a:solidFill>
                <a:latin typeface="Arial"/>
                <a:ea typeface="Arial"/>
                <a:cs typeface="Arial"/>
                <a:sym typeface="Arial"/>
              </a:defRPr>
            </a:lvl1pPr>
            <a:lvl2pPr indent="0" lvl="1" marL="0" marR="0" rtl="0" algn="r">
              <a:spcBef>
                <a:spcPts val="0"/>
              </a:spcBef>
              <a:buNone/>
              <a:defRPr b="0" i="0" sz="1400" u="none" cap="none" strike="noStrike">
                <a:solidFill>
                  <a:schemeClr val="dk2"/>
                </a:solidFill>
                <a:latin typeface="Arial"/>
                <a:ea typeface="Arial"/>
                <a:cs typeface="Arial"/>
                <a:sym typeface="Arial"/>
              </a:defRPr>
            </a:lvl2pPr>
            <a:lvl3pPr indent="0" lvl="2" marL="0" marR="0" rtl="0" algn="r">
              <a:spcBef>
                <a:spcPts val="0"/>
              </a:spcBef>
              <a:buNone/>
              <a:defRPr b="0" i="0" sz="1400" u="none" cap="none" strike="noStrike">
                <a:solidFill>
                  <a:schemeClr val="dk2"/>
                </a:solidFill>
                <a:latin typeface="Arial"/>
                <a:ea typeface="Arial"/>
                <a:cs typeface="Arial"/>
                <a:sym typeface="Arial"/>
              </a:defRPr>
            </a:lvl3pPr>
            <a:lvl4pPr indent="0" lvl="3" marL="0" marR="0" rtl="0" algn="r">
              <a:spcBef>
                <a:spcPts val="0"/>
              </a:spcBef>
              <a:buNone/>
              <a:defRPr b="0" i="0" sz="1400" u="none" cap="none" strike="noStrike">
                <a:solidFill>
                  <a:schemeClr val="dk2"/>
                </a:solidFill>
                <a:latin typeface="Arial"/>
                <a:ea typeface="Arial"/>
                <a:cs typeface="Arial"/>
                <a:sym typeface="Arial"/>
              </a:defRPr>
            </a:lvl4pPr>
            <a:lvl5pPr indent="0" lvl="4" marL="0" marR="0" rtl="0" algn="r">
              <a:spcBef>
                <a:spcPts val="0"/>
              </a:spcBef>
              <a:buNone/>
              <a:defRPr b="0" i="0" sz="1400" u="none" cap="none" strike="noStrike">
                <a:solidFill>
                  <a:schemeClr val="dk2"/>
                </a:solidFill>
                <a:latin typeface="Arial"/>
                <a:ea typeface="Arial"/>
                <a:cs typeface="Arial"/>
                <a:sym typeface="Arial"/>
              </a:defRPr>
            </a:lvl5pPr>
            <a:lvl6pPr indent="0" lvl="5" marL="0" marR="0" rtl="0" algn="r">
              <a:spcBef>
                <a:spcPts val="0"/>
              </a:spcBef>
              <a:buNone/>
              <a:defRPr b="0" i="0" sz="1400" u="none" cap="none" strike="noStrike">
                <a:solidFill>
                  <a:schemeClr val="dk2"/>
                </a:solidFill>
                <a:latin typeface="Arial"/>
                <a:ea typeface="Arial"/>
                <a:cs typeface="Arial"/>
                <a:sym typeface="Arial"/>
              </a:defRPr>
            </a:lvl6pPr>
            <a:lvl7pPr indent="0" lvl="6" marL="0" marR="0" rtl="0" algn="r">
              <a:spcBef>
                <a:spcPts val="0"/>
              </a:spcBef>
              <a:buNone/>
              <a:defRPr b="0" i="0" sz="1400" u="none" cap="none" strike="noStrike">
                <a:solidFill>
                  <a:schemeClr val="dk2"/>
                </a:solidFill>
                <a:latin typeface="Arial"/>
                <a:ea typeface="Arial"/>
                <a:cs typeface="Arial"/>
                <a:sym typeface="Arial"/>
              </a:defRPr>
            </a:lvl7pPr>
            <a:lvl8pPr indent="0" lvl="7" marL="0" marR="0" rtl="0" algn="r">
              <a:spcBef>
                <a:spcPts val="0"/>
              </a:spcBef>
              <a:buNone/>
              <a:defRPr b="0" i="0" sz="1400" u="none" cap="none" strike="noStrike">
                <a:solidFill>
                  <a:schemeClr val="dk2"/>
                </a:solidFill>
                <a:latin typeface="Arial"/>
                <a:ea typeface="Arial"/>
                <a:cs typeface="Arial"/>
                <a:sym typeface="Arial"/>
              </a:defRPr>
            </a:lvl8pPr>
            <a:lvl9pPr indent="0" lvl="8" marL="0" marR="0" rtl="0" algn="r">
              <a:spcBef>
                <a:spcPts val="0"/>
              </a:spcBef>
              <a:buNone/>
              <a:defRPr b="0" i="0" sz="14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
          <p:cNvSpPr txBox="1"/>
          <p:nvPr>
            <p:ph type="ctrTitle"/>
          </p:nvPr>
        </p:nvSpPr>
        <p:spPr>
          <a:xfrm>
            <a:off x="1727201" y="1794935"/>
            <a:ext cx="5723468" cy="1828090"/>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4800"/>
              <a:buFont typeface="Constantia"/>
              <a:buNone/>
            </a:pPr>
            <a:r>
              <a:rPr lang="en-CA">
                <a:solidFill>
                  <a:srgbClr val="C00000"/>
                </a:solidFill>
              </a:rPr>
              <a:t>Customer Service</a:t>
            </a:r>
            <a:endParaRPr>
              <a:solidFill>
                <a:srgbClr val="C00000"/>
              </a:solidFill>
            </a:endParaRPr>
          </a:p>
        </p:txBody>
      </p:sp>
      <p:sp>
        <p:nvSpPr>
          <p:cNvPr id="125" name="Google Shape;125;p1"/>
          <p:cNvSpPr txBox="1"/>
          <p:nvPr>
            <p:ph idx="1" type="subTitle"/>
          </p:nvPr>
        </p:nvSpPr>
        <p:spPr>
          <a:xfrm>
            <a:off x="1727200" y="3736622"/>
            <a:ext cx="5712179" cy="1524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SzPts val="2210"/>
              <a:buNone/>
            </a:pPr>
            <a:r>
              <a:rPr b="1" lang="en-CA" sz="2600"/>
              <a:t>Chapter 5</a:t>
            </a:r>
            <a:endParaRPr/>
          </a:p>
          <a:p>
            <a:pPr indent="0" lvl="0" marL="0" rtl="0" algn="ctr">
              <a:spcBef>
                <a:spcPts val="520"/>
              </a:spcBef>
              <a:spcAft>
                <a:spcPts val="0"/>
              </a:spcAft>
              <a:buSzPts val="2210"/>
              <a:buNone/>
            </a:pPr>
            <a:r>
              <a:rPr b="1" lang="en-CA" sz="2600"/>
              <a:t>Empowerment</a:t>
            </a:r>
            <a:endParaRPr b="1" sz="26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C00000"/>
              </a:buClr>
              <a:buSzPts val="4400"/>
              <a:buFont typeface="Constantia"/>
              <a:buNone/>
            </a:pPr>
            <a:r>
              <a:rPr lang="en-CA">
                <a:solidFill>
                  <a:srgbClr val="C00000"/>
                </a:solidFill>
              </a:rPr>
              <a:t>Empowerment</a:t>
            </a:r>
            <a:endParaRPr>
              <a:solidFill>
                <a:srgbClr val="C00000"/>
              </a:solidFill>
            </a:endParaRPr>
          </a:p>
        </p:txBody>
      </p:sp>
      <p:sp>
        <p:nvSpPr>
          <p:cNvPr id="131" name="Google Shape;131;p2"/>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040"/>
              <a:buChar char="O"/>
            </a:pPr>
            <a:r>
              <a:rPr lang="en-CA"/>
              <a:t>To enable customer service providers to make a range of decisions to assist their customers</a:t>
            </a:r>
            <a:endParaRPr/>
          </a:p>
          <a:p>
            <a:pPr indent="-144780" lvl="0" marL="274320" rtl="0" algn="l">
              <a:spcBef>
                <a:spcPts val="480"/>
              </a:spcBef>
              <a:spcAft>
                <a:spcPts val="0"/>
              </a:spcAft>
              <a:buSzPts val="2040"/>
              <a:buNone/>
            </a:pPr>
            <a:r>
              <a:t/>
            </a:r>
            <a:endParaRPr/>
          </a:p>
          <a:p>
            <a:pPr indent="-274320" lvl="0" marL="274320" rtl="0" algn="l">
              <a:spcBef>
                <a:spcPts val="480"/>
              </a:spcBef>
              <a:spcAft>
                <a:spcPts val="0"/>
              </a:spcAft>
              <a:buSzPts val="2040"/>
              <a:buChar char="O"/>
            </a:pPr>
            <a:r>
              <a:rPr lang="en-CA"/>
              <a:t>Empowerment allows CS providers to decide on their own whether or not customers’ requests should be granted</a:t>
            </a:r>
            <a:endParaRPr/>
          </a:p>
          <a:p>
            <a:pPr indent="-144780" lvl="0" marL="274320" rtl="0" algn="l">
              <a:spcBef>
                <a:spcPts val="480"/>
              </a:spcBef>
              <a:spcAft>
                <a:spcPts val="0"/>
              </a:spcAft>
              <a:buSzPts val="2040"/>
              <a:buNone/>
            </a:pPr>
            <a:r>
              <a:t/>
            </a:r>
            <a:endParaRPr/>
          </a:p>
          <a:p>
            <a:pPr indent="-274320" lvl="0" marL="274320" rtl="0" algn="l">
              <a:spcBef>
                <a:spcPts val="480"/>
              </a:spcBef>
              <a:spcAft>
                <a:spcPts val="0"/>
              </a:spcAft>
              <a:buSzPts val="2040"/>
              <a:buChar char="O"/>
            </a:pPr>
            <a:r>
              <a:rPr lang="en-CA"/>
              <a:t>Such powers must be within limits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
                                            <p:txEl>
                                              <p:pRg end="0" st="0"/>
                                            </p:txEl>
                                          </p:spTgt>
                                        </p:tgtEl>
                                        <p:attrNameLst>
                                          <p:attrName>style.visibility</p:attrName>
                                        </p:attrNameLst>
                                      </p:cBhvr>
                                      <p:to>
                                        <p:strVal val="visible"/>
                                      </p:to>
                                    </p:set>
                                    <p:animEffect filter="fade" transition="in">
                                      <p:cBhvr>
                                        <p:cTn dur="500"/>
                                        <p:tgtEl>
                                          <p:spTgt spid="13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
                                            <p:txEl>
                                              <p:pRg end="1" st="1"/>
                                            </p:txEl>
                                          </p:spTgt>
                                        </p:tgtEl>
                                        <p:attrNameLst>
                                          <p:attrName>style.visibility</p:attrName>
                                        </p:attrNameLst>
                                      </p:cBhvr>
                                      <p:to>
                                        <p:strVal val="visible"/>
                                      </p:to>
                                    </p:set>
                                    <p:animEffect filter="fade" transition="in">
                                      <p:cBhvr>
                                        <p:cTn dur="500"/>
                                        <p:tgtEl>
                                          <p:spTgt spid="13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
                                            <p:txEl>
                                              <p:pRg end="2" st="2"/>
                                            </p:txEl>
                                          </p:spTgt>
                                        </p:tgtEl>
                                        <p:attrNameLst>
                                          <p:attrName>style.visibility</p:attrName>
                                        </p:attrNameLst>
                                      </p:cBhvr>
                                      <p:to>
                                        <p:strVal val="visible"/>
                                      </p:to>
                                    </p:set>
                                    <p:animEffect filter="fade" transition="in">
                                      <p:cBhvr>
                                        <p:cTn dur="500"/>
                                        <p:tgtEl>
                                          <p:spTgt spid="13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
                                            <p:txEl>
                                              <p:pRg end="3" st="3"/>
                                            </p:txEl>
                                          </p:spTgt>
                                        </p:tgtEl>
                                        <p:attrNameLst>
                                          <p:attrName>style.visibility</p:attrName>
                                        </p:attrNameLst>
                                      </p:cBhvr>
                                      <p:to>
                                        <p:strVal val="visible"/>
                                      </p:to>
                                    </p:set>
                                    <p:animEffect filter="fade" transition="in">
                                      <p:cBhvr>
                                        <p:cTn dur="500"/>
                                        <p:tgtEl>
                                          <p:spTgt spid="13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
                                            <p:txEl>
                                              <p:pRg end="4" st="4"/>
                                            </p:txEl>
                                          </p:spTgt>
                                        </p:tgtEl>
                                        <p:attrNameLst>
                                          <p:attrName>style.visibility</p:attrName>
                                        </p:attrNameLst>
                                      </p:cBhvr>
                                      <p:to>
                                        <p:strVal val="visible"/>
                                      </p:to>
                                    </p:set>
                                    <p:animEffect filter="fade" transition="in">
                                      <p:cBhvr>
                                        <p:cTn dur="500"/>
                                        <p:tgtEl>
                                          <p:spTgt spid="131">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3"/>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C00000"/>
              </a:buClr>
              <a:buSzPts val="4400"/>
              <a:buFont typeface="Constantia"/>
              <a:buNone/>
            </a:pPr>
            <a:r>
              <a:rPr lang="en-CA">
                <a:solidFill>
                  <a:srgbClr val="C00000"/>
                </a:solidFill>
              </a:rPr>
              <a:t>Empowerment</a:t>
            </a:r>
            <a:r>
              <a:rPr lang="en-CA"/>
              <a:t>…</a:t>
            </a:r>
            <a:endParaRPr/>
          </a:p>
        </p:txBody>
      </p:sp>
      <p:sp>
        <p:nvSpPr>
          <p:cNvPr id="137" name="Google Shape;137;p3"/>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Empowerment is a philosophy that must be reflected in the culture of a business</a:t>
            </a:r>
            <a:endParaRPr/>
          </a:p>
          <a:p>
            <a:pPr indent="-144780" lvl="0" marL="274320" rtl="0" algn="l">
              <a:spcBef>
                <a:spcPts val="480"/>
              </a:spcBef>
              <a:spcAft>
                <a:spcPts val="0"/>
              </a:spcAft>
              <a:buSzPts val="2040"/>
              <a:buNone/>
            </a:pPr>
            <a:r>
              <a:t/>
            </a:r>
            <a:endParaRPr/>
          </a:p>
          <a:p>
            <a:pPr indent="-274320" lvl="0" marL="274320" rtl="0" algn="l">
              <a:spcBef>
                <a:spcPts val="480"/>
              </a:spcBef>
              <a:spcAft>
                <a:spcPts val="0"/>
              </a:spcAft>
              <a:buSzPts val="2040"/>
              <a:buChar char="O"/>
            </a:pPr>
            <a:r>
              <a:rPr lang="en-CA"/>
              <a:t>A business’s purpose and mission statements often show that they embrace an “empowered culture”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7">
                                            <p:txEl>
                                              <p:pRg end="0" st="0"/>
                                            </p:txEl>
                                          </p:spTgt>
                                        </p:tgtEl>
                                        <p:attrNameLst>
                                          <p:attrName>style.visibility</p:attrName>
                                        </p:attrNameLst>
                                      </p:cBhvr>
                                      <p:to>
                                        <p:strVal val="visible"/>
                                      </p:to>
                                    </p:set>
                                    <p:animEffect filter="fade" transition="in">
                                      <p:cBhvr>
                                        <p:cTn dur="500"/>
                                        <p:tgtEl>
                                          <p:spTgt spid="137">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7">
                                            <p:txEl>
                                              <p:pRg end="1" st="1"/>
                                            </p:txEl>
                                          </p:spTgt>
                                        </p:tgtEl>
                                        <p:attrNameLst>
                                          <p:attrName>style.visibility</p:attrName>
                                        </p:attrNameLst>
                                      </p:cBhvr>
                                      <p:to>
                                        <p:strVal val="visible"/>
                                      </p:to>
                                    </p:set>
                                    <p:animEffect filter="fade" transition="in">
                                      <p:cBhvr>
                                        <p:cTn dur="500"/>
                                        <p:tgtEl>
                                          <p:spTgt spid="137">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7">
                                            <p:txEl>
                                              <p:pRg end="2" st="2"/>
                                            </p:txEl>
                                          </p:spTgt>
                                        </p:tgtEl>
                                        <p:attrNameLst>
                                          <p:attrName>style.visibility</p:attrName>
                                        </p:attrNameLst>
                                      </p:cBhvr>
                                      <p:to>
                                        <p:strVal val="visible"/>
                                      </p:to>
                                    </p:set>
                                    <p:animEffect filter="fade" transition="in">
                                      <p:cBhvr>
                                        <p:cTn dur="500"/>
                                        <p:tgtEl>
                                          <p:spTgt spid="137">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4"/>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C00000"/>
              </a:buClr>
              <a:buSzPts val="4400"/>
              <a:buFont typeface="Constantia"/>
              <a:buNone/>
            </a:pPr>
            <a:r>
              <a:rPr lang="en-CA">
                <a:solidFill>
                  <a:srgbClr val="C00000"/>
                </a:solidFill>
              </a:rPr>
              <a:t>Empowerment</a:t>
            </a:r>
            <a:r>
              <a:rPr lang="en-CA"/>
              <a:t>…</a:t>
            </a:r>
            <a:endParaRPr/>
          </a:p>
        </p:txBody>
      </p:sp>
      <p:sp>
        <p:nvSpPr>
          <p:cNvPr id="143" name="Google Shape;143;p4"/>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b="1" lang="en-CA"/>
              <a:t>Purpose statement</a:t>
            </a:r>
            <a:r>
              <a:rPr lang="en-CA"/>
              <a:t>:  the reason for a company’s existence</a:t>
            </a:r>
            <a:endParaRPr/>
          </a:p>
          <a:p>
            <a:pPr indent="-144780" lvl="0" marL="274320" rtl="0" algn="l">
              <a:spcBef>
                <a:spcPts val="480"/>
              </a:spcBef>
              <a:spcAft>
                <a:spcPts val="0"/>
              </a:spcAft>
              <a:buSzPts val="2040"/>
              <a:buNone/>
            </a:pPr>
            <a:r>
              <a:t/>
            </a:r>
            <a:endParaRPr/>
          </a:p>
          <a:p>
            <a:pPr indent="-274320" lvl="0" marL="274320" rtl="0" algn="l">
              <a:spcBef>
                <a:spcPts val="480"/>
              </a:spcBef>
              <a:spcAft>
                <a:spcPts val="0"/>
              </a:spcAft>
              <a:buSzPts val="2040"/>
              <a:buChar char="O"/>
            </a:pPr>
            <a:r>
              <a:rPr b="1" lang="en-CA"/>
              <a:t>Mission statement</a:t>
            </a:r>
            <a:r>
              <a:rPr lang="en-CA"/>
              <a:t>:  the means by which the company will fulfill its purpose</a:t>
            </a:r>
            <a:endParaRPr/>
          </a:p>
          <a:p>
            <a:pPr indent="-144780" lvl="0" marL="274320" rtl="0" algn="l">
              <a:spcBef>
                <a:spcPts val="480"/>
              </a:spcBef>
              <a:spcAft>
                <a:spcPts val="0"/>
              </a:spcAft>
              <a:buSzPts val="2040"/>
              <a:buNone/>
            </a:pPr>
            <a:r>
              <a:t/>
            </a:r>
            <a:endParaRPr/>
          </a:p>
        </p:txBody>
      </p:sp>
      <p:pic>
        <p:nvPicPr>
          <p:cNvPr descr="http://www.portervilleschools.org/Portals/HighSchools/HMA/Images/graphics/mission-statement.gif" id="144" name="Google Shape;144;p4"/>
          <p:cNvPicPr preferRelativeResize="0"/>
          <p:nvPr/>
        </p:nvPicPr>
        <p:blipFill rotWithShape="1">
          <a:blip r:embed="rId3">
            <a:alphaModFix/>
          </a:blip>
          <a:srcRect b="0" l="0" r="0" t="0"/>
          <a:stretch/>
        </p:blipFill>
        <p:spPr>
          <a:xfrm>
            <a:off x="5076056" y="4005064"/>
            <a:ext cx="3657600" cy="26098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3">
                                            <p:txEl>
                                              <p:pRg end="0" st="0"/>
                                            </p:txEl>
                                          </p:spTgt>
                                        </p:tgtEl>
                                        <p:attrNameLst>
                                          <p:attrName>style.visibility</p:attrName>
                                        </p:attrNameLst>
                                      </p:cBhvr>
                                      <p:to>
                                        <p:strVal val="visible"/>
                                      </p:to>
                                    </p:set>
                                    <p:animEffect filter="fade" transition="in">
                                      <p:cBhvr>
                                        <p:cTn dur="500"/>
                                        <p:tgtEl>
                                          <p:spTgt spid="143">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3">
                                            <p:txEl>
                                              <p:pRg end="1" st="1"/>
                                            </p:txEl>
                                          </p:spTgt>
                                        </p:tgtEl>
                                        <p:attrNameLst>
                                          <p:attrName>style.visibility</p:attrName>
                                        </p:attrNameLst>
                                      </p:cBhvr>
                                      <p:to>
                                        <p:strVal val="visible"/>
                                      </p:to>
                                    </p:set>
                                    <p:animEffect filter="fade" transition="in">
                                      <p:cBhvr>
                                        <p:cTn dur="500"/>
                                        <p:tgtEl>
                                          <p:spTgt spid="143">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3">
                                            <p:txEl>
                                              <p:pRg end="2" st="2"/>
                                            </p:txEl>
                                          </p:spTgt>
                                        </p:tgtEl>
                                        <p:attrNameLst>
                                          <p:attrName>style.visibility</p:attrName>
                                        </p:attrNameLst>
                                      </p:cBhvr>
                                      <p:to>
                                        <p:strVal val="visible"/>
                                      </p:to>
                                    </p:set>
                                    <p:animEffect filter="fade" transition="in">
                                      <p:cBhvr>
                                        <p:cTn dur="500"/>
                                        <p:tgtEl>
                                          <p:spTgt spid="143">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3">
                                            <p:txEl>
                                              <p:pRg end="3" st="3"/>
                                            </p:txEl>
                                          </p:spTgt>
                                        </p:tgtEl>
                                        <p:attrNameLst>
                                          <p:attrName>style.visibility</p:attrName>
                                        </p:attrNameLst>
                                      </p:cBhvr>
                                      <p:to>
                                        <p:strVal val="visible"/>
                                      </p:to>
                                    </p:set>
                                    <p:animEffect filter="fade" transition="in">
                                      <p:cBhvr>
                                        <p:cTn dur="500"/>
                                        <p:tgtEl>
                                          <p:spTgt spid="143">
                                            <p:txEl>
                                              <p:pRg end="3" st="3"/>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144"/>
                                        </p:tgtEl>
                                        <p:attrNameLst>
                                          <p:attrName>style.visibility</p:attrName>
                                        </p:attrNameLst>
                                      </p:cBhvr>
                                      <p:to>
                                        <p:strVal val="visible"/>
                                      </p:to>
                                    </p:set>
                                    <p:animEffect filter="fade" transition="in">
                                      <p:cBhvr>
                                        <p:cTn dur="750"/>
                                        <p:tgtEl>
                                          <p:spTgt spid="1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5"/>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C00000"/>
              </a:buClr>
              <a:buSzPts val="4400"/>
              <a:buFont typeface="Constantia"/>
              <a:buNone/>
            </a:pPr>
            <a:r>
              <a:rPr lang="en-CA">
                <a:solidFill>
                  <a:srgbClr val="C00000"/>
                </a:solidFill>
              </a:rPr>
              <a:t>Coproduction</a:t>
            </a:r>
            <a:endParaRPr>
              <a:solidFill>
                <a:srgbClr val="C00000"/>
              </a:solidFill>
            </a:endParaRPr>
          </a:p>
        </p:txBody>
      </p:sp>
      <p:sp>
        <p:nvSpPr>
          <p:cNvPr id="150" name="Google Shape;150;p5"/>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A situation where the customer participates at least in part in providing their own customer service</a:t>
            </a:r>
            <a:endParaRPr/>
          </a:p>
        </p:txBody>
      </p:sp>
      <p:pic>
        <p:nvPicPr>
          <p:cNvPr descr="http://ivarfjeld.files.wordpress.com/2010/11/rjsaladbar.jpg" id="151" name="Google Shape;151;p5"/>
          <p:cNvPicPr preferRelativeResize="0"/>
          <p:nvPr/>
        </p:nvPicPr>
        <p:blipFill rotWithShape="1">
          <a:blip r:embed="rId3">
            <a:alphaModFix/>
          </a:blip>
          <a:srcRect b="0" l="0" r="0" t="0"/>
          <a:stretch/>
        </p:blipFill>
        <p:spPr>
          <a:xfrm>
            <a:off x="4211960" y="3284984"/>
            <a:ext cx="3810000" cy="2857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xEl>
                                              <p:pRg end="0" st="0"/>
                                            </p:txEl>
                                          </p:spTgt>
                                        </p:tgtEl>
                                        <p:attrNameLst>
                                          <p:attrName>style.visibility</p:attrName>
                                        </p:attrNameLst>
                                      </p:cBhvr>
                                      <p:to>
                                        <p:strVal val="visible"/>
                                      </p:to>
                                    </p:set>
                                    <p:animEffect filter="fade" transition="in">
                                      <p:cBhvr>
                                        <p:cTn dur="500"/>
                                        <p:tgtEl>
                                          <p:spTgt spid="150">
                                            <p:txEl>
                                              <p:pRg end="0" st="0"/>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151"/>
                                        </p:tgtEl>
                                        <p:attrNameLst>
                                          <p:attrName>style.visibility</p:attrName>
                                        </p:attrNameLst>
                                      </p:cBhvr>
                                      <p:to>
                                        <p:strVal val="visible"/>
                                      </p:to>
                                    </p:set>
                                    <p:animEffect filter="fade" transition="in">
                                      <p:cBhvr>
                                        <p:cTn dur="750"/>
                                        <p:tgtEl>
                                          <p:spTgt spid="1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6"/>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C00000"/>
              </a:buClr>
              <a:buSzPts val="4400"/>
              <a:buFont typeface="Constantia"/>
              <a:buNone/>
            </a:pPr>
            <a:r>
              <a:rPr lang="en-CA">
                <a:solidFill>
                  <a:srgbClr val="C00000"/>
                </a:solidFill>
              </a:rPr>
              <a:t>Coproduction…</a:t>
            </a:r>
            <a:endParaRPr>
              <a:solidFill>
                <a:srgbClr val="C00000"/>
              </a:solidFill>
            </a:endParaRPr>
          </a:p>
        </p:txBody>
      </p:sp>
      <p:sp>
        <p:nvSpPr>
          <p:cNvPr id="157" name="Google Shape;157;p6"/>
          <p:cNvSpPr txBox="1"/>
          <p:nvPr>
            <p:ph idx="1" type="body"/>
          </p:nvPr>
        </p:nvSpPr>
        <p:spPr>
          <a:xfrm>
            <a:off x="1463040" y="2119257"/>
            <a:ext cx="6565344"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Examples:</a:t>
            </a:r>
            <a:endParaRPr/>
          </a:p>
          <a:p>
            <a:pPr indent="-274320" lvl="1" marL="640080" rtl="0" algn="l">
              <a:spcBef>
                <a:spcPts val="480"/>
              </a:spcBef>
              <a:spcAft>
                <a:spcPts val="0"/>
              </a:spcAft>
              <a:buSzPts val="2040"/>
              <a:buChar char="O"/>
            </a:pPr>
            <a:r>
              <a:rPr lang="en-CA" sz="2400"/>
              <a:t>Salad bars (make your own salad as you like it)</a:t>
            </a:r>
            <a:endParaRPr/>
          </a:p>
          <a:p>
            <a:pPr indent="-274320" lvl="1" marL="640080" rtl="0" algn="l">
              <a:spcBef>
                <a:spcPts val="480"/>
              </a:spcBef>
              <a:spcAft>
                <a:spcPts val="0"/>
              </a:spcAft>
              <a:buSzPts val="2040"/>
              <a:buChar char="O"/>
            </a:pPr>
            <a:r>
              <a:rPr lang="en-CA" sz="2400"/>
              <a:t>Free beverage refills</a:t>
            </a:r>
            <a:endParaRPr/>
          </a:p>
          <a:p>
            <a:pPr indent="-274320" lvl="1" marL="640080" rtl="0" algn="l">
              <a:spcBef>
                <a:spcPts val="480"/>
              </a:spcBef>
              <a:spcAft>
                <a:spcPts val="0"/>
              </a:spcAft>
              <a:buSzPts val="2040"/>
              <a:buChar char="O"/>
            </a:pPr>
            <a:r>
              <a:rPr lang="en-CA" sz="2400"/>
              <a:t>Completing medical background forms in a clinic or hospital</a:t>
            </a:r>
            <a:endParaRPr/>
          </a:p>
          <a:p>
            <a:pPr indent="-274320" lvl="1" marL="640080" rtl="0" algn="l">
              <a:spcBef>
                <a:spcPts val="480"/>
              </a:spcBef>
              <a:spcAft>
                <a:spcPts val="0"/>
              </a:spcAft>
              <a:buSzPts val="2040"/>
              <a:buChar char="O"/>
            </a:pPr>
            <a:r>
              <a:rPr lang="en-CA" sz="2400"/>
              <a:t>Self-checkouts at the grocery store</a:t>
            </a:r>
            <a:endParaRPr/>
          </a:p>
          <a:p>
            <a:pPr indent="-274320" lvl="1" marL="640080" rtl="0" algn="l">
              <a:spcBef>
                <a:spcPts val="480"/>
              </a:spcBef>
              <a:spcAft>
                <a:spcPts val="0"/>
              </a:spcAft>
              <a:buSzPts val="2040"/>
              <a:buChar char="O"/>
            </a:pPr>
            <a:r>
              <a:rPr lang="en-CA" sz="2400"/>
              <a:t>Online bill paying</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7">
                                            <p:txEl>
                                              <p:pRg end="0" st="0"/>
                                            </p:txEl>
                                          </p:spTgt>
                                        </p:tgtEl>
                                        <p:attrNameLst>
                                          <p:attrName>style.visibility</p:attrName>
                                        </p:attrNameLst>
                                      </p:cBhvr>
                                      <p:to>
                                        <p:strVal val="visible"/>
                                      </p:to>
                                    </p:set>
                                    <p:animEffect filter="fade" transition="in">
                                      <p:cBhvr>
                                        <p:cTn dur="500"/>
                                        <p:tgtEl>
                                          <p:spTgt spid="157">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7">
                                            <p:txEl>
                                              <p:pRg end="1" st="1"/>
                                            </p:txEl>
                                          </p:spTgt>
                                        </p:tgtEl>
                                        <p:attrNameLst>
                                          <p:attrName>style.visibility</p:attrName>
                                        </p:attrNameLst>
                                      </p:cBhvr>
                                      <p:to>
                                        <p:strVal val="visible"/>
                                      </p:to>
                                    </p:set>
                                    <p:animEffect filter="fade" transition="in">
                                      <p:cBhvr>
                                        <p:cTn dur="500"/>
                                        <p:tgtEl>
                                          <p:spTgt spid="157">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7">
                                            <p:txEl>
                                              <p:pRg end="2" st="2"/>
                                            </p:txEl>
                                          </p:spTgt>
                                        </p:tgtEl>
                                        <p:attrNameLst>
                                          <p:attrName>style.visibility</p:attrName>
                                        </p:attrNameLst>
                                      </p:cBhvr>
                                      <p:to>
                                        <p:strVal val="visible"/>
                                      </p:to>
                                    </p:set>
                                    <p:animEffect filter="fade" transition="in">
                                      <p:cBhvr>
                                        <p:cTn dur="500"/>
                                        <p:tgtEl>
                                          <p:spTgt spid="157">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7">
                                            <p:txEl>
                                              <p:pRg end="3" st="3"/>
                                            </p:txEl>
                                          </p:spTgt>
                                        </p:tgtEl>
                                        <p:attrNameLst>
                                          <p:attrName>style.visibility</p:attrName>
                                        </p:attrNameLst>
                                      </p:cBhvr>
                                      <p:to>
                                        <p:strVal val="visible"/>
                                      </p:to>
                                    </p:set>
                                    <p:animEffect filter="fade" transition="in">
                                      <p:cBhvr>
                                        <p:cTn dur="500"/>
                                        <p:tgtEl>
                                          <p:spTgt spid="157">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7">
                                            <p:txEl>
                                              <p:pRg end="4" st="4"/>
                                            </p:txEl>
                                          </p:spTgt>
                                        </p:tgtEl>
                                        <p:attrNameLst>
                                          <p:attrName>style.visibility</p:attrName>
                                        </p:attrNameLst>
                                      </p:cBhvr>
                                      <p:to>
                                        <p:strVal val="visible"/>
                                      </p:to>
                                    </p:set>
                                    <p:animEffect filter="fade" transition="in">
                                      <p:cBhvr>
                                        <p:cTn dur="500"/>
                                        <p:tgtEl>
                                          <p:spTgt spid="157">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7">
                                            <p:txEl>
                                              <p:pRg end="5" st="5"/>
                                            </p:txEl>
                                          </p:spTgt>
                                        </p:tgtEl>
                                        <p:attrNameLst>
                                          <p:attrName>style.visibility</p:attrName>
                                        </p:attrNameLst>
                                      </p:cBhvr>
                                      <p:to>
                                        <p:strVal val="visible"/>
                                      </p:to>
                                    </p:set>
                                    <p:animEffect filter="fade" transition="in">
                                      <p:cBhvr>
                                        <p:cTn dur="500"/>
                                        <p:tgtEl>
                                          <p:spTgt spid="157">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7"/>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C00000"/>
              </a:buClr>
              <a:buSzPts val="4400"/>
              <a:buFont typeface="Constantia"/>
              <a:buNone/>
            </a:pPr>
            <a:r>
              <a:rPr lang="en-CA">
                <a:solidFill>
                  <a:srgbClr val="C00000"/>
                </a:solidFill>
              </a:rPr>
              <a:t>Customer Service System</a:t>
            </a:r>
            <a:endParaRPr>
              <a:solidFill>
                <a:srgbClr val="C00000"/>
              </a:solidFill>
            </a:endParaRPr>
          </a:p>
        </p:txBody>
      </p:sp>
      <p:sp>
        <p:nvSpPr>
          <p:cNvPr id="163" name="Google Shape;163;p7"/>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Any set of procedures that contributes to the completion of customer service</a:t>
            </a:r>
            <a:endParaRPr/>
          </a:p>
          <a:p>
            <a:pPr indent="-144780" lvl="0" marL="274320" rtl="0" algn="l">
              <a:spcBef>
                <a:spcPts val="480"/>
              </a:spcBef>
              <a:spcAft>
                <a:spcPts val="0"/>
              </a:spcAft>
              <a:buSzPts val="2040"/>
              <a:buNone/>
            </a:pPr>
            <a:r>
              <a:t/>
            </a:r>
            <a:endParaRPr/>
          </a:p>
          <a:p>
            <a:pPr indent="-274320" lvl="0" marL="274320" rtl="0" algn="l">
              <a:spcBef>
                <a:spcPts val="480"/>
              </a:spcBef>
              <a:spcAft>
                <a:spcPts val="0"/>
              </a:spcAft>
              <a:buSzPts val="2040"/>
              <a:buChar char="O"/>
            </a:pPr>
            <a:r>
              <a:rPr lang="en-CA"/>
              <a:t>Unfortunately, CS systems are often not updated to reflect the changing times</a:t>
            </a:r>
            <a:endParaRPr/>
          </a:p>
          <a:p>
            <a:pPr indent="-144780" lvl="0" marL="274320" rtl="0" algn="l">
              <a:spcBef>
                <a:spcPts val="480"/>
              </a:spcBef>
              <a:spcAft>
                <a:spcPts val="0"/>
              </a:spcAft>
              <a:buSzPts val="2040"/>
              <a:buNone/>
            </a:pPr>
            <a:r>
              <a:t/>
            </a:r>
            <a:endParaRPr/>
          </a:p>
          <a:p>
            <a:pPr indent="-274320" lvl="0" marL="274320" rtl="0" algn="l">
              <a:spcBef>
                <a:spcPts val="480"/>
              </a:spcBef>
              <a:spcAft>
                <a:spcPts val="0"/>
              </a:spcAft>
              <a:buSzPts val="2040"/>
              <a:buChar char="O"/>
            </a:pPr>
            <a:r>
              <a:rPr lang="en-CA"/>
              <a:t>Frontline CS providers are often the best people to make suggestions for change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3">
                                            <p:txEl>
                                              <p:pRg end="0" st="0"/>
                                            </p:txEl>
                                          </p:spTgt>
                                        </p:tgtEl>
                                        <p:attrNameLst>
                                          <p:attrName>style.visibility</p:attrName>
                                        </p:attrNameLst>
                                      </p:cBhvr>
                                      <p:to>
                                        <p:strVal val="visible"/>
                                      </p:to>
                                    </p:set>
                                    <p:animEffect filter="fade" transition="in">
                                      <p:cBhvr>
                                        <p:cTn dur="500"/>
                                        <p:tgtEl>
                                          <p:spTgt spid="16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3">
                                            <p:txEl>
                                              <p:pRg end="1" st="1"/>
                                            </p:txEl>
                                          </p:spTgt>
                                        </p:tgtEl>
                                        <p:attrNameLst>
                                          <p:attrName>style.visibility</p:attrName>
                                        </p:attrNameLst>
                                      </p:cBhvr>
                                      <p:to>
                                        <p:strVal val="visible"/>
                                      </p:to>
                                    </p:set>
                                    <p:animEffect filter="fade" transition="in">
                                      <p:cBhvr>
                                        <p:cTn dur="500"/>
                                        <p:tgtEl>
                                          <p:spTgt spid="16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3">
                                            <p:txEl>
                                              <p:pRg end="2" st="2"/>
                                            </p:txEl>
                                          </p:spTgt>
                                        </p:tgtEl>
                                        <p:attrNameLst>
                                          <p:attrName>style.visibility</p:attrName>
                                        </p:attrNameLst>
                                      </p:cBhvr>
                                      <p:to>
                                        <p:strVal val="visible"/>
                                      </p:to>
                                    </p:set>
                                    <p:animEffect filter="fade" transition="in">
                                      <p:cBhvr>
                                        <p:cTn dur="500"/>
                                        <p:tgtEl>
                                          <p:spTgt spid="16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3">
                                            <p:txEl>
                                              <p:pRg end="3" st="3"/>
                                            </p:txEl>
                                          </p:spTgt>
                                        </p:tgtEl>
                                        <p:attrNameLst>
                                          <p:attrName>style.visibility</p:attrName>
                                        </p:attrNameLst>
                                      </p:cBhvr>
                                      <p:to>
                                        <p:strVal val="visible"/>
                                      </p:to>
                                    </p:set>
                                    <p:animEffect filter="fade" transition="in">
                                      <p:cBhvr>
                                        <p:cTn dur="500"/>
                                        <p:tgtEl>
                                          <p:spTgt spid="16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3">
                                            <p:txEl>
                                              <p:pRg end="4" st="4"/>
                                            </p:txEl>
                                          </p:spTgt>
                                        </p:tgtEl>
                                        <p:attrNameLst>
                                          <p:attrName>style.visibility</p:attrName>
                                        </p:attrNameLst>
                                      </p:cBhvr>
                                      <p:to>
                                        <p:strVal val="visible"/>
                                      </p:to>
                                    </p:set>
                                    <p:animEffect filter="fade" transition="in">
                                      <p:cBhvr>
                                        <p:cTn dur="500"/>
                                        <p:tgtEl>
                                          <p:spTgt spid="163">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8"/>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4400"/>
              <a:buFont typeface="Constantia"/>
              <a:buNone/>
            </a:pPr>
            <a:r>
              <a:rPr lang="en-CA">
                <a:solidFill>
                  <a:srgbClr val="C00000"/>
                </a:solidFill>
              </a:rPr>
              <a:t>Quick Quiz</a:t>
            </a:r>
            <a:endParaRPr>
              <a:solidFill>
                <a:srgbClr val="C00000"/>
              </a:solidFill>
            </a:endParaRPr>
          </a:p>
        </p:txBody>
      </p:sp>
      <p:sp>
        <p:nvSpPr>
          <p:cNvPr id="169" name="Google Shape;169;p8"/>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Page 68</a:t>
            </a:r>
            <a:endParaRPr/>
          </a:p>
        </p:txBody>
      </p:sp>
      <p:pic>
        <p:nvPicPr>
          <p:cNvPr descr="http://helpme-rhonda.com/wp-content/uploads/2012/10/mission-statement.jpg" id="170" name="Google Shape;170;p8"/>
          <p:cNvPicPr preferRelativeResize="0"/>
          <p:nvPr/>
        </p:nvPicPr>
        <p:blipFill rotWithShape="1">
          <a:blip r:embed="rId3">
            <a:alphaModFix/>
          </a:blip>
          <a:srcRect b="0" l="0" r="0" t="0"/>
          <a:stretch/>
        </p:blipFill>
        <p:spPr>
          <a:xfrm>
            <a:off x="3347864" y="2348880"/>
            <a:ext cx="5572125" cy="39338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500"/>
                                  </p:stCondLst>
                                  <p:childTnLst>
                                    <p:set>
                                      <p:cBhvr>
                                        <p:cTn dur="1" fill="hold">
                                          <p:stCondLst>
                                            <p:cond delay="0"/>
                                          </p:stCondLst>
                                        </p:cTn>
                                        <p:tgtEl>
                                          <p:spTgt spid="170"/>
                                        </p:tgtEl>
                                        <p:attrNameLst>
                                          <p:attrName>style.visibility</p:attrName>
                                        </p:attrNameLst>
                                      </p:cBhvr>
                                      <p:to>
                                        <p:strVal val="visible"/>
                                      </p:to>
                                    </p:set>
                                    <p:animEffect filter="fade" transition="in">
                                      <p:cBhvr>
                                        <p:cTn dur="750"/>
                                        <p:tgtEl>
                                          <p:spTgt spid="1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9"/>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t/>
            </a:r>
            <a:endParaRPr/>
          </a:p>
        </p:txBody>
      </p:sp>
      <p:sp>
        <p:nvSpPr>
          <p:cNvPr id="176" name="Google Shape;176;p9"/>
          <p:cNvSpPr txBox="1"/>
          <p:nvPr>
            <p:ph idx="1" type="body"/>
          </p:nvPr>
        </p:nvSpPr>
        <p:spPr>
          <a:xfrm>
            <a:off x="1463040" y="2204865"/>
            <a:ext cx="6196405" cy="3518204"/>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End</a:t>
            </a:r>
            <a:endParaRPr/>
          </a:p>
        </p:txBody>
      </p:sp>
      <p:pic>
        <p:nvPicPr>
          <p:cNvPr descr="bad customer service cartoons, bad customer service cartoon, bad customer service picture, bad customer service pictures, bad customer service image, bad customer service images, bad customer service illustration, bad customer service illustrations " id="177" name="Google Shape;177;p9"/>
          <p:cNvPicPr preferRelativeResize="0"/>
          <p:nvPr/>
        </p:nvPicPr>
        <p:blipFill rotWithShape="1">
          <a:blip r:embed="rId3">
            <a:alphaModFix/>
          </a:blip>
          <a:srcRect b="0" l="0" r="0" t="0"/>
          <a:stretch/>
        </p:blipFill>
        <p:spPr>
          <a:xfrm>
            <a:off x="2771800" y="980728"/>
            <a:ext cx="5473178" cy="5213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177"/>
                                        </p:tgtEl>
                                        <p:attrNameLst>
                                          <p:attrName>style.visibility</p:attrName>
                                        </p:attrNameLst>
                                      </p:cBhvr>
                                      <p:to>
                                        <p:strVal val="visible"/>
                                      </p:to>
                                    </p:set>
                                    <p:animEffect filter="fade" transition="in">
                                      <p:cBhvr>
                                        <p:cTn dur="750"/>
                                        <p:tgtEl>
                                          <p:spTgt spid="1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ushpin">
  <a:themeElements>
    <a:clrScheme name="Pushpin">
      <a:dk1>
        <a:srgbClr val="000000"/>
      </a:dk1>
      <a:lt1>
        <a:srgbClr val="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2012-12-04T01:18:06Z</dcterms:created>
  <dc:creator>Brooke B</dc:creator>
</cp:coreProperties>
</file>