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Lst>
  <p:sldSz cy="6858000" cx="1218882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39">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87" roundtripDataSignature="AMtx7miHkRMHhZKm3UI3zVMZB1Zp81/g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39"/>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86" Type="http://schemas.openxmlformats.org/officeDocument/2006/relationships/slide" Target="slides/slide81.xml"/><Relationship Id="rId41" Type="http://schemas.openxmlformats.org/officeDocument/2006/relationships/slide" Target="slides/slide36.xml"/><Relationship Id="rId85" Type="http://schemas.openxmlformats.org/officeDocument/2006/relationships/slide" Target="slides/slide80.xml"/><Relationship Id="rId44" Type="http://schemas.openxmlformats.org/officeDocument/2006/relationships/slide" Target="slides/slide39.xml"/><Relationship Id="rId43" Type="http://schemas.openxmlformats.org/officeDocument/2006/relationships/slide" Target="slides/slide38.xml"/><Relationship Id="rId87" Type="http://customschemas.google.com/relationships/presentationmetadata" Target="metadata"/><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 name="Google Shape;10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2" name="Google Shape;26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 name="Google Shape;293;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9" name="Google Shape;299;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0" name="Google Shape;310;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5" name="Google Shape;335;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1" name="Google Shape;341;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4" name="Google Shape;354;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0" name="Google Shape;360;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5" name="Google Shape;365;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4" name="Google Shape;384;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6" name="Google Shape;396;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2" name="Google Shape;402;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9" name="Google Shape;419;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7" name="Google Shape;437;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4" name="Google Shape;444;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5" name="Google Shape;455;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7" name="Google Shape;467;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3" name="Google Shape;473;p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9" name="Google Shape;479;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5" name="Google Shape;485;p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1" name="Google Shape;491;p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8" name="Google Shape;498;p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5" name="Google Shape;505;p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1" name="Google Shape;511;p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p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6" name="Google Shape;536;p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2" name="Google Shape;542;p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p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4" name="Google Shape;554;p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0" name="Google Shape;560;p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6" name="Google Shape;566;p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2" name="Google Shape;572;p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8" name="Google Shape;578;p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grpSp>
        <p:nvGrpSpPr>
          <p:cNvPr id="20" name="Google Shape;20;p87"/>
          <p:cNvGrpSpPr/>
          <p:nvPr/>
        </p:nvGrpSpPr>
        <p:grpSpPr>
          <a:xfrm>
            <a:off x="7516443" y="4145281"/>
            <a:ext cx="4686117" cy="2731407"/>
            <a:chOff x="5638800" y="3108960"/>
            <a:chExt cx="3515503" cy="2048555"/>
          </a:xfrm>
        </p:grpSpPr>
        <p:cxnSp>
          <p:nvCxnSpPr>
            <p:cNvPr id="21" name="Google Shape;21;p87"/>
            <p:cNvCxnSpPr/>
            <p:nvPr/>
          </p:nvCxnSpPr>
          <p:spPr>
            <a:xfrm flipH="1" rot="10800000">
              <a:off x="5638800" y="3108960"/>
              <a:ext cx="3515503" cy="2037116"/>
            </a:xfrm>
            <a:prstGeom prst="straightConnector1">
              <a:avLst/>
            </a:prstGeom>
            <a:noFill/>
            <a:ln cap="flat" cmpd="sng" w="38100">
              <a:solidFill>
                <a:srgbClr val="007272"/>
              </a:solidFill>
              <a:prstDash val="solid"/>
              <a:miter lim="800000"/>
              <a:headEnd len="sm" w="sm" type="none"/>
              <a:tailEnd len="sm" w="sm" type="none"/>
            </a:ln>
          </p:spPr>
        </p:cxnSp>
        <p:cxnSp>
          <p:nvCxnSpPr>
            <p:cNvPr id="22" name="Google Shape;22;p87"/>
            <p:cNvCxnSpPr/>
            <p:nvPr/>
          </p:nvCxnSpPr>
          <p:spPr>
            <a:xfrm flipH="1" rot="10800000">
              <a:off x="6004643" y="3333750"/>
              <a:ext cx="3149660" cy="1823765"/>
            </a:xfrm>
            <a:prstGeom prst="straightConnector1">
              <a:avLst/>
            </a:prstGeom>
            <a:noFill/>
            <a:ln cap="flat" cmpd="sng" w="28575">
              <a:solidFill>
                <a:srgbClr val="007272"/>
              </a:solidFill>
              <a:prstDash val="solid"/>
              <a:miter lim="800000"/>
              <a:headEnd len="sm" w="sm" type="none"/>
              <a:tailEnd len="sm" w="sm" type="none"/>
            </a:ln>
          </p:spPr>
        </p:cxnSp>
        <p:cxnSp>
          <p:nvCxnSpPr>
            <p:cNvPr id="23" name="Google Shape;23;p87"/>
            <p:cNvCxnSpPr/>
            <p:nvPr/>
          </p:nvCxnSpPr>
          <p:spPr>
            <a:xfrm flipH="1" rot="10800000">
              <a:off x="6388342" y="3549891"/>
              <a:ext cx="2765961" cy="1600149"/>
            </a:xfrm>
            <a:prstGeom prst="straightConnector1">
              <a:avLst/>
            </a:prstGeom>
            <a:noFill/>
            <a:ln cap="flat" cmpd="sng" w="25400">
              <a:solidFill>
                <a:srgbClr val="004C4C"/>
              </a:solidFill>
              <a:prstDash val="solid"/>
              <a:miter lim="800000"/>
              <a:headEnd len="sm" w="sm" type="none"/>
              <a:tailEnd len="sm" w="sm" type="none"/>
            </a:ln>
          </p:spPr>
        </p:cxnSp>
      </p:grpSp>
      <p:grpSp>
        <p:nvGrpSpPr>
          <p:cNvPr id="24" name="Google Shape;24;p87"/>
          <p:cNvGrpSpPr/>
          <p:nvPr/>
        </p:nvGrpSpPr>
        <p:grpSpPr>
          <a:xfrm>
            <a:off x="-8914" y="6057149"/>
            <a:ext cx="5498724" cy="820207"/>
            <a:chOff x="-6689" y="4553748"/>
            <a:chExt cx="4125119" cy="615155"/>
          </a:xfrm>
        </p:grpSpPr>
        <p:sp>
          <p:nvSpPr>
            <p:cNvPr id="25" name="Google Shape;25;p87"/>
            <p:cNvSpPr/>
            <p:nvPr/>
          </p:nvSpPr>
          <p:spPr>
            <a:xfrm rot="-5400000">
              <a:off x="1754302" y="2802395"/>
              <a:ext cx="612775" cy="4115481"/>
            </a:xfrm>
            <a:custGeom>
              <a:rect b="b" l="l" r="r" t="t"/>
              <a:pathLst>
                <a:path extrusionOk="0" h="4115481" w="612775">
                  <a:moveTo>
                    <a:pt x="0" y="4115481"/>
                  </a:moveTo>
                  <a:lnTo>
                    <a:pt x="612775" y="3180443"/>
                  </a:lnTo>
                  <a:lnTo>
                    <a:pt x="612775" y="0"/>
                  </a:lnTo>
                </a:path>
              </a:pathLst>
            </a:custGeom>
            <a:noFill/>
            <a:ln cap="flat" cmpd="sng" w="38100">
              <a:solidFill>
                <a:srgbClr val="00727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6" name="Google Shape;26;p87"/>
            <p:cNvSpPr/>
            <p:nvPr/>
          </p:nvSpPr>
          <p:spPr>
            <a:xfrm rot="-5400000">
              <a:off x="1604659" y="3152814"/>
              <a:ext cx="410751" cy="3621427"/>
            </a:xfrm>
            <a:custGeom>
              <a:rect b="b" l="l" r="r" t="t"/>
              <a:pathLst>
                <a:path extrusionOk="0" h="3621427" w="410751">
                  <a:moveTo>
                    <a:pt x="0" y="3621427"/>
                  </a:moveTo>
                  <a:lnTo>
                    <a:pt x="410751" y="2998251"/>
                  </a:lnTo>
                  <a:cubicBezTo>
                    <a:pt x="410359" y="2065358"/>
                    <a:pt x="406339" y="932893"/>
                    <a:pt x="405947" y="0"/>
                  </a:cubicBezTo>
                </a:path>
              </a:pathLst>
            </a:custGeom>
            <a:noFill/>
            <a:ln cap="flat" cmpd="sng" w="28575">
              <a:solidFill>
                <a:srgbClr val="00727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7" name="Google Shape;27;p87"/>
            <p:cNvSpPr/>
            <p:nvPr/>
          </p:nvSpPr>
          <p:spPr>
            <a:xfrm rot="-5400000">
              <a:off x="1462308" y="3453376"/>
              <a:ext cx="241768" cy="3179761"/>
            </a:xfrm>
            <a:custGeom>
              <a:rect b="b" l="l" r="r" t="t"/>
              <a:pathLst>
                <a:path extrusionOk="0" h="3179761" w="241768">
                  <a:moveTo>
                    <a:pt x="0" y="3179761"/>
                  </a:moveTo>
                  <a:lnTo>
                    <a:pt x="238919" y="2819370"/>
                  </a:lnTo>
                  <a:cubicBezTo>
                    <a:pt x="238654" y="1947313"/>
                    <a:pt x="242019" y="872057"/>
                    <a:pt x="241754" y="0"/>
                  </a:cubicBezTo>
                </a:path>
              </a:pathLst>
            </a:custGeom>
            <a:noFill/>
            <a:ln cap="flat" cmpd="sng" w="25400">
              <a:solidFill>
                <a:srgbClr val="004C4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28" name="Google Shape;28;p87"/>
          <p:cNvSpPr txBox="1"/>
          <p:nvPr>
            <p:ph type="ctrTitle"/>
          </p:nvPr>
        </p:nvSpPr>
        <p:spPr>
          <a:xfrm>
            <a:off x="1625176" y="584200"/>
            <a:ext cx="8735325" cy="2000251"/>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lt1"/>
              </a:buClr>
              <a:buSzPts val="5400"/>
              <a:buFont typeface="Calibri"/>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87"/>
          <p:cNvSpPr txBox="1"/>
          <p:nvPr>
            <p:ph idx="1" type="subTitle"/>
          </p:nvPr>
        </p:nvSpPr>
        <p:spPr>
          <a:xfrm>
            <a:off x="1625176" y="2616200"/>
            <a:ext cx="8735325" cy="1752600"/>
          </a:xfrm>
          <a:prstGeom prst="rect">
            <a:avLst/>
          </a:prstGeom>
          <a:noFill/>
          <a:ln>
            <a:noFill/>
          </a:ln>
        </p:spPr>
        <p:txBody>
          <a:bodyPr anchorCtr="0" anchor="t" bIns="60925" lIns="121875" spcFirstLastPara="1" rIns="121875" wrap="square" tIns="60925">
            <a:normAutofit/>
          </a:bodyPr>
          <a:lstStyle>
            <a:lvl1pPr lvl="0" algn="l">
              <a:lnSpc>
                <a:spcPct val="90000"/>
              </a:lnSpc>
              <a:spcBef>
                <a:spcPts val="0"/>
              </a:spcBef>
              <a:spcAft>
                <a:spcPts val="0"/>
              </a:spcAft>
              <a:buSzPts val="2800"/>
              <a:buNone/>
              <a:defRPr sz="2800" cap="none">
                <a:solidFill>
                  <a:schemeClr val="accent1"/>
                </a:solidFill>
              </a:defRPr>
            </a:lvl1pPr>
            <a:lvl2pPr lvl="1" algn="ctr">
              <a:lnSpc>
                <a:spcPct val="90000"/>
              </a:lnSpc>
              <a:spcBef>
                <a:spcPts val="800"/>
              </a:spcBef>
              <a:spcAft>
                <a:spcPts val="0"/>
              </a:spcAft>
              <a:buSzPts val="1920"/>
              <a:buNone/>
              <a:defRPr>
                <a:solidFill>
                  <a:schemeClr val="lt1"/>
                </a:solidFill>
              </a:defRPr>
            </a:lvl2pPr>
            <a:lvl3pPr lvl="2" algn="ctr">
              <a:lnSpc>
                <a:spcPct val="90000"/>
              </a:lnSpc>
              <a:spcBef>
                <a:spcPts val="800"/>
              </a:spcBef>
              <a:spcAft>
                <a:spcPts val="0"/>
              </a:spcAft>
              <a:buSzPts val="1600"/>
              <a:buNone/>
              <a:defRPr>
                <a:solidFill>
                  <a:schemeClr val="lt1"/>
                </a:solidFill>
              </a:defRPr>
            </a:lvl3pPr>
            <a:lvl4pPr lvl="3" algn="ctr">
              <a:lnSpc>
                <a:spcPct val="90000"/>
              </a:lnSpc>
              <a:spcBef>
                <a:spcPts val="800"/>
              </a:spcBef>
              <a:spcAft>
                <a:spcPts val="0"/>
              </a:spcAft>
              <a:buSzPts val="1600"/>
              <a:buNone/>
              <a:defRPr>
                <a:solidFill>
                  <a:schemeClr val="lt1"/>
                </a:solidFill>
              </a:defRPr>
            </a:lvl4pPr>
            <a:lvl5pPr lvl="4" algn="ctr">
              <a:lnSpc>
                <a:spcPct val="90000"/>
              </a:lnSpc>
              <a:spcBef>
                <a:spcPts val="800"/>
              </a:spcBef>
              <a:spcAft>
                <a:spcPts val="0"/>
              </a:spcAft>
              <a:buSzPts val="1600"/>
              <a:buNone/>
              <a:defRPr>
                <a:solidFill>
                  <a:schemeClr val="lt1"/>
                </a:solidFill>
              </a:defRPr>
            </a:lvl5pPr>
            <a:lvl6pPr lvl="5" algn="ctr">
              <a:lnSpc>
                <a:spcPct val="90000"/>
              </a:lnSpc>
              <a:spcBef>
                <a:spcPts val="800"/>
              </a:spcBef>
              <a:spcAft>
                <a:spcPts val="0"/>
              </a:spcAft>
              <a:buSzPts val="1600"/>
              <a:buNone/>
              <a:defRPr>
                <a:solidFill>
                  <a:schemeClr val="lt1"/>
                </a:solidFill>
              </a:defRPr>
            </a:lvl6pPr>
            <a:lvl7pPr lvl="6" algn="ctr">
              <a:lnSpc>
                <a:spcPct val="90000"/>
              </a:lnSpc>
              <a:spcBef>
                <a:spcPts val="800"/>
              </a:spcBef>
              <a:spcAft>
                <a:spcPts val="0"/>
              </a:spcAft>
              <a:buSzPts val="1600"/>
              <a:buNone/>
              <a:defRPr>
                <a:solidFill>
                  <a:schemeClr val="lt1"/>
                </a:solidFill>
              </a:defRPr>
            </a:lvl7pPr>
            <a:lvl8pPr lvl="7" algn="ctr">
              <a:lnSpc>
                <a:spcPct val="90000"/>
              </a:lnSpc>
              <a:spcBef>
                <a:spcPts val="800"/>
              </a:spcBef>
              <a:spcAft>
                <a:spcPts val="0"/>
              </a:spcAft>
              <a:buSzPts val="1600"/>
              <a:buNone/>
              <a:defRPr>
                <a:solidFill>
                  <a:schemeClr val="lt1"/>
                </a:solidFill>
              </a:defRPr>
            </a:lvl8pPr>
            <a:lvl9pPr lvl="8" algn="ctr">
              <a:lnSpc>
                <a:spcPct val="90000"/>
              </a:lnSpc>
              <a:spcBef>
                <a:spcPts val="800"/>
              </a:spcBef>
              <a:spcAft>
                <a:spcPts val="0"/>
              </a:spcAft>
              <a:buSzPts val="1600"/>
              <a:buNone/>
              <a:defRPr>
                <a:solidFill>
                  <a:schemeClr val="lt1"/>
                </a:solidFill>
              </a:defRPr>
            </a:lvl9pPr>
          </a:lstStyle>
          <a:p/>
        </p:txBody>
      </p:sp>
      <p:sp>
        <p:nvSpPr>
          <p:cNvPr id="30" name="Google Shape;30;p87"/>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87"/>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87"/>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88"/>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88"/>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lvl1pPr indent="-342900" lvl="0" marL="457200" algn="l">
              <a:lnSpc>
                <a:spcPct val="90000"/>
              </a:lnSpc>
              <a:spcBef>
                <a:spcPts val="1600"/>
              </a:spcBef>
              <a:spcAft>
                <a:spcPts val="0"/>
              </a:spcAft>
              <a:buSzPts val="1800"/>
              <a:buChar char="•"/>
              <a:defRPr/>
            </a:lvl1pPr>
            <a:lvl2pPr indent="-320040" lvl="1" marL="914400" algn="l">
              <a:lnSpc>
                <a:spcPct val="90000"/>
              </a:lnSpc>
              <a:spcBef>
                <a:spcPts val="800"/>
              </a:spcBef>
              <a:spcAft>
                <a:spcPts val="0"/>
              </a:spcAft>
              <a:buSzPts val="1440"/>
              <a:buChar char="•"/>
              <a:defRPr/>
            </a:lvl2pPr>
            <a:lvl3pPr indent="-320039" lvl="2" marL="1371600" algn="l">
              <a:lnSpc>
                <a:spcPct val="90000"/>
              </a:lnSpc>
              <a:spcBef>
                <a:spcPts val="800"/>
              </a:spcBef>
              <a:spcAft>
                <a:spcPts val="0"/>
              </a:spcAft>
              <a:buSzPts val="1440"/>
              <a:buChar char="•"/>
              <a:defRPr/>
            </a:lvl3pPr>
            <a:lvl4pPr indent="-320039" lvl="3" marL="1828800" algn="l">
              <a:lnSpc>
                <a:spcPct val="90000"/>
              </a:lnSpc>
              <a:spcBef>
                <a:spcPts val="800"/>
              </a:spcBef>
              <a:spcAft>
                <a:spcPts val="0"/>
              </a:spcAft>
              <a:buSzPts val="1440"/>
              <a:buChar char="•"/>
              <a:defRPr/>
            </a:lvl4pPr>
            <a:lvl5pPr indent="-330200" lvl="4" marL="2286000" algn="l">
              <a:lnSpc>
                <a:spcPct val="90000"/>
              </a:lnSpc>
              <a:spcBef>
                <a:spcPts val="800"/>
              </a:spcBef>
              <a:spcAft>
                <a:spcPts val="0"/>
              </a:spcAft>
              <a:buSzPts val="1600"/>
              <a:buChar char="•"/>
              <a:defRPr/>
            </a:lvl5pPr>
            <a:lvl6pPr indent="-330200" lvl="5" marL="2743200" algn="l">
              <a:lnSpc>
                <a:spcPct val="90000"/>
              </a:lnSpc>
              <a:spcBef>
                <a:spcPts val="800"/>
              </a:spcBef>
              <a:spcAft>
                <a:spcPts val="0"/>
              </a:spcAft>
              <a:buSzPts val="1600"/>
              <a:buChar char="•"/>
              <a:defRPr/>
            </a:lvl6pPr>
            <a:lvl7pPr indent="-330200" lvl="6" marL="3200400" algn="l">
              <a:lnSpc>
                <a:spcPct val="90000"/>
              </a:lnSpc>
              <a:spcBef>
                <a:spcPts val="800"/>
              </a:spcBef>
              <a:spcAft>
                <a:spcPts val="0"/>
              </a:spcAft>
              <a:buSzPts val="1600"/>
              <a:buChar char="•"/>
              <a:defRPr/>
            </a:lvl7pPr>
            <a:lvl8pPr indent="-330200" lvl="7" marL="3657600" algn="l">
              <a:lnSpc>
                <a:spcPct val="90000"/>
              </a:lnSpc>
              <a:spcBef>
                <a:spcPts val="800"/>
              </a:spcBef>
              <a:spcAft>
                <a:spcPts val="0"/>
              </a:spcAft>
              <a:buSzPts val="1600"/>
              <a:buChar char="•"/>
              <a:defRPr/>
            </a:lvl8pPr>
            <a:lvl9pPr indent="-330200" lvl="8" marL="4114800" algn="l">
              <a:lnSpc>
                <a:spcPct val="90000"/>
              </a:lnSpc>
              <a:spcBef>
                <a:spcPts val="800"/>
              </a:spcBef>
              <a:spcAft>
                <a:spcPts val="0"/>
              </a:spcAft>
              <a:buSzPts val="1600"/>
              <a:buChar char="•"/>
              <a:defRPr/>
            </a:lvl9pPr>
          </a:lstStyle>
          <a:p/>
        </p:txBody>
      </p:sp>
      <p:sp>
        <p:nvSpPr>
          <p:cNvPr id="36" name="Google Shape;36;p88"/>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88"/>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8"/>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grpSp>
        <p:nvGrpSpPr>
          <p:cNvPr id="40" name="Google Shape;40;p89"/>
          <p:cNvGrpSpPr/>
          <p:nvPr/>
        </p:nvGrpSpPr>
        <p:grpSpPr>
          <a:xfrm>
            <a:off x="7516443" y="4145281"/>
            <a:ext cx="4686117" cy="2731407"/>
            <a:chOff x="5638800" y="3108960"/>
            <a:chExt cx="3515503" cy="2048555"/>
          </a:xfrm>
        </p:grpSpPr>
        <p:cxnSp>
          <p:nvCxnSpPr>
            <p:cNvPr id="41" name="Google Shape;41;p89"/>
            <p:cNvCxnSpPr/>
            <p:nvPr/>
          </p:nvCxnSpPr>
          <p:spPr>
            <a:xfrm flipH="1" rot="10800000">
              <a:off x="5638800" y="3108960"/>
              <a:ext cx="3515503" cy="2037116"/>
            </a:xfrm>
            <a:prstGeom prst="straightConnector1">
              <a:avLst/>
            </a:prstGeom>
            <a:noFill/>
            <a:ln cap="flat" cmpd="sng" w="38100">
              <a:solidFill>
                <a:srgbClr val="007272"/>
              </a:solidFill>
              <a:prstDash val="solid"/>
              <a:miter lim="800000"/>
              <a:headEnd len="sm" w="sm" type="none"/>
              <a:tailEnd len="sm" w="sm" type="none"/>
            </a:ln>
          </p:spPr>
        </p:cxnSp>
        <p:cxnSp>
          <p:nvCxnSpPr>
            <p:cNvPr id="42" name="Google Shape;42;p89"/>
            <p:cNvCxnSpPr/>
            <p:nvPr/>
          </p:nvCxnSpPr>
          <p:spPr>
            <a:xfrm flipH="1" rot="10800000">
              <a:off x="6004643" y="3333750"/>
              <a:ext cx="3149660" cy="1823765"/>
            </a:xfrm>
            <a:prstGeom prst="straightConnector1">
              <a:avLst/>
            </a:prstGeom>
            <a:noFill/>
            <a:ln cap="flat" cmpd="sng" w="28575">
              <a:solidFill>
                <a:srgbClr val="007272"/>
              </a:solidFill>
              <a:prstDash val="solid"/>
              <a:miter lim="800000"/>
              <a:headEnd len="sm" w="sm" type="none"/>
              <a:tailEnd len="sm" w="sm" type="none"/>
            </a:ln>
          </p:spPr>
        </p:cxnSp>
        <p:cxnSp>
          <p:nvCxnSpPr>
            <p:cNvPr id="43" name="Google Shape;43;p89"/>
            <p:cNvCxnSpPr/>
            <p:nvPr/>
          </p:nvCxnSpPr>
          <p:spPr>
            <a:xfrm flipH="1" rot="10800000">
              <a:off x="6388342" y="3549891"/>
              <a:ext cx="2765961" cy="1600149"/>
            </a:xfrm>
            <a:prstGeom prst="straightConnector1">
              <a:avLst/>
            </a:prstGeom>
            <a:noFill/>
            <a:ln cap="flat" cmpd="sng" w="25400">
              <a:solidFill>
                <a:srgbClr val="004C4C"/>
              </a:solidFill>
              <a:prstDash val="solid"/>
              <a:miter lim="800000"/>
              <a:headEnd len="sm" w="sm" type="none"/>
              <a:tailEnd len="sm" w="sm" type="none"/>
            </a:ln>
          </p:spPr>
        </p:cxnSp>
      </p:grpSp>
      <p:sp>
        <p:nvSpPr>
          <p:cNvPr id="44" name="Google Shape;44;p89"/>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lt1"/>
              </a:buClr>
              <a:buSzPts val="5400"/>
              <a:buFont typeface="Calibri"/>
              <a:buNone/>
              <a:defRPr b="0" sz="5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89"/>
          <p:cNvSpPr txBox="1"/>
          <p:nvPr>
            <p:ph idx="1" type="body"/>
          </p:nvPr>
        </p:nvSpPr>
        <p:spPr>
          <a:xfrm>
            <a:off x="1625176" y="4951266"/>
            <a:ext cx="7069519" cy="1220933"/>
          </a:xfrm>
          <a:prstGeom prst="rect">
            <a:avLst/>
          </a:prstGeom>
          <a:noFill/>
          <a:ln>
            <a:noFill/>
          </a:ln>
        </p:spPr>
        <p:txBody>
          <a:bodyPr anchorCtr="0" anchor="t" bIns="60925" lIns="121875" spcFirstLastPara="1" rIns="121875" wrap="square" tIns="60925">
            <a:normAutofit/>
          </a:bodyPr>
          <a:lstStyle>
            <a:lvl1pPr indent="-228600" lvl="0" marL="457200" algn="l">
              <a:lnSpc>
                <a:spcPct val="90000"/>
              </a:lnSpc>
              <a:spcBef>
                <a:spcPts val="0"/>
              </a:spcBef>
              <a:spcAft>
                <a:spcPts val="0"/>
              </a:spcAft>
              <a:buSzPts val="2800"/>
              <a:buNone/>
              <a:defRPr sz="2800" cap="none">
                <a:solidFill>
                  <a:schemeClr val="accent1"/>
                </a:solidFill>
              </a:defRPr>
            </a:lvl1pPr>
            <a:lvl2pPr indent="-228600" lvl="1" marL="914400" algn="l">
              <a:lnSpc>
                <a:spcPct val="90000"/>
              </a:lnSpc>
              <a:spcBef>
                <a:spcPts val="800"/>
              </a:spcBef>
              <a:spcAft>
                <a:spcPts val="0"/>
              </a:spcAft>
              <a:buSzPts val="1920"/>
              <a:buNone/>
              <a:defRPr sz="2400">
                <a:solidFill>
                  <a:schemeClr val="lt1"/>
                </a:solidFill>
              </a:defRPr>
            </a:lvl2pPr>
            <a:lvl3pPr indent="-228600" lvl="2" marL="1371600" algn="l">
              <a:lnSpc>
                <a:spcPct val="90000"/>
              </a:lnSpc>
              <a:spcBef>
                <a:spcPts val="800"/>
              </a:spcBef>
              <a:spcAft>
                <a:spcPts val="0"/>
              </a:spcAft>
              <a:buSzPts val="1680"/>
              <a:buNone/>
              <a:defRPr sz="2100">
                <a:solidFill>
                  <a:schemeClr val="lt1"/>
                </a:solidFill>
              </a:defRPr>
            </a:lvl3pPr>
            <a:lvl4pPr indent="-228600" lvl="3" marL="1828800" algn="l">
              <a:lnSpc>
                <a:spcPct val="90000"/>
              </a:lnSpc>
              <a:spcBef>
                <a:spcPts val="800"/>
              </a:spcBef>
              <a:spcAft>
                <a:spcPts val="0"/>
              </a:spcAft>
              <a:buSzPts val="1520"/>
              <a:buNone/>
              <a:defRPr sz="1900">
                <a:solidFill>
                  <a:schemeClr val="lt1"/>
                </a:solidFill>
              </a:defRPr>
            </a:lvl4pPr>
            <a:lvl5pPr indent="-228600" lvl="4" marL="2286000" algn="l">
              <a:lnSpc>
                <a:spcPct val="90000"/>
              </a:lnSpc>
              <a:spcBef>
                <a:spcPts val="800"/>
              </a:spcBef>
              <a:spcAft>
                <a:spcPts val="0"/>
              </a:spcAft>
              <a:buSzPts val="1520"/>
              <a:buNone/>
              <a:defRPr sz="1900">
                <a:solidFill>
                  <a:schemeClr val="lt1"/>
                </a:solidFill>
              </a:defRPr>
            </a:lvl5pPr>
            <a:lvl6pPr indent="-228600" lvl="5" marL="2743200" algn="l">
              <a:lnSpc>
                <a:spcPct val="90000"/>
              </a:lnSpc>
              <a:spcBef>
                <a:spcPts val="800"/>
              </a:spcBef>
              <a:spcAft>
                <a:spcPts val="0"/>
              </a:spcAft>
              <a:buSzPts val="1520"/>
              <a:buNone/>
              <a:defRPr sz="1900">
                <a:solidFill>
                  <a:schemeClr val="lt1"/>
                </a:solidFill>
              </a:defRPr>
            </a:lvl6pPr>
            <a:lvl7pPr indent="-228600" lvl="6" marL="3200400" algn="l">
              <a:lnSpc>
                <a:spcPct val="90000"/>
              </a:lnSpc>
              <a:spcBef>
                <a:spcPts val="800"/>
              </a:spcBef>
              <a:spcAft>
                <a:spcPts val="0"/>
              </a:spcAft>
              <a:buSzPts val="1520"/>
              <a:buNone/>
              <a:defRPr sz="1900">
                <a:solidFill>
                  <a:schemeClr val="lt1"/>
                </a:solidFill>
              </a:defRPr>
            </a:lvl7pPr>
            <a:lvl8pPr indent="-228600" lvl="7" marL="3657600" algn="l">
              <a:lnSpc>
                <a:spcPct val="90000"/>
              </a:lnSpc>
              <a:spcBef>
                <a:spcPts val="800"/>
              </a:spcBef>
              <a:spcAft>
                <a:spcPts val="0"/>
              </a:spcAft>
              <a:buSzPts val="1520"/>
              <a:buNone/>
              <a:defRPr sz="1900">
                <a:solidFill>
                  <a:schemeClr val="lt1"/>
                </a:solidFill>
              </a:defRPr>
            </a:lvl8pPr>
            <a:lvl9pPr indent="-228600" lvl="8" marL="4114800" algn="l">
              <a:lnSpc>
                <a:spcPct val="90000"/>
              </a:lnSpc>
              <a:spcBef>
                <a:spcPts val="800"/>
              </a:spcBef>
              <a:spcAft>
                <a:spcPts val="0"/>
              </a:spcAft>
              <a:buSzPts val="1520"/>
              <a:buNone/>
              <a:defRPr sz="1900">
                <a:solidFill>
                  <a:schemeClr val="lt1"/>
                </a:solidFill>
              </a:defRPr>
            </a:lvl9pPr>
          </a:lstStyle>
          <a:p/>
        </p:txBody>
      </p:sp>
      <p:sp>
        <p:nvSpPr>
          <p:cNvPr id="46" name="Google Shape;46;p89"/>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9"/>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9"/>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9" name="Shape 49"/>
        <p:cNvGrpSpPr/>
        <p:nvPr/>
      </p:nvGrpSpPr>
      <p:grpSpPr>
        <a:xfrm>
          <a:off x="0" y="0"/>
          <a:ext cx="0" cy="0"/>
          <a:chOff x="0" y="0"/>
          <a:chExt cx="0" cy="0"/>
        </a:xfrm>
      </p:grpSpPr>
      <p:sp>
        <p:nvSpPr>
          <p:cNvPr id="50" name="Google Shape;50;p90"/>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0"/>
          <p:cNvSpPr txBox="1"/>
          <p:nvPr>
            <p:ph idx="1" type="body"/>
          </p:nvPr>
        </p:nvSpPr>
        <p:spPr>
          <a:xfrm>
            <a:off x="1218883" y="1706880"/>
            <a:ext cx="5078677" cy="4465320"/>
          </a:xfrm>
          <a:prstGeom prst="rect">
            <a:avLst/>
          </a:prstGeom>
          <a:noFill/>
          <a:ln>
            <a:noFill/>
          </a:ln>
        </p:spPr>
        <p:txBody>
          <a:bodyPr anchorCtr="0" anchor="t" bIns="60925" lIns="121875" spcFirstLastPara="1" rIns="121875" wrap="square" tIns="60925">
            <a:normAutofit/>
          </a:bodyPr>
          <a:lstStyle>
            <a:lvl1pPr indent="-406400" lvl="0" marL="457200" algn="l">
              <a:lnSpc>
                <a:spcPct val="90000"/>
              </a:lnSpc>
              <a:spcBef>
                <a:spcPts val="1600"/>
              </a:spcBef>
              <a:spcAft>
                <a:spcPts val="0"/>
              </a:spcAft>
              <a:buSzPts val="2800"/>
              <a:buChar char="•"/>
              <a:defRPr sz="2800"/>
            </a:lvl1pPr>
            <a:lvl2pPr indent="-350519" lvl="1" marL="914400" algn="l">
              <a:lnSpc>
                <a:spcPct val="90000"/>
              </a:lnSpc>
              <a:spcBef>
                <a:spcPts val="800"/>
              </a:spcBef>
              <a:spcAft>
                <a:spcPts val="0"/>
              </a:spcAft>
              <a:buSzPts val="1920"/>
              <a:buChar char="•"/>
              <a:defRPr sz="2400"/>
            </a:lvl2pPr>
            <a:lvl3pPr indent="-330200" lvl="2" marL="1371600" algn="l">
              <a:lnSpc>
                <a:spcPct val="90000"/>
              </a:lnSpc>
              <a:spcBef>
                <a:spcPts val="800"/>
              </a:spcBef>
              <a:spcAft>
                <a:spcPts val="0"/>
              </a:spcAft>
              <a:buSzPts val="1600"/>
              <a:buChar char="•"/>
              <a:defRPr sz="2000"/>
            </a:lvl3pPr>
            <a:lvl4pPr indent="-330200" lvl="3" marL="1828800" algn="l">
              <a:lnSpc>
                <a:spcPct val="90000"/>
              </a:lnSpc>
              <a:spcBef>
                <a:spcPts val="800"/>
              </a:spcBef>
              <a:spcAft>
                <a:spcPts val="0"/>
              </a:spcAft>
              <a:buSzPts val="1600"/>
              <a:buChar char="•"/>
              <a:defRPr sz="2000"/>
            </a:lvl4pPr>
            <a:lvl5pPr indent="-330200" lvl="4" marL="2286000" algn="l">
              <a:lnSpc>
                <a:spcPct val="90000"/>
              </a:lnSpc>
              <a:spcBef>
                <a:spcPts val="800"/>
              </a:spcBef>
              <a:spcAft>
                <a:spcPts val="0"/>
              </a:spcAft>
              <a:buSzPts val="1600"/>
              <a:buChar char="•"/>
              <a:defRPr sz="2000"/>
            </a:lvl5pPr>
            <a:lvl6pPr indent="-330200" lvl="5" marL="2743200" algn="l">
              <a:lnSpc>
                <a:spcPct val="90000"/>
              </a:lnSpc>
              <a:spcBef>
                <a:spcPts val="800"/>
              </a:spcBef>
              <a:spcAft>
                <a:spcPts val="0"/>
              </a:spcAft>
              <a:buSzPts val="1600"/>
              <a:buChar char="•"/>
              <a:defRPr sz="2000"/>
            </a:lvl6pPr>
            <a:lvl7pPr indent="-330200" lvl="6" marL="3200400" algn="l">
              <a:lnSpc>
                <a:spcPct val="90000"/>
              </a:lnSpc>
              <a:spcBef>
                <a:spcPts val="800"/>
              </a:spcBef>
              <a:spcAft>
                <a:spcPts val="0"/>
              </a:spcAft>
              <a:buSzPts val="1600"/>
              <a:buChar char="•"/>
              <a:defRPr sz="2000"/>
            </a:lvl7pPr>
            <a:lvl8pPr indent="-330200" lvl="7" marL="3657600" algn="l">
              <a:lnSpc>
                <a:spcPct val="90000"/>
              </a:lnSpc>
              <a:spcBef>
                <a:spcPts val="800"/>
              </a:spcBef>
              <a:spcAft>
                <a:spcPts val="0"/>
              </a:spcAft>
              <a:buSzPts val="1600"/>
              <a:buChar char="•"/>
              <a:defRPr sz="2000"/>
            </a:lvl8pPr>
            <a:lvl9pPr indent="-330200" lvl="8" marL="4114800" algn="l">
              <a:lnSpc>
                <a:spcPct val="90000"/>
              </a:lnSpc>
              <a:spcBef>
                <a:spcPts val="800"/>
              </a:spcBef>
              <a:spcAft>
                <a:spcPts val="0"/>
              </a:spcAft>
              <a:buSzPts val="1600"/>
              <a:buChar char="•"/>
              <a:defRPr sz="2000"/>
            </a:lvl9pPr>
          </a:lstStyle>
          <a:p/>
        </p:txBody>
      </p:sp>
      <p:sp>
        <p:nvSpPr>
          <p:cNvPr id="52" name="Google Shape;52;p90"/>
          <p:cNvSpPr txBox="1"/>
          <p:nvPr>
            <p:ph idx="2" type="body"/>
          </p:nvPr>
        </p:nvSpPr>
        <p:spPr>
          <a:xfrm>
            <a:off x="6500707" y="1706880"/>
            <a:ext cx="5078677" cy="4465320"/>
          </a:xfrm>
          <a:prstGeom prst="rect">
            <a:avLst/>
          </a:prstGeom>
          <a:noFill/>
          <a:ln>
            <a:noFill/>
          </a:ln>
        </p:spPr>
        <p:txBody>
          <a:bodyPr anchorCtr="0" anchor="t" bIns="60925" lIns="121875" spcFirstLastPara="1" rIns="121875" wrap="square" tIns="60925">
            <a:normAutofit/>
          </a:bodyPr>
          <a:lstStyle>
            <a:lvl1pPr indent="-406400" lvl="0" marL="457200" algn="l">
              <a:lnSpc>
                <a:spcPct val="90000"/>
              </a:lnSpc>
              <a:spcBef>
                <a:spcPts val="1600"/>
              </a:spcBef>
              <a:spcAft>
                <a:spcPts val="0"/>
              </a:spcAft>
              <a:buSzPts val="2800"/>
              <a:buChar char="•"/>
              <a:defRPr sz="2800"/>
            </a:lvl1pPr>
            <a:lvl2pPr indent="-350519" lvl="1" marL="914400" algn="l">
              <a:lnSpc>
                <a:spcPct val="90000"/>
              </a:lnSpc>
              <a:spcBef>
                <a:spcPts val="800"/>
              </a:spcBef>
              <a:spcAft>
                <a:spcPts val="0"/>
              </a:spcAft>
              <a:buSzPts val="1920"/>
              <a:buChar char="•"/>
              <a:defRPr sz="2400"/>
            </a:lvl2pPr>
            <a:lvl3pPr indent="-330200" lvl="2" marL="1371600" algn="l">
              <a:lnSpc>
                <a:spcPct val="90000"/>
              </a:lnSpc>
              <a:spcBef>
                <a:spcPts val="800"/>
              </a:spcBef>
              <a:spcAft>
                <a:spcPts val="0"/>
              </a:spcAft>
              <a:buSzPts val="1600"/>
              <a:buChar char="•"/>
              <a:defRPr sz="2000"/>
            </a:lvl3pPr>
            <a:lvl4pPr indent="-330200" lvl="3" marL="1828800" algn="l">
              <a:lnSpc>
                <a:spcPct val="90000"/>
              </a:lnSpc>
              <a:spcBef>
                <a:spcPts val="800"/>
              </a:spcBef>
              <a:spcAft>
                <a:spcPts val="0"/>
              </a:spcAft>
              <a:buSzPts val="1600"/>
              <a:buChar char="•"/>
              <a:defRPr sz="2000"/>
            </a:lvl4pPr>
            <a:lvl5pPr indent="-330200" lvl="4" marL="2286000" algn="l">
              <a:lnSpc>
                <a:spcPct val="90000"/>
              </a:lnSpc>
              <a:spcBef>
                <a:spcPts val="800"/>
              </a:spcBef>
              <a:spcAft>
                <a:spcPts val="0"/>
              </a:spcAft>
              <a:buSzPts val="1600"/>
              <a:buChar char="•"/>
              <a:defRPr sz="2000"/>
            </a:lvl5pPr>
            <a:lvl6pPr indent="-330200" lvl="5" marL="2743200" algn="l">
              <a:lnSpc>
                <a:spcPct val="90000"/>
              </a:lnSpc>
              <a:spcBef>
                <a:spcPts val="800"/>
              </a:spcBef>
              <a:spcAft>
                <a:spcPts val="0"/>
              </a:spcAft>
              <a:buSzPts val="1600"/>
              <a:buChar char="•"/>
              <a:defRPr sz="2000"/>
            </a:lvl6pPr>
            <a:lvl7pPr indent="-330200" lvl="6" marL="3200400" algn="l">
              <a:lnSpc>
                <a:spcPct val="90000"/>
              </a:lnSpc>
              <a:spcBef>
                <a:spcPts val="800"/>
              </a:spcBef>
              <a:spcAft>
                <a:spcPts val="0"/>
              </a:spcAft>
              <a:buSzPts val="1600"/>
              <a:buChar char="•"/>
              <a:defRPr sz="2000"/>
            </a:lvl7pPr>
            <a:lvl8pPr indent="-330200" lvl="7" marL="3657600" algn="l">
              <a:lnSpc>
                <a:spcPct val="90000"/>
              </a:lnSpc>
              <a:spcBef>
                <a:spcPts val="800"/>
              </a:spcBef>
              <a:spcAft>
                <a:spcPts val="0"/>
              </a:spcAft>
              <a:buSzPts val="1600"/>
              <a:buChar char="•"/>
              <a:defRPr sz="2000"/>
            </a:lvl8pPr>
            <a:lvl9pPr indent="-330200" lvl="8" marL="4114800" algn="l">
              <a:lnSpc>
                <a:spcPct val="90000"/>
              </a:lnSpc>
              <a:spcBef>
                <a:spcPts val="800"/>
              </a:spcBef>
              <a:spcAft>
                <a:spcPts val="0"/>
              </a:spcAft>
              <a:buSzPts val="1600"/>
              <a:buChar char="•"/>
              <a:defRPr sz="2000"/>
            </a:lvl9pPr>
          </a:lstStyle>
          <a:p/>
        </p:txBody>
      </p:sp>
      <p:sp>
        <p:nvSpPr>
          <p:cNvPr id="53" name="Google Shape;53;p90"/>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90"/>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0"/>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6" name="Shape 56"/>
        <p:cNvGrpSpPr/>
        <p:nvPr/>
      </p:nvGrpSpPr>
      <p:grpSpPr>
        <a:xfrm>
          <a:off x="0" y="0"/>
          <a:ext cx="0" cy="0"/>
          <a:chOff x="0" y="0"/>
          <a:chExt cx="0" cy="0"/>
        </a:xfrm>
      </p:grpSpPr>
      <p:sp>
        <p:nvSpPr>
          <p:cNvPr id="57" name="Google Shape;57;p91"/>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lt1"/>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1"/>
          <p:cNvSpPr txBox="1"/>
          <p:nvPr>
            <p:ph idx="1" type="body"/>
          </p:nvPr>
        </p:nvSpPr>
        <p:spPr>
          <a:xfrm>
            <a:off x="1218883" y="1701800"/>
            <a:ext cx="5082740" cy="914400"/>
          </a:xfrm>
          <a:prstGeom prst="rect">
            <a:avLst/>
          </a:prstGeom>
          <a:noFill/>
          <a:ln>
            <a:noFill/>
          </a:ln>
        </p:spPr>
        <p:txBody>
          <a:bodyPr anchorCtr="0" anchor="b" bIns="60925" lIns="121875" spcFirstLastPara="1" rIns="121875" wrap="square" tIns="60925">
            <a:normAutofit/>
          </a:bodyPr>
          <a:lstStyle>
            <a:lvl1pPr indent="-228600" lvl="0" marL="457200" algn="l">
              <a:lnSpc>
                <a:spcPct val="90000"/>
              </a:lnSpc>
              <a:spcBef>
                <a:spcPts val="0"/>
              </a:spcBef>
              <a:spcAft>
                <a:spcPts val="0"/>
              </a:spcAft>
              <a:buSzPts val="2800"/>
              <a:buNone/>
              <a:defRPr b="0" sz="2800" cap="none">
                <a:solidFill>
                  <a:schemeClr val="accent1"/>
                </a:solidFill>
              </a:defRPr>
            </a:lvl1pPr>
            <a:lvl2pPr indent="-228600" lvl="1" marL="914400" algn="l">
              <a:lnSpc>
                <a:spcPct val="90000"/>
              </a:lnSpc>
              <a:spcBef>
                <a:spcPts val="800"/>
              </a:spcBef>
              <a:spcAft>
                <a:spcPts val="0"/>
              </a:spcAft>
              <a:buSzPts val="2160"/>
              <a:buNone/>
              <a:defRPr b="1" sz="2700"/>
            </a:lvl2pPr>
            <a:lvl3pPr indent="-228600" lvl="2" marL="1371600" algn="l">
              <a:lnSpc>
                <a:spcPct val="90000"/>
              </a:lnSpc>
              <a:spcBef>
                <a:spcPts val="800"/>
              </a:spcBef>
              <a:spcAft>
                <a:spcPts val="0"/>
              </a:spcAft>
              <a:buSzPts val="1920"/>
              <a:buNone/>
              <a:defRPr b="1" sz="2400"/>
            </a:lvl3pPr>
            <a:lvl4pPr indent="-228600" lvl="3" marL="1828800" algn="l">
              <a:lnSpc>
                <a:spcPct val="90000"/>
              </a:lnSpc>
              <a:spcBef>
                <a:spcPts val="800"/>
              </a:spcBef>
              <a:spcAft>
                <a:spcPts val="0"/>
              </a:spcAft>
              <a:buSzPts val="1680"/>
              <a:buNone/>
              <a:defRPr b="1" sz="2100"/>
            </a:lvl4pPr>
            <a:lvl5pPr indent="-228600" lvl="4" marL="2286000" algn="l">
              <a:lnSpc>
                <a:spcPct val="90000"/>
              </a:lnSpc>
              <a:spcBef>
                <a:spcPts val="800"/>
              </a:spcBef>
              <a:spcAft>
                <a:spcPts val="0"/>
              </a:spcAft>
              <a:buSzPts val="1680"/>
              <a:buNone/>
              <a:defRPr b="1" sz="2100"/>
            </a:lvl5pPr>
            <a:lvl6pPr indent="-228600" lvl="5" marL="2743200" algn="l">
              <a:lnSpc>
                <a:spcPct val="90000"/>
              </a:lnSpc>
              <a:spcBef>
                <a:spcPts val="800"/>
              </a:spcBef>
              <a:spcAft>
                <a:spcPts val="0"/>
              </a:spcAft>
              <a:buSzPts val="1680"/>
              <a:buNone/>
              <a:defRPr b="1" sz="2100"/>
            </a:lvl6pPr>
            <a:lvl7pPr indent="-228600" lvl="6" marL="3200400" algn="l">
              <a:lnSpc>
                <a:spcPct val="90000"/>
              </a:lnSpc>
              <a:spcBef>
                <a:spcPts val="800"/>
              </a:spcBef>
              <a:spcAft>
                <a:spcPts val="0"/>
              </a:spcAft>
              <a:buSzPts val="1680"/>
              <a:buNone/>
              <a:defRPr b="1" sz="2100"/>
            </a:lvl7pPr>
            <a:lvl8pPr indent="-228600" lvl="7" marL="3657600" algn="l">
              <a:lnSpc>
                <a:spcPct val="90000"/>
              </a:lnSpc>
              <a:spcBef>
                <a:spcPts val="800"/>
              </a:spcBef>
              <a:spcAft>
                <a:spcPts val="0"/>
              </a:spcAft>
              <a:buSzPts val="1680"/>
              <a:buNone/>
              <a:defRPr b="1" sz="2100"/>
            </a:lvl8pPr>
            <a:lvl9pPr indent="-228600" lvl="8" marL="4114800" algn="l">
              <a:lnSpc>
                <a:spcPct val="90000"/>
              </a:lnSpc>
              <a:spcBef>
                <a:spcPts val="800"/>
              </a:spcBef>
              <a:spcAft>
                <a:spcPts val="0"/>
              </a:spcAft>
              <a:buSzPts val="1680"/>
              <a:buNone/>
              <a:defRPr b="1" sz="2100"/>
            </a:lvl9pPr>
          </a:lstStyle>
          <a:p/>
        </p:txBody>
      </p:sp>
      <p:sp>
        <p:nvSpPr>
          <p:cNvPr id="59" name="Google Shape;59;p91"/>
          <p:cNvSpPr txBox="1"/>
          <p:nvPr>
            <p:ph idx="2" type="body"/>
          </p:nvPr>
        </p:nvSpPr>
        <p:spPr>
          <a:xfrm>
            <a:off x="1218883" y="2717800"/>
            <a:ext cx="5078677" cy="3454400"/>
          </a:xfrm>
          <a:prstGeom prst="rect">
            <a:avLst/>
          </a:prstGeom>
          <a:noFill/>
          <a:ln>
            <a:noFill/>
          </a:ln>
        </p:spPr>
        <p:txBody>
          <a:bodyPr anchorCtr="0" anchor="t" bIns="60925" lIns="121875" spcFirstLastPara="1" rIns="121875" wrap="square" tIns="60925">
            <a:noAutofit/>
          </a:bodyPr>
          <a:lstStyle>
            <a:lvl1pPr indent="-406400" lvl="0" marL="457200" algn="l">
              <a:lnSpc>
                <a:spcPct val="90000"/>
              </a:lnSpc>
              <a:spcBef>
                <a:spcPts val="1600"/>
              </a:spcBef>
              <a:spcAft>
                <a:spcPts val="0"/>
              </a:spcAft>
              <a:buSzPts val="2800"/>
              <a:buChar char="•"/>
              <a:defRPr sz="2800"/>
            </a:lvl1pPr>
            <a:lvl2pPr indent="-350519" lvl="1" marL="914400" algn="l">
              <a:lnSpc>
                <a:spcPct val="90000"/>
              </a:lnSpc>
              <a:spcBef>
                <a:spcPts val="800"/>
              </a:spcBef>
              <a:spcAft>
                <a:spcPts val="0"/>
              </a:spcAft>
              <a:buSzPts val="1920"/>
              <a:buChar char="•"/>
              <a:defRPr sz="2400"/>
            </a:lvl2pPr>
            <a:lvl3pPr indent="-330200" lvl="2" marL="1371600" algn="l">
              <a:lnSpc>
                <a:spcPct val="90000"/>
              </a:lnSpc>
              <a:spcBef>
                <a:spcPts val="800"/>
              </a:spcBef>
              <a:spcAft>
                <a:spcPts val="0"/>
              </a:spcAft>
              <a:buSzPts val="1600"/>
              <a:buChar char="•"/>
              <a:defRPr sz="2000"/>
            </a:lvl3pPr>
            <a:lvl4pPr indent="-330200" lvl="3" marL="1828800" algn="l">
              <a:lnSpc>
                <a:spcPct val="90000"/>
              </a:lnSpc>
              <a:spcBef>
                <a:spcPts val="800"/>
              </a:spcBef>
              <a:spcAft>
                <a:spcPts val="0"/>
              </a:spcAft>
              <a:buSzPts val="1600"/>
              <a:buChar char="•"/>
              <a:defRPr sz="2000"/>
            </a:lvl4pPr>
            <a:lvl5pPr indent="-330200" lvl="4" marL="2286000" algn="l">
              <a:lnSpc>
                <a:spcPct val="90000"/>
              </a:lnSpc>
              <a:spcBef>
                <a:spcPts val="800"/>
              </a:spcBef>
              <a:spcAft>
                <a:spcPts val="0"/>
              </a:spcAft>
              <a:buSzPts val="1600"/>
              <a:buChar char="•"/>
              <a:defRPr sz="2000"/>
            </a:lvl5pPr>
            <a:lvl6pPr indent="-330200" lvl="5" marL="2743200" algn="l">
              <a:lnSpc>
                <a:spcPct val="90000"/>
              </a:lnSpc>
              <a:spcBef>
                <a:spcPts val="800"/>
              </a:spcBef>
              <a:spcAft>
                <a:spcPts val="0"/>
              </a:spcAft>
              <a:buSzPts val="1600"/>
              <a:buChar char="•"/>
              <a:defRPr sz="2000"/>
            </a:lvl6pPr>
            <a:lvl7pPr indent="-330200" lvl="6" marL="3200400" algn="l">
              <a:lnSpc>
                <a:spcPct val="90000"/>
              </a:lnSpc>
              <a:spcBef>
                <a:spcPts val="800"/>
              </a:spcBef>
              <a:spcAft>
                <a:spcPts val="0"/>
              </a:spcAft>
              <a:buSzPts val="1600"/>
              <a:buChar char="•"/>
              <a:defRPr sz="2000"/>
            </a:lvl7pPr>
            <a:lvl8pPr indent="-330200" lvl="7" marL="3657600" algn="l">
              <a:lnSpc>
                <a:spcPct val="90000"/>
              </a:lnSpc>
              <a:spcBef>
                <a:spcPts val="800"/>
              </a:spcBef>
              <a:spcAft>
                <a:spcPts val="0"/>
              </a:spcAft>
              <a:buSzPts val="1600"/>
              <a:buChar char="•"/>
              <a:defRPr sz="2000"/>
            </a:lvl8pPr>
            <a:lvl9pPr indent="-330200" lvl="8" marL="4114800" algn="l">
              <a:lnSpc>
                <a:spcPct val="90000"/>
              </a:lnSpc>
              <a:spcBef>
                <a:spcPts val="800"/>
              </a:spcBef>
              <a:spcAft>
                <a:spcPts val="0"/>
              </a:spcAft>
              <a:buSzPts val="1600"/>
              <a:buChar char="•"/>
              <a:defRPr sz="2000"/>
            </a:lvl9pPr>
          </a:lstStyle>
          <a:p/>
        </p:txBody>
      </p:sp>
      <p:sp>
        <p:nvSpPr>
          <p:cNvPr id="60" name="Google Shape;60;p91"/>
          <p:cNvSpPr txBox="1"/>
          <p:nvPr>
            <p:ph idx="3" type="body"/>
          </p:nvPr>
        </p:nvSpPr>
        <p:spPr>
          <a:xfrm>
            <a:off x="6496644" y="1701800"/>
            <a:ext cx="5082740" cy="914400"/>
          </a:xfrm>
          <a:prstGeom prst="rect">
            <a:avLst/>
          </a:prstGeom>
          <a:noFill/>
          <a:ln>
            <a:noFill/>
          </a:ln>
        </p:spPr>
        <p:txBody>
          <a:bodyPr anchorCtr="0" anchor="b" bIns="60925" lIns="121875" spcFirstLastPara="1" rIns="121875" wrap="square" tIns="60925">
            <a:normAutofit/>
          </a:bodyPr>
          <a:lstStyle>
            <a:lvl1pPr indent="-228600" lvl="0" marL="457200" algn="l">
              <a:lnSpc>
                <a:spcPct val="90000"/>
              </a:lnSpc>
              <a:spcBef>
                <a:spcPts val="0"/>
              </a:spcBef>
              <a:spcAft>
                <a:spcPts val="0"/>
              </a:spcAft>
              <a:buSzPts val="2800"/>
              <a:buNone/>
              <a:defRPr b="0" sz="2800" cap="none">
                <a:solidFill>
                  <a:schemeClr val="accent1"/>
                </a:solidFill>
              </a:defRPr>
            </a:lvl1pPr>
            <a:lvl2pPr indent="-228600" lvl="1" marL="914400" algn="l">
              <a:lnSpc>
                <a:spcPct val="90000"/>
              </a:lnSpc>
              <a:spcBef>
                <a:spcPts val="800"/>
              </a:spcBef>
              <a:spcAft>
                <a:spcPts val="0"/>
              </a:spcAft>
              <a:buSzPts val="2160"/>
              <a:buNone/>
              <a:defRPr b="1" sz="2700"/>
            </a:lvl2pPr>
            <a:lvl3pPr indent="-228600" lvl="2" marL="1371600" algn="l">
              <a:lnSpc>
                <a:spcPct val="90000"/>
              </a:lnSpc>
              <a:spcBef>
                <a:spcPts val="800"/>
              </a:spcBef>
              <a:spcAft>
                <a:spcPts val="0"/>
              </a:spcAft>
              <a:buSzPts val="1920"/>
              <a:buNone/>
              <a:defRPr b="1" sz="2400"/>
            </a:lvl3pPr>
            <a:lvl4pPr indent="-228600" lvl="3" marL="1828800" algn="l">
              <a:lnSpc>
                <a:spcPct val="90000"/>
              </a:lnSpc>
              <a:spcBef>
                <a:spcPts val="800"/>
              </a:spcBef>
              <a:spcAft>
                <a:spcPts val="0"/>
              </a:spcAft>
              <a:buSzPts val="1680"/>
              <a:buNone/>
              <a:defRPr b="1" sz="2100"/>
            </a:lvl4pPr>
            <a:lvl5pPr indent="-228600" lvl="4" marL="2286000" algn="l">
              <a:lnSpc>
                <a:spcPct val="90000"/>
              </a:lnSpc>
              <a:spcBef>
                <a:spcPts val="800"/>
              </a:spcBef>
              <a:spcAft>
                <a:spcPts val="0"/>
              </a:spcAft>
              <a:buSzPts val="1680"/>
              <a:buNone/>
              <a:defRPr b="1" sz="2100"/>
            </a:lvl5pPr>
            <a:lvl6pPr indent="-228600" lvl="5" marL="2743200" algn="l">
              <a:lnSpc>
                <a:spcPct val="90000"/>
              </a:lnSpc>
              <a:spcBef>
                <a:spcPts val="800"/>
              </a:spcBef>
              <a:spcAft>
                <a:spcPts val="0"/>
              </a:spcAft>
              <a:buSzPts val="1680"/>
              <a:buNone/>
              <a:defRPr b="1" sz="2100"/>
            </a:lvl6pPr>
            <a:lvl7pPr indent="-228600" lvl="6" marL="3200400" algn="l">
              <a:lnSpc>
                <a:spcPct val="90000"/>
              </a:lnSpc>
              <a:spcBef>
                <a:spcPts val="800"/>
              </a:spcBef>
              <a:spcAft>
                <a:spcPts val="0"/>
              </a:spcAft>
              <a:buSzPts val="1680"/>
              <a:buNone/>
              <a:defRPr b="1" sz="2100"/>
            </a:lvl7pPr>
            <a:lvl8pPr indent="-228600" lvl="7" marL="3657600" algn="l">
              <a:lnSpc>
                <a:spcPct val="90000"/>
              </a:lnSpc>
              <a:spcBef>
                <a:spcPts val="800"/>
              </a:spcBef>
              <a:spcAft>
                <a:spcPts val="0"/>
              </a:spcAft>
              <a:buSzPts val="1680"/>
              <a:buNone/>
              <a:defRPr b="1" sz="2100"/>
            </a:lvl8pPr>
            <a:lvl9pPr indent="-228600" lvl="8" marL="4114800" algn="l">
              <a:lnSpc>
                <a:spcPct val="90000"/>
              </a:lnSpc>
              <a:spcBef>
                <a:spcPts val="800"/>
              </a:spcBef>
              <a:spcAft>
                <a:spcPts val="0"/>
              </a:spcAft>
              <a:buSzPts val="1680"/>
              <a:buNone/>
              <a:defRPr b="1" sz="2100"/>
            </a:lvl9pPr>
          </a:lstStyle>
          <a:p/>
        </p:txBody>
      </p:sp>
      <p:sp>
        <p:nvSpPr>
          <p:cNvPr id="61" name="Google Shape;61;p91"/>
          <p:cNvSpPr txBox="1"/>
          <p:nvPr>
            <p:ph idx="4" type="body"/>
          </p:nvPr>
        </p:nvSpPr>
        <p:spPr>
          <a:xfrm>
            <a:off x="6500707" y="2717800"/>
            <a:ext cx="5078677" cy="3454400"/>
          </a:xfrm>
          <a:prstGeom prst="rect">
            <a:avLst/>
          </a:prstGeom>
          <a:noFill/>
          <a:ln>
            <a:noFill/>
          </a:ln>
        </p:spPr>
        <p:txBody>
          <a:bodyPr anchorCtr="0" anchor="t" bIns="60925" lIns="121875" spcFirstLastPara="1" rIns="121875" wrap="square" tIns="60925">
            <a:noAutofit/>
          </a:bodyPr>
          <a:lstStyle>
            <a:lvl1pPr indent="-406400" lvl="0" marL="457200" algn="l">
              <a:lnSpc>
                <a:spcPct val="90000"/>
              </a:lnSpc>
              <a:spcBef>
                <a:spcPts val="1600"/>
              </a:spcBef>
              <a:spcAft>
                <a:spcPts val="0"/>
              </a:spcAft>
              <a:buSzPts val="2800"/>
              <a:buChar char="•"/>
              <a:defRPr sz="2800"/>
            </a:lvl1pPr>
            <a:lvl2pPr indent="-350519" lvl="1" marL="914400" algn="l">
              <a:lnSpc>
                <a:spcPct val="90000"/>
              </a:lnSpc>
              <a:spcBef>
                <a:spcPts val="800"/>
              </a:spcBef>
              <a:spcAft>
                <a:spcPts val="0"/>
              </a:spcAft>
              <a:buSzPts val="1920"/>
              <a:buChar char="•"/>
              <a:defRPr sz="2400"/>
            </a:lvl2pPr>
            <a:lvl3pPr indent="-330200" lvl="2" marL="1371600" algn="l">
              <a:lnSpc>
                <a:spcPct val="90000"/>
              </a:lnSpc>
              <a:spcBef>
                <a:spcPts val="800"/>
              </a:spcBef>
              <a:spcAft>
                <a:spcPts val="0"/>
              </a:spcAft>
              <a:buSzPts val="1600"/>
              <a:buChar char="•"/>
              <a:defRPr sz="2000"/>
            </a:lvl3pPr>
            <a:lvl4pPr indent="-330200" lvl="3" marL="1828800" algn="l">
              <a:lnSpc>
                <a:spcPct val="90000"/>
              </a:lnSpc>
              <a:spcBef>
                <a:spcPts val="800"/>
              </a:spcBef>
              <a:spcAft>
                <a:spcPts val="0"/>
              </a:spcAft>
              <a:buSzPts val="1600"/>
              <a:buChar char="•"/>
              <a:defRPr sz="2000"/>
            </a:lvl4pPr>
            <a:lvl5pPr indent="-330200" lvl="4" marL="2286000" algn="l">
              <a:lnSpc>
                <a:spcPct val="90000"/>
              </a:lnSpc>
              <a:spcBef>
                <a:spcPts val="800"/>
              </a:spcBef>
              <a:spcAft>
                <a:spcPts val="0"/>
              </a:spcAft>
              <a:buSzPts val="1600"/>
              <a:buChar char="•"/>
              <a:defRPr sz="2000"/>
            </a:lvl5pPr>
            <a:lvl6pPr indent="-330200" lvl="5" marL="2743200" algn="l">
              <a:lnSpc>
                <a:spcPct val="90000"/>
              </a:lnSpc>
              <a:spcBef>
                <a:spcPts val="800"/>
              </a:spcBef>
              <a:spcAft>
                <a:spcPts val="0"/>
              </a:spcAft>
              <a:buSzPts val="1600"/>
              <a:buChar char="•"/>
              <a:defRPr sz="2000"/>
            </a:lvl6pPr>
            <a:lvl7pPr indent="-330200" lvl="6" marL="3200400" algn="l">
              <a:lnSpc>
                <a:spcPct val="90000"/>
              </a:lnSpc>
              <a:spcBef>
                <a:spcPts val="800"/>
              </a:spcBef>
              <a:spcAft>
                <a:spcPts val="0"/>
              </a:spcAft>
              <a:buSzPts val="1600"/>
              <a:buChar char="•"/>
              <a:defRPr sz="2000"/>
            </a:lvl7pPr>
            <a:lvl8pPr indent="-330200" lvl="7" marL="3657600" algn="l">
              <a:lnSpc>
                <a:spcPct val="90000"/>
              </a:lnSpc>
              <a:spcBef>
                <a:spcPts val="800"/>
              </a:spcBef>
              <a:spcAft>
                <a:spcPts val="0"/>
              </a:spcAft>
              <a:buSzPts val="1600"/>
              <a:buChar char="•"/>
              <a:defRPr sz="2000"/>
            </a:lvl8pPr>
            <a:lvl9pPr indent="-330200" lvl="8" marL="4114800" algn="l">
              <a:lnSpc>
                <a:spcPct val="90000"/>
              </a:lnSpc>
              <a:spcBef>
                <a:spcPts val="800"/>
              </a:spcBef>
              <a:spcAft>
                <a:spcPts val="0"/>
              </a:spcAft>
              <a:buSzPts val="1600"/>
              <a:buChar char="•"/>
              <a:defRPr sz="2000"/>
            </a:lvl9pPr>
          </a:lstStyle>
          <a:p/>
        </p:txBody>
      </p:sp>
      <p:sp>
        <p:nvSpPr>
          <p:cNvPr id="62" name="Google Shape;62;p91"/>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1"/>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1"/>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92"/>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92"/>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92"/>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92"/>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0" name="Shape 70"/>
        <p:cNvGrpSpPr/>
        <p:nvPr/>
      </p:nvGrpSpPr>
      <p:grpSpPr>
        <a:xfrm>
          <a:off x="0" y="0"/>
          <a:ext cx="0" cy="0"/>
          <a:chOff x="0" y="0"/>
          <a:chExt cx="0" cy="0"/>
        </a:xfrm>
      </p:grpSpPr>
      <p:sp>
        <p:nvSpPr>
          <p:cNvPr id="71" name="Google Shape;71;p93"/>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93"/>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93"/>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 name="Shape 74"/>
        <p:cNvGrpSpPr/>
        <p:nvPr/>
      </p:nvGrpSpPr>
      <p:grpSpPr>
        <a:xfrm>
          <a:off x="0" y="0"/>
          <a:ext cx="0" cy="0"/>
          <a:chOff x="0" y="0"/>
          <a:chExt cx="0" cy="0"/>
        </a:xfrm>
      </p:grpSpPr>
      <p:sp>
        <p:nvSpPr>
          <p:cNvPr id="75" name="Google Shape;75;p94"/>
          <p:cNvSpPr txBox="1"/>
          <p:nvPr>
            <p:ph type="title"/>
          </p:nvPr>
        </p:nvSpPr>
        <p:spPr>
          <a:xfrm>
            <a:off x="1218882" y="1701800"/>
            <a:ext cx="4062942" cy="2438400"/>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accent1"/>
              </a:buClr>
              <a:buSzPts val="2800"/>
              <a:buFont typeface="Calibri"/>
              <a:buNone/>
              <a:defRPr b="0" sz="2800" cap="none">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94"/>
          <p:cNvSpPr txBox="1"/>
          <p:nvPr>
            <p:ph idx="1" type="body"/>
          </p:nvPr>
        </p:nvSpPr>
        <p:spPr>
          <a:xfrm>
            <a:off x="1218882" y="4241800"/>
            <a:ext cx="4062942" cy="1930400"/>
          </a:xfrm>
          <a:prstGeom prst="rect">
            <a:avLst/>
          </a:prstGeom>
          <a:noFill/>
          <a:ln>
            <a:noFill/>
          </a:ln>
        </p:spPr>
        <p:txBody>
          <a:bodyPr anchorCtr="0" anchor="t" bIns="60925" lIns="121875" spcFirstLastPara="1" rIns="121875" wrap="square" tIns="60925">
            <a:normAutofit/>
          </a:bodyPr>
          <a:lstStyle>
            <a:lvl1pPr indent="-228600" lvl="0" marL="457200" algn="l">
              <a:lnSpc>
                <a:spcPct val="90000"/>
              </a:lnSpc>
              <a:spcBef>
                <a:spcPts val="1600"/>
              </a:spcBef>
              <a:spcAft>
                <a:spcPts val="0"/>
              </a:spcAft>
              <a:buSzPts val="2000"/>
              <a:buNone/>
              <a:defRPr sz="2000"/>
            </a:lvl1pPr>
            <a:lvl2pPr indent="-228600" lvl="1" marL="914400" algn="l">
              <a:lnSpc>
                <a:spcPct val="90000"/>
              </a:lnSpc>
              <a:spcBef>
                <a:spcPts val="800"/>
              </a:spcBef>
              <a:spcAft>
                <a:spcPts val="0"/>
              </a:spcAft>
              <a:buSzPts val="1280"/>
              <a:buNone/>
              <a:defRPr sz="1600"/>
            </a:lvl2pPr>
            <a:lvl3pPr indent="-228600" lvl="2" marL="1371600" algn="l">
              <a:lnSpc>
                <a:spcPct val="90000"/>
              </a:lnSpc>
              <a:spcBef>
                <a:spcPts val="800"/>
              </a:spcBef>
              <a:spcAft>
                <a:spcPts val="0"/>
              </a:spcAft>
              <a:buSzPts val="1040"/>
              <a:buNone/>
              <a:defRPr sz="1300"/>
            </a:lvl3pPr>
            <a:lvl4pPr indent="-228600" lvl="3" marL="1828800" algn="l">
              <a:lnSpc>
                <a:spcPct val="90000"/>
              </a:lnSpc>
              <a:spcBef>
                <a:spcPts val="800"/>
              </a:spcBef>
              <a:spcAft>
                <a:spcPts val="0"/>
              </a:spcAft>
              <a:buSzPts val="960"/>
              <a:buNone/>
              <a:defRPr sz="1200"/>
            </a:lvl4pPr>
            <a:lvl5pPr indent="-228600" lvl="4" marL="2286000" algn="l">
              <a:lnSpc>
                <a:spcPct val="90000"/>
              </a:lnSpc>
              <a:spcBef>
                <a:spcPts val="800"/>
              </a:spcBef>
              <a:spcAft>
                <a:spcPts val="0"/>
              </a:spcAft>
              <a:buSzPts val="960"/>
              <a:buNone/>
              <a:defRPr sz="1200"/>
            </a:lvl5pPr>
            <a:lvl6pPr indent="-228600" lvl="5" marL="2743200" algn="l">
              <a:lnSpc>
                <a:spcPct val="90000"/>
              </a:lnSpc>
              <a:spcBef>
                <a:spcPts val="800"/>
              </a:spcBef>
              <a:spcAft>
                <a:spcPts val="0"/>
              </a:spcAft>
              <a:buSzPts val="960"/>
              <a:buNone/>
              <a:defRPr sz="1200"/>
            </a:lvl6pPr>
            <a:lvl7pPr indent="-228600" lvl="6" marL="3200400" algn="l">
              <a:lnSpc>
                <a:spcPct val="90000"/>
              </a:lnSpc>
              <a:spcBef>
                <a:spcPts val="800"/>
              </a:spcBef>
              <a:spcAft>
                <a:spcPts val="0"/>
              </a:spcAft>
              <a:buSzPts val="960"/>
              <a:buNone/>
              <a:defRPr sz="1200"/>
            </a:lvl7pPr>
            <a:lvl8pPr indent="-228600" lvl="7" marL="3657600" algn="l">
              <a:lnSpc>
                <a:spcPct val="90000"/>
              </a:lnSpc>
              <a:spcBef>
                <a:spcPts val="800"/>
              </a:spcBef>
              <a:spcAft>
                <a:spcPts val="0"/>
              </a:spcAft>
              <a:buSzPts val="960"/>
              <a:buNone/>
              <a:defRPr sz="1200"/>
            </a:lvl8pPr>
            <a:lvl9pPr indent="-228600" lvl="8" marL="4114800" algn="l">
              <a:lnSpc>
                <a:spcPct val="90000"/>
              </a:lnSpc>
              <a:spcBef>
                <a:spcPts val="800"/>
              </a:spcBef>
              <a:spcAft>
                <a:spcPts val="0"/>
              </a:spcAft>
              <a:buSzPts val="960"/>
              <a:buNone/>
              <a:defRPr sz="1200"/>
            </a:lvl9pPr>
          </a:lstStyle>
          <a:p/>
        </p:txBody>
      </p:sp>
      <p:sp>
        <p:nvSpPr>
          <p:cNvPr id="77" name="Google Shape;77;p94"/>
          <p:cNvSpPr txBox="1"/>
          <p:nvPr>
            <p:ph idx="2" type="body"/>
          </p:nvPr>
        </p:nvSpPr>
        <p:spPr>
          <a:xfrm>
            <a:off x="5484971" y="584200"/>
            <a:ext cx="6094413" cy="5588000"/>
          </a:xfrm>
          <a:prstGeom prst="rect">
            <a:avLst/>
          </a:prstGeom>
          <a:noFill/>
          <a:ln>
            <a:noFill/>
          </a:ln>
        </p:spPr>
        <p:txBody>
          <a:bodyPr anchorCtr="0" anchor="t" bIns="60925" lIns="121875" spcFirstLastPara="1" rIns="121875" wrap="square" tIns="60925">
            <a:normAutofit/>
          </a:bodyPr>
          <a:lstStyle>
            <a:lvl1pPr indent="-406400" lvl="0" marL="457200" algn="l">
              <a:lnSpc>
                <a:spcPct val="90000"/>
              </a:lnSpc>
              <a:spcBef>
                <a:spcPts val="1600"/>
              </a:spcBef>
              <a:spcAft>
                <a:spcPts val="0"/>
              </a:spcAft>
              <a:buSzPts val="2800"/>
              <a:buChar char="•"/>
              <a:defRPr sz="2800"/>
            </a:lvl1pPr>
            <a:lvl2pPr indent="-350519" lvl="1" marL="914400" algn="l">
              <a:lnSpc>
                <a:spcPct val="90000"/>
              </a:lnSpc>
              <a:spcBef>
                <a:spcPts val="800"/>
              </a:spcBef>
              <a:spcAft>
                <a:spcPts val="0"/>
              </a:spcAft>
              <a:buSzPts val="1920"/>
              <a:buChar char="•"/>
              <a:defRPr sz="2400"/>
            </a:lvl2pPr>
            <a:lvl3pPr indent="-330200" lvl="2" marL="1371600" algn="l">
              <a:lnSpc>
                <a:spcPct val="90000"/>
              </a:lnSpc>
              <a:spcBef>
                <a:spcPts val="800"/>
              </a:spcBef>
              <a:spcAft>
                <a:spcPts val="0"/>
              </a:spcAft>
              <a:buSzPts val="1600"/>
              <a:buChar char="•"/>
              <a:defRPr sz="2000"/>
            </a:lvl3pPr>
            <a:lvl4pPr indent="-330200" lvl="3" marL="1828800" algn="l">
              <a:lnSpc>
                <a:spcPct val="90000"/>
              </a:lnSpc>
              <a:spcBef>
                <a:spcPts val="800"/>
              </a:spcBef>
              <a:spcAft>
                <a:spcPts val="0"/>
              </a:spcAft>
              <a:buSzPts val="1600"/>
              <a:buChar char="•"/>
              <a:defRPr sz="2000"/>
            </a:lvl4pPr>
            <a:lvl5pPr indent="-330200" lvl="4" marL="2286000" algn="l">
              <a:lnSpc>
                <a:spcPct val="90000"/>
              </a:lnSpc>
              <a:spcBef>
                <a:spcPts val="800"/>
              </a:spcBef>
              <a:spcAft>
                <a:spcPts val="0"/>
              </a:spcAft>
              <a:buSzPts val="1600"/>
              <a:buChar char="•"/>
              <a:defRPr sz="2000"/>
            </a:lvl5pPr>
            <a:lvl6pPr indent="-330200" lvl="5" marL="2743200" algn="l">
              <a:lnSpc>
                <a:spcPct val="90000"/>
              </a:lnSpc>
              <a:spcBef>
                <a:spcPts val="800"/>
              </a:spcBef>
              <a:spcAft>
                <a:spcPts val="0"/>
              </a:spcAft>
              <a:buSzPts val="1600"/>
              <a:buChar char="•"/>
              <a:defRPr sz="2000"/>
            </a:lvl6pPr>
            <a:lvl7pPr indent="-330200" lvl="6" marL="3200400" algn="l">
              <a:lnSpc>
                <a:spcPct val="90000"/>
              </a:lnSpc>
              <a:spcBef>
                <a:spcPts val="800"/>
              </a:spcBef>
              <a:spcAft>
                <a:spcPts val="0"/>
              </a:spcAft>
              <a:buSzPts val="1600"/>
              <a:buChar char="•"/>
              <a:defRPr sz="2000"/>
            </a:lvl7pPr>
            <a:lvl8pPr indent="-330200" lvl="7" marL="3657600" algn="l">
              <a:lnSpc>
                <a:spcPct val="90000"/>
              </a:lnSpc>
              <a:spcBef>
                <a:spcPts val="800"/>
              </a:spcBef>
              <a:spcAft>
                <a:spcPts val="0"/>
              </a:spcAft>
              <a:buSzPts val="1600"/>
              <a:buChar char="•"/>
              <a:defRPr sz="2000"/>
            </a:lvl8pPr>
            <a:lvl9pPr indent="-330200" lvl="8" marL="4114800" algn="l">
              <a:lnSpc>
                <a:spcPct val="90000"/>
              </a:lnSpc>
              <a:spcBef>
                <a:spcPts val="800"/>
              </a:spcBef>
              <a:spcAft>
                <a:spcPts val="0"/>
              </a:spcAft>
              <a:buSzPts val="1600"/>
              <a:buChar char="•"/>
              <a:defRPr sz="2000"/>
            </a:lvl9pPr>
          </a:lstStyle>
          <a:p/>
        </p:txBody>
      </p:sp>
      <p:sp>
        <p:nvSpPr>
          <p:cNvPr id="78" name="Google Shape;78;p94"/>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94"/>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94"/>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1" name="Shape 81"/>
        <p:cNvGrpSpPr/>
        <p:nvPr/>
      </p:nvGrpSpPr>
      <p:grpSpPr>
        <a:xfrm>
          <a:off x="0" y="0"/>
          <a:ext cx="0" cy="0"/>
          <a:chOff x="0" y="0"/>
          <a:chExt cx="0" cy="0"/>
        </a:xfrm>
      </p:grpSpPr>
      <p:sp>
        <p:nvSpPr>
          <p:cNvPr id="82" name="Google Shape;82;p95"/>
          <p:cNvSpPr txBox="1"/>
          <p:nvPr>
            <p:ph type="title"/>
          </p:nvPr>
        </p:nvSpPr>
        <p:spPr>
          <a:xfrm>
            <a:off x="1218882" y="1701800"/>
            <a:ext cx="4062942" cy="2438400"/>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accent1"/>
              </a:buClr>
              <a:buSzPts val="2800"/>
              <a:buFont typeface="Calibri"/>
              <a:buNone/>
              <a:defRPr b="0" sz="2800" cap="none">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95"/>
          <p:cNvSpPr txBox="1"/>
          <p:nvPr>
            <p:ph idx="1" type="body"/>
          </p:nvPr>
        </p:nvSpPr>
        <p:spPr>
          <a:xfrm>
            <a:off x="1218882" y="4241800"/>
            <a:ext cx="4062942" cy="1930400"/>
          </a:xfrm>
          <a:prstGeom prst="rect">
            <a:avLst/>
          </a:prstGeom>
          <a:noFill/>
          <a:ln>
            <a:noFill/>
          </a:ln>
        </p:spPr>
        <p:txBody>
          <a:bodyPr anchorCtr="0" anchor="t" bIns="60925" lIns="121875" spcFirstLastPara="1" rIns="121875" wrap="square" tIns="60925">
            <a:normAutofit/>
          </a:bodyPr>
          <a:lstStyle>
            <a:lvl1pPr indent="-228600" lvl="0" marL="457200" algn="l">
              <a:lnSpc>
                <a:spcPct val="90000"/>
              </a:lnSpc>
              <a:spcBef>
                <a:spcPts val="1600"/>
              </a:spcBef>
              <a:spcAft>
                <a:spcPts val="0"/>
              </a:spcAft>
              <a:buSzPts val="2000"/>
              <a:buNone/>
              <a:defRPr sz="2000"/>
            </a:lvl1pPr>
            <a:lvl2pPr indent="-228600" lvl="1" marL="914400" algn="l">
              <a:lnSpc>
                <a:spcPct val="90000"/>
              </a:lnSpc>
              <a:spcBef>
                <a:spcPts val="800"/>
              </a:spcBef>
              <a:spcAft>
                <a:spcPts val="0"/>
              </a:spcAft>
              <a:buSzPts val="1280"/>
              <a:buNone/>
              <a:defRPr sz="1600"/>
            </a:lvl2pPr>
            <a:lvl3pPr indent="-228600" lvl="2" marL="1371600" algn="l">
              <a:lnSpc>
                <a:spcPct val="90000"/>
              </a:lnSpc>
              <a:spcBef>
                <a:spcPts val="800"/>
              </a:spcBef>
              <a:spcAft>
                <a:spcPts val="0"/>
              </a:spcAft>
              <a:buSzPts val="1040"/>
              <a:buNone/>
              <a:defRPr sz="1300"/>
            </a:lvl3pPr>
            <a:lvl4pPr indent="-228600" lvl="3" marL="1828800" algn="l">
              <a:lnSpc>
                <a:spcPct val="90000"/>
              </a:lnSpc>
              <a:spcBef>
                <a:spcPts val="800"/>
              </a:spcBef>
              <a:spcAft>
                <a:spcPts val="0"/>
              </a:spcAft>
              <a:buSzPts val="960"/>
              <a:buNone/>
              <a:defRPr sz="1200"/>
            </a:lvl4pPr>
            <a:lvl5pPr indent="-228600" lvl="4" marL="2286000" algn="l">
              <a:lnSpc>
                <a:spcPct val="90000"/>
              </a:lnSpc>
              <a:spcBef>
                <a:spcPts val="800"/>
              </a:spcBef>
              <a:spcAft>
                <a:spcPts val="0"/>
              </a:spcAft>
              <a:buSzPts val="960"/>
              <a:buNone/>
              <a:defRPr sz="1200"/>
            </a:lvl5pPr>
            <a:lvl6pPr indent="-228600" lvl="5" marL="2743200" algn="l">
              <a:lnSpc>
                <a:spcPct val="90000"/>
              </a:lnSpc>
              <a:spcBef>
                <a:spcPts val="800"/>
              </a:spcBef>
              <a:spcAft>
                <a:spcPts val="0"/>
              </a:spcAft>
              <a:buSzPts val="960"/>
              <a:buNone/>
              <a:defRPr sz="1200"/>
            </a:lvl6pPr>
            <a:lvl7pPr indent="-228600" lvl="6" marL="3200400" algn="l">
              <a:lnSpc>
                <a:spcPct val="90000"/>
              </a:lnSpc>
              <a:spcBef>
                <a:spcPts val="800"/>
              </a:spcBef>
              <a:spcAft>
                <a:spcPts val="0"/>
              </a:spcAft>
              <a:buSzPts val="960"/>
              <a:buNone/>
              <a:defRPr sz="1200"/>
            </a:lvl7pPr>
            <a:lvl8pPr indent="-228600" lvl="7" marL="3657600" algn="l">
              <a:lnSpc>
                <a:spcPct val="90000"/>
              </a:lnSpc>
              <a:spcBef>
                <a:spcPts val="800"/>
              </a:spcBef>
              <a:spcAft>
                <a:spcPts val="0"/>
              </a:spcAft>
              <a:buSzPts val="960"/>
              <a:buNone/>
              <a:defRPr sz="1200"/>
            </a:lvl8pPr>
            <a:lvl9pPr indent="-228600" lvl="8" marL="4114800" algn="l">
              <a:lnSpc>
                <a:spcPct val="90000"/>
              </a:lnSpc>
              <a:spcBef>
                <a:spcPts val="800"/>
              </a:spcBef>
              <a:spcAft>
                <a:spcPts val="0"/>
              </a:spcAft>
              <a:buSzPts val="960"/>
              <a:buNone/>
              <a:defRPr sz="1200"/>
            </a:lvl9pPr>
          </a:lstStyle>
          <a:p/>
        </p:txBody>
      </p:sp>
      <p:sp>
        <p:nvSpPr>
          <p:cNvPr descr="An empty placeholder to add an image. Click on the placeholder and select the image that you wish to add." id="84" name="Google Shape;84;p95"/>
          <p:cNvSpPr/>
          <p:nvPr>
            <p:ph idx="2" type="pic"/>
          </p:nvPr>
        </p:nvSpPr>
        <p:spPr>
          <a:xfrm>
            <a:off x="5484971" y="584200"/>
            <a:ext cx="6094413" cy="5588000"/>
          </a:xfrm>
          <a:prstGeom prst="rect">
            <a:avLst/>
          </a:prstGeom>
          <a:noFill/>
          <a:ln cap="flat" cmpd="sng" w="12700">
            <a:solidFill>
              <a:srgbClr val="3F3F3F"/>
            </a:solidFill>
            <a:prstDash val="solid"/>
            <a:miter lim="800000"/>
            <a:headEnd len="sm" w="sm" type="none"/>
            <a:tailEnd len="sm" w="sm" type="none"/>
          </a:ln>
        </p:spPr>
      </p:sp>
      <p:sp>
        <p:nvSpPr>
          <p:cNvPr id="85" name="Google Shape;85;p95"/>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95"/>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95"/>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8" name="Shape 88"/>
        <p:cNvGrpSpPr/>
        <p:nvPr/>
      </p:nvGrpSpPr>
      <p:grpSpPr>
        <a:xfrm>
          <a:off x="0" y="0"/>
          <a:ext cx="0" cy="0"/>
          <a:chOff x="0" y="0"/>
          <a:chExt cx="0" cy="0"/>
        </a:xfrm>
      </p:grpSpPr>
      <p:sp>
        <p:nvSpPr>
          <p:cNvPr id="89" name="Google Shape;89;p9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96"/>
          <p:cNvSpPr txBox="1"/>
          <p:nvPr>
            <p:ph idx="1" type="body"/>
          </p:nvPr>
        </p:nvSpPr>
        <p:spPr>
          <a:xfrm rot="5400000">
            <a:off x="4167998" y="-1247317"/>
            <a:ext cx="4462272" cy="10360501"/>
          </a:xfrm>
          <a:prstGeom prst="rect">
            <a:avLst/>
          </a:prstGeom>
          <a:noFill/>
          <a:ln>
            <a:noFill/>
          </a:ln>
        </p:spPr>
        <p:txBody>
          <a:bodyPr anchorCtr="0" anchor="t" bIns="60925" lIns="121875" spcFirstLastPara="1" rIns="121875" wrap="square" tIns="60925">
            <a:normAutofit/>
          </a:bodyPr>
          <a:lstStyle>
            <a:lvl1pPr indent="-342900" lvl="0" marL="457200" algn="l">
              <a:lnSpc>
                <a:spcPct val="90000"/>
              </a:lnSpc>
              <a:spcBef>
                <a:spcPts val="1600"/>
              </a:spcBef>
              <a:spcAft>
                <a:spcPts val="0"/>
              </a:spcAft>
              <a:buSzPts val="1800"/>
              <a:buChar char="•"/>
              <a:defRPr/>
            </a:lvl1pPr>
            <a:lvl2pPr indent="-320040" lvl="1" marL="914400" algn="l">
              <a:lnSpc>
                <a:spcPct val="90000"/>
              </a:lnSpc>
              <a:spcBef>
                <a:spcPts val="800"/>
              </a:spcBef>
              <a:spcAft>
                <a:spcPts val="0"/>
              </a:spcAft>
              <a:buSzPts val="1440"/>
              <a:buChar char="•"/>
              <a:defRPr/>
            </a:lvl2pPr>
            <a:lvl3pPr indent="-320039" lvl="2" marL="1371600" algn="l">
              <a:lnSpc>
                <a:spcPct val="90000"/>
              </a:lnSpc>
              <a:spcBef>
                <a:spcPts val="800"/>
              </a:spcBef>
              <a:spcAft>
                <a:spcPts val="0"/>
              </a:spcAft>
              <a:buSzPts val="1440"/>
              <a:buChar char="•"/>
              <a:defRPr/>
            </a:lvl3pPr>
            <a:lvl4pPr indent="-320039" lvl="3" marL="1828800" algn="l">
              <a:lnSpc>
                <a:spcPct val="90000"/>
              </a:lnSpc>
              <a:spcBef>
                <a:spcPts val="800"/>
              </a:spcBef>
              <a:spcAft>
                <a:spcPts val="0"/>
              </a:spcAft>
              <a:buSzPts val="1440"/>
              <a:buChar char="•"/>
              <a:defRPr/>
            </a:lvl4pPr>
            <a:lvl5pPr indent="-330200" lvl="4" marL="2286000" algn="l">
              <a:lnSpc>
                <a:spcPct val="90000"/>
              </a:lnSpc>
              <a:spcBef>
                <a:spcPts val="800"/>
              </a:spcBef>
              <a:spcAft>
                <a:spcPts val="0"/>
              </a:spcAft>
              <a:buSzPts val="1600"/>
              <a:buChar char="•"/>
              <a:defRPr/>
            </a:lvl5pPr>
            <a:lvl6pPr indent="-330200" lvl="5" marL="2743200" algn="l">
              <a:lnSpc>
                <a:spcPct val="90000"/>
              </a:lnSpc>
              <a:spcBef>
                <a:spcPts val="800"/>
              </a:spcBef>
              <a:spcAft>
                <a:spcPts val="0"/>
              </a:spcAft>
              <a:buSzPts val="1600"/>
              <a:buChar char="•"/>
              <a:defRPr/>
            </a:lvl6pPr>
            <a:lvl7pPr indent="-330200" lvl="6" marL="3200400" algn="l">
              <a:lnSpc>
                <a:spcPct val="90000"/>
              </a:lnSpc>
              <a:spcBef>
                <a:spcPts val="800"/>
              </a:spcBef>
              <a:spcAft>
                <a:spcPts val="0"/>
              </a:spcAft>
              <a:buSzPts val="1600"/>
              <a:buChar char="•"/>
              <a:defRPr/>
            </a:lvl7pPr>
            <a:lvl8pPr indent="-330200" lvl="7" marL="3657600" algn="l">
              <a:lnSpc>
                <a:spcPct val="90000"/>
              </a:lnSpc>
              <a:spcBef>
                <a:spcPts val="800"/>
              </a:spcBef>
              <a:spcAft>
                <a:spcPts val="0"/>
              </a:spcAft>
              <a:buSzPts val="1600"/>
              <a:buChar char="•"/>
              <a:defRPr/>
            </a:lvl8pPr>
            <a:lvl9pPr indent="-330200" lvl="8" marL="4114800" algn="l">
              <a:lnSpc>
                <a:spcPct val="90000"/>
              </a:lnSpc>
              <a:spcBef>
                <a:spcPts val="800"/>
              </a:spcBef>
              <a:spcAft>
                <a:spcPts val="0"/>
              </a:spcAft>
              <a:buSzPts val="1600"/>
              <a:buChar char="•"/>
              <a:defRPr/>
            </a:lvl9pPr>
          </a:lstStyle>
          <a:p/>
        </p:txBody>
      </p:sp>
      <p:sp>
        <p:nvSpPr>
          <p:cNvPr id="91" name="Google Shape;91;p96"/>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96"/>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96"/>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4" name="Shape 94"/>
        <p:cNvGrpSpPr/>
        <p:nvPr/>
      </p:nvGrpSpPr>
      <p:grpSpPr>
        <a:xfrm>
          <a:off x="0" y="0"/>
          <a:ext cx="0" cy="0"/>
          <a:chOff x="0" y="0"/>
          <a:chExt cx="0" cy="0"/>
        </a:xfrm>
      </p:grpSpPr>
      <p:sp>
        <p:nvSpPr>
          <p:cNvPr id="95" name="Google Shape;95;p97"/>
          <p:cNvSpPr txBox="1"/>
          <p:nvPr>
            <p:ph type="title"/>
          </p:nvPr>
        </p:nvSpPr>
        <p:spPr>
          <a:xfrm rot="5400000">
            <a:off x="7414141" y="2006957"/>
            <a:ext cx="5588000" cy="2742486"/>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97"/>
          <p:cNvSpPr txBox="1"/>
          <p:nvPr>
            <p:ph idx="1" type="body"/>
          </p:nvPr>
        </p:nvSpPr>
        <p:spPr>
          <a:xfrm rot="5400000">
            <a:off x="2132317" y="-329235"/>
            <a:ext cx="5588000" cy="7414869"/>
          </a:xfrm>
          <a:prstGeom prst="rect">
            <a:avLst/>
          </a:prstGeom>
          <a:noFill/>
          <a:ln>
            <a:noFill/>
          </a:ln>
        </p:spPr>
        <p:txBody>
          <a:bodyPr anchorCtr="0" anchor="t" bIns="60925" lIns="121875" spcFirstLastPara="1" rIns="121875" wrap="square" tIns="60925">
            <a:normAutofit/>
          </a:bodyPr>
          <a:lstStyle>
            <a:lvl1pPr indent="-342900" lvl="0" marL="457200" algn="l">
              <a:lnSpc>
                <a:spcPct val="90000"/>
              </a:lnSpc>
              <a:spcBef>
                <a:spcPts val="1600"/>
              </a:spcBef>
              <a:spcAft>
                <a:spcPts val="0"/>
              </a:spcAft>
              <a:buSzPts val="1800"/>
              <a:buChar char="•"/>
              <a:defRPr/>
            </a:lvl1pPr>
            <a:lvl2pPr indent="-320040" lvl="1" marL="914400" algn="l">
              <a:lnSpc>
                <a:spcPct val="90000"/>
              </a:lnSpc>
              <a:spcBef>
                <a:spcPts val="800"/>
              </a:spcBef>
              <a:spcAft>
                <a:spcPts val="0"/>
              </a:spcAft>
              <a:buSzPts val="1440"/>
              <a:buChar char="•"/>
              <a:defRPr/>
            </a:lvl2pPr>
            <a:lvl3pPr indent="-320039" lvl="2" marL="1371600" algn="l">
              <a:lnSpc>
                <a:spcPct val="90000"/>
              </a:lnSpc>
              <a:spcBef>
                <a:spcPts val="800"/>
              </a:spcBef>
              <a:spcAft>
                <a:spcPts val="0"/>
              </a:spcAft>
              <a:buSzPts val="1440"/>
              <a:buChar char="•"/>
              <a:defRPr/>
            </a:lvl3pPr>
            <a:lvl4pPr indent="-320039" lvl="3" marL="1828800" algn="l">
              <a:lnSpc>
                <a:spcPct val="90000"/>
              </a:lnSpc>
              <a:spcBef>
                <a:spcPts val="800"/>
              </a:spcBef>
              <a:spcAft>
                <a:spcPts val="0"/>
              </a:spcAft>
              <a:buSzPts val="1440"/>
              <a:buChar char="•"/>
              <a:defRPr/>
            </a:lvl4pPr>
            <a:lvl5pPr indent="-330200" lvl="4" marL="2286000" algn="l">
              <a:lnSpc>
                <a:spcPct val="90000"/>
              </a:lnSpc>
              <a:spcBef>
                <a:spcPts val="800"/>
              </a:spcBef>
              <a:spcAft>
                <a:spcPts val="0"/>
              </a:spcAft>
              <a:buSzPts val="1600"/>
              <a:buChar char="•"/>
              <a:defRPr/>
            </a:lvl5pPr>
            <a:lvl6pPr indent="-330200" lvl="5" marL="2743200" algn="l">
              <a:lnSpc>
                <a:spcPct val="90000"/>
              </a:lnSpc>
              <a:spcBef>
                <a:spcPts val="800"/>
              </a:spcBef>
              <a:spcAft>
                <a:spcPts val="0"/>
              </a:spcAft>
              <a:buSzPts val="1600"/>
              <a:buChar char="•"/>
              <a:defRPr/>
            </a:lvl6pPr>
            <a:lvl7pPr indent="-330200" lvl="6" marL="3200400" algn="l">
              <a:lnSpc>
                <a:spcPct val="90000"/>
              </a:lnSpc>
              <a:spcBef>
                <a:spcPts val="800"/>
              </a:spcBef>
              <a:spcAft>
                <a:spcPts val="0"/>
              </a:spcAft>
              <a:buSzPts val="1600"/>
              <a:buChar char="•"/>
              <a:defRPr/>
            </a:lvl7pPr>
            <a:lvl8pPr indent="-330200" lvl="7" marL="3657600" algn="l">
              <a:lnSpc>
                <a:spcPct val="90000"/>
              </a:lnSpc>
              <a:spcBef>
                <a:spcPts val="800"/>
              </a:spcBef>
              <a:spcAft>
                <a:spcPts val="0"/>
              </a:spcAft>
              <a:buSzPts val="1600"/>
              <a:buChar char="•"/>
              <a:defRPr/>
            </a:lvl8pPr>
            <a:lvl9pPr indent="-330200" lvl="8" marL="4114800" algn="l">
              <a:lnSpc>
                <a:spcPct val="90000"/>
              </a:lnSpc>
              <a:spcBef>
                <a:spcPts val="800"/>
              </a:spcBef>
              <a:spcAft>
                <a:spcPts val="0"/>
              </a:spcAft>
              <a:buSzPts val="1600"/>
              <a:buChar char="•"/>
              <a:defRPr/>
            </a:lvl9pPr>
          </a:lstStyle>
          <a:p/>
        </p:txBody>
      </p:sp>
      <p:sp>
        <p:nvSpPr>
          <p:cNvPr id="97" name="Google Shape;97;p97"/>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97"/>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97"/>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85000">
              <a:srgbClr val="0D172F"/>
            </a:gs>
            <a:gs pos="100000">
              <a:srgbClr val="122041"/>
            </a:gs>
          </a:gsLst>
          <a:lin ang="3600000" scaled="0"/>
        </a:gradFill>
      </p:bgPr>
    </p:bg>
    <p:spTree>
      <p:nvGrpSpPr>
        <p:cNvPr id="9" name="Shape 9"/>
        <p:cNvGrpSpPr/>
        <p:nvPr/>
      </p:nvGrpSpPr>
      <p:grpSpPr>
        <a:xfrm>
          <a:off x="0" y="0"/>
          <a:ext cx="0" cy="0"/>
          <a:chOff x="0" y="0"/>
          <a:chExt cx="0" cy="0"/>
        </a:xfrm>
      </p:grpSpPr>
      <p:grpSp>
        <p:nvGrpSpPr>
          <p:cNvPr id="10" name="Google Shape;10;p86"/>
          <p:cNvGrpSpPr/>
          <p:nvPr/>
        </p:nvGrpSpPr>
        <p:grpSpPr>
          <a:xfrm>
            <a:off x="-15870" y="-3174"/>
            <a:ext cx="819993" cy="5229225"/>
            <a:chOff x="-11906" y="-2381"/>
            <a:chExt cx="615155" cy="3921919"/>
          </a:xfrm>
        </p:grpSpPr>
        <p:sp>
          <p:nvSpPr>
            <p:cNvPr id="11" name="Google Shape;11;p86"/>
            <p:cNvSpPr/>
            <p:nvPr/>
          </p:nvSpPr>
          <p:spPr>
            <a:xfrm>
              <a:off x="-9526" y="0"/>
              <a:ext cx="612775" cy="3919538"/>
            </a:xfrm>
            <a:custGeom>
              <a:rect b="b" l="l" r="r" t="t"/>
              <a:pathLst>
                <a:path extrusionOk="0" h="3919538" w="612775">
                  <a:moveTo>
                    <a:pt x="0" y="3919538"/>
                  </a:moveTo>
                  <a:lnTo>
                    <a:pt x="612775" y="2984500"/>
                  </a:lnTo>
                  <a:lnTo>
                    <a:pt x="612775" y="0"/>
                  </a:lnTo>
                </a:path>
              </a:pathLst>
            </a:custGeom>
            <a:noFill/>
            <a:ln cap="flat" cmpd="sng" w="38100">
              <a:solidFill>
                <a:srgbClr val="00727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2" name="Google Shape;12;p86"/>
            <p:cNvSpPr/>
            <p:nvPr/>
          </p:nvSpPr>
          <p:spPr>
            <a:xfrm>
              <a:off x="-11906" y="0"/>
              <a:ext cx="410751" cy="3421856"/>
            </a:xfrm>
            <a:custGeom>
              <a:rect b="b" l="l" r="r" t="t"/>
              <a:pathLst>
                <a:path extrusionOk="0" h="3421856" w="410751">
                  <a:moveTo>
                    <a:pt x="0" y="3421856"/>
                  </a:moveTo>
                  <a:lnTo>
                    <a:pt x="410751" y="2798680"/>
                  </a:lnTo>
                  <a:lnTo>
                    <a:pt x="409575" y="0"/>
                  </a:lnTo>
                </a:path>
              </a:pathLst>
            </a:custGeom>
            <a:noFill/>
            <a:ln cap="flat" cmpd="sng" w="28575">
              <a:solidFill>
                <a:srgbClr val="00727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3" name="Google Shape;13;p86"/>
            <p:cNvSpPr/>
            <p:nvPr/>
          </p:nvSpPr>
          <p:spPr>
            <a:xfrm>
              <a:off x="-7144" y="-2381"/>
              <a:ext cx="238919" cy="2976561"/>
            </a:xfrm>
            <a:custGeom>
              <a:rect b="b" l="l" r="r" t="t"/>
              <a:pathLst>
                <a:path extrusionOk="0" h="2976561" w="238919">
                  <a:moveTo>
                    <a:pt x="0" y="2976561"/>
                  </a:moveTo>
                  <a:lnTo>
                    <a:pt x="238919" y="2616170"/>
                  </a:lnTo>
                  <a:cubicBezTo>
                    <a:pt x="238654" y="1744113"/>
                    <a:pt x="238390" y="872057"/>
                    <a:pt x="238125" y="0"/>
                  </a:cubicBezTo>
                </a:path>
              </a:pathLst>
            </a:custGeom>
            <a:noFill/>
            <a:ln cap="flat" cmpd="sng" w="25400">
              <a:solidFill>
                <a:srgbClr val="004C4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14" name="Google Shape;14;p8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lvl1pPr lvl="0" marR="0" rtl="0" algn="l">
              <a:lnSpc>
                <a:spcPct val="90000"/>
              </a:lnSpc>
              <a:spcBef>
                <a:spcPts val="0"/>
              </a:spcBef>
              <a:spcAft>
                <a:spcPts val="0"/>
              </a:spcAft>
              <a:buClr>
                <a:schemeClr val="lt1"/>
              </a:buClr>
              <a:buSzPts val="3600"/>
              <a:buFont typeface="Calibri"/>
              <a:buNone/>
              <a:defRPr b="0" i="0" sz="36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 name="Google Shape;15;p8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lvl1pPr indent="-406400" lvl="0" marL="457200" marR="0" rtl="0" algn="l">
              <a:lnSpc>
                <a:spcPct val="90000"/>
              </a:lnSpc>
              <a:spcBef>
                <a:spcPts val="1600"/>
              </a:spcBef>
              <a:spcAft>
                <a:spcPts val="0"/>
              </a:spcAft>
              <a:buClr>
                <a:schemeClr val="accent1"/>
              </a:buClr>
              <a:buSzPts val="2800"/>
              <a:buFont typeface="Arial"/>
              <a:buChar char="•"/>
              <a:defRPr b="0" i="0" sz="2800" u="none" cap="none" strike="noStrike">
                <a:solidFill>
                  <a:schemeClr val="lt1"/>
                </a:solidFill>
                <a:latin typeface="Calibri"/>
                <a:ea typeface="Calibri"/>
                <a:cs typeface="Calibri"/>
                <a:sym typeface="Calibri"/>
              </a:defRPr>
            </a:lvl1pPr>
            <a:lvl2pPr indent="-350519" lvl="1" marL="914400" marR="0" rtl="0" algn="l">
              <a:lnSpc>
                <a:spcPct val="90000"/>
              </a:lnSpc>
              <a:spcBef>
                <a:spcPts val="800"/>
              </a:spcBef>
              <a:spcAft>
                <a:spcPts val="0"/>
              </a:spcAft>
              <a:buClr>
                <a:schemeClr val="accent1"/>
              </a:buClr>
              <a:buSzPts val="1920"/>
              <a:buFont typeface="Arial"/>
              <a:buChar char="•"/>
              <a:defRPr b="0" i="0" sz="2400" u="none" cap="none" strike="noStrike">
                <a:solidFill>
                  <a:schemeClr val="lt1"/>
                </a:solidFill>
                <a:latin typeface="Calibri"/>
                <a:ea typeface="Calibri"/>
                <a:cs typeface="Calibri"/>
                <a:sym typeface="Calibri"/>
              </a:defRPr>
            </a:lvl2pPr>
            <a:lvl3pPr indent="-330200" lvl="2" marL="1371600" marR="0" rtl="0" algn="l">
              <a:lnSpc>
                <a:spcPct val="90000"/>
              </a:lnSpc>
              <a:spcBef>
                <a:spcPts val="800"/>
              </a:spcBef>
              <a:spcAft>
                <a:spcPts val="0"/>
              </a:spcAft>
              <a:buClr>
                <a:schemeClr val="accent1"/>
              </a:buClr>
              <a:buSzPts val="1600"/>
              <a:buFont typeface="Arial"/>
              <a:buChar char="•"/>
              <a:defRPr b="0" i="0" sz="2000" u="none" cap="none" strike="noStrike">
                <a:solidFill>
                  <a:schemeClr val="lt1"/>
                </a:solidFill>
                <a:latin typeface="Calibri"/>
                <a:ea typeface="Calibri"/>
                <a:cs typeface="Calibri"/>
                <a:sym typeface="Calibri"/>
              </a:defRPr>
            </a:lvl3pPr>
            <a:lvl4pPr indent="-330200" lvl="3" marL="1828800" marR="0" rtl="0" algn="l">
              <a:lnSpc>
                <a:spcPct val="90000"/>
              </a:lnSpc>
              <a:spcBef>
                <a:spcPts val="800"/>
              </a:spcBef>
              <a:spcAft>
                <a:spcPts val="0"/>
              </a:spcAft>
              <a:buClr>
                <a:schemeClr val="accent1"/>
              </a:buClr>
              <a:buSzPts val="1600"/>
              <a:buFont typeface="Arial"/>
              <a:buChar char="•"/>
              <a:defRPr b="0" i="0" sz="2000" u="none" cap="none" strike="noStrike">
                <a:solidFill>
                  <a:schemeClr val="lt1"/>
                </a:solidFill>
                <a:latin typeface="Calibri"/>
                <a:ea typeface="Calibri"/>
                <a:cs typeface="Calibri"/>
                <a:sym typeface="Calibri"/>
              </a:defRPr>
            </a:lvl4pPr>
            <a:lvl5pPr indent="-330200" lvl="4" marL="2286000" marR="0" rtl="0" algn="l">
              <a:lnSpc>
                <a:spcPct val="90000"/>
              </a:lnSpc>
              <a:spcBef>
                <a:spcPts val="800"/>
              </a:spcBef>
              <a:spcAft>
                <a:spcPts val="0"/>
              </a:spcAft>
              <a:buClr>
                <a:schemeClr val="accent1"/>
              </a:buClr>
              <a:buSzPts val="1600"/>
              <a:buFont typeface="Arial"/>
              <a:buChar char="•"/>
              <a:defRPr b="0" i="0" sz="2000" u="none" cap="none" strike="noStrike">
                <a:solidFill>
                  <a:schemeClr val="lt1"/>
                </a:solidFill>
                <a:latin typeface="Calibri"/>
                <a:ea typeface="Calibri"/>
                <a:cs typeface="Calibri"/>
                <a:sym typeface="Calibri"/>
              </a:defRPr>
            </a:lvl5pPr>
            <a:lvl6pPr indent="-330200" lvl="5" marL="2743200" marR="0" rtl="0" algn="l">
              <a:lnSpc>
                <a:spcPct val="90000"/>
              </a:lnSpc>
              <a:spcBef>
                <a:spcPts val="800"/>
              </a:spcBef>
              <a:spcAft>
                <a:spcPts val="0"/>
              </a:spcAft>
              <a:buClr>
                <a:schemeClr val="accent1"/>
              </a:buClr>
              <a:buSzPts val="1600"/>
              <a:buFont typeface="Arial"/>
              <a:buChar char="•"/>
              <a:defRPr b="0" i="0" sz="2000" u="none" cap="none" strike="noStrike">
                <a:solidFill>
                  <a:schemeClr val="lt1"/>
                </a:solidFill>
                <a:latin typeface="Calibri"/>
                <a:ea typeface="Calibri"/>
                <a:cs typeface="Calibri"/>
                <a:sym typeface="Calibri"/>
              </a:defRPr>
            </a:lvl6pPr>
            <a:lvl7pPr indent="-330200" lvl="6" marL="3200400" marR="0" rtl="0" algn="l">
              <a:lnSpc>
                <a:spcPct val="90000"/>
              </a:lnSpc>
              <a:spcBef>
                <a:spcPts val="800"/>
              </a:spcBef>
              <a:spcAft>
                <a:spcPts val="0"/>
              </a:spcAft>
              <a:buClr>
                <a:schemeClr val="accent1"/>
              </a:buClr>
              <a:buSzPts val="1600"/>
              <a:buFont typeface="Arial"/>
              <a:buChar char="•"/>
              <a:defRPr b="0" i="0" sz="2000" u="none" cap="none" strike="noStrike">
                <a:solidFill>
                  <a:schemeClr val="lt1"/>
                </a:solidFill>
                <a:latin typeface="Calibri"/>
                <a:ea typeface="Calibri"/>
                <a:cs typeface="Calibri"/>
                <a:sym typeface="Calibri"/>
              </a:defRPr>
            </a:lvl7pPr>
            <a:lvl8pPr indent="-330200" lvl="7" marL="3657600" marR="0" rtl="0" algn="l">
              <a:lnSpc>
                <a:spcPct val="90000"/>
              </a:lnSpc>
              <a:spcBef>
                <a:spcPts val="800"/>
              </a:spcBef>
              <a:spcAft>
                <a:spcPts val="0"/>
              </a:spcAft>
              <a:buClr>
                <a:schemeClr val="accent1"/>
              </a:buClr>
              <a:buSzPts val="1600"/>
              <a:buFont typeface="Arial"/>
              <a:buChar char="•"/>
              <a:defRPr b="0" i="0" sz="2000" u="none" cap="none" strike="noStrike">
                <a:solidFill>
                  <a:schemeClr val="lt1"/>
                </a:solidFill>
                <a:latin typeface="Calibri"/>
                <a:ea typeface="Calibri"/>
                <a:cs typeface="Calibri"/>
                <a:sym typeface="Calibri"/>
              </a:defRPr>
            </a:lvl8pPr>
            <a:lvl9pPr indent="-330200" lvl="8" marL="4114800" marR="0" rtl="0" algn="l">
              <a:lnSpc>
                <a:spcPct val="90000"/>
              </a:lnSpc>
              <a:spcBef>
                <a:spcPts val="800"/>
              </a:spcBef>
              <a:spcAft>
                <a:spcPts val="0"/>
              </a:spcAft>
              <a:buClr>
                <a:schemeClr val="accent1"/>
              </a:buClr>
              <a:buSzPts val="1600"/>
              <a:buFont typeface="Arial"/>
              <a:buChar char="•"/>
              <a:defRPr b="0" i="0" sz="2000" u="none" cap="none" strike="noStrike">
                <a:solidFill>
                  <a:schemeClr val="lt1"/>
                </a:solidFill>
                <a:latin typeface="Calibri"/>
                <a:ea typeface="Calibri"/>
                <a:cs typeface="Calibri"/>
                <a:sym typeface="Calibri"/>
              </a:defRPr>
            </a:lvl9pPr>
          </a:lstStyle>
          <a:p/>
        </p:txBody>
      </p:sp>
      <p:sp>
        <p:nvSpPr>
          <p:cNvPr id="16" name="Google Shape;16;p86"/>
          <p:cNvSpPr txBox="1"/>
          <p:nvPr>
            <p:ph idx="10" type="dt"/>
          </p:nvPr>
        </p:nvSpPr>
        <p:spPr>
          <a:xfrm>
            <a:off x="1218882" y="6356352"/>
            <a:ext cx="2234618" cy="365125"/>
          </a:xfrm>
          <a:prstGeom prst="rect">
            <a:avLst/>
          </a:prstGeom>
          <a:noFill/>
          <a:ln>
            <a:noFill/>
          </a:ln>
        </p:spPr>
        <p:txBody>
          <a:bodyPr anchorCtr="0" anchor="ctr" bIns="60925" lIns="121875" spcFirstLastPara="1" rIns="121875" wrap="square" tIns="609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9pPr>
          </a:lstStyle>
          <a:p/>
        </p:txBody>
      </p:sp>
      <p:sp>
        <p:nvSpPr>
          <p:cNvPr id="17" name="Google Shape;17;p86"/>
          <p:cNvSpPr txBox="1"/>
          <p:nvPr>
            <p:ph idx="11" type="ftr"/>
          </p:nvPr>
        </p:nvSpPr>
        <p:spPr>
          <a:xfrm>
            <a:off x="3453501" y="6356352"/>
            <a:ext cx="5281824" cy="365125"/>
          </a:xfrm>
          <a:prstGeom prst="rect">
            <a:avLst/>
          </a:prstGeom>
          <a:noFill/>
          <a:ln>
            <a:noFill/>
          </a:ln>
        </p:spPr>
        <p:txBody>
          <a:bodyPr anchorCtr="0" anchor="ctr" bIns="60925" lIns="121875" spcFirstLastPara="1" rIns="121875" wrap="square" tIns="60925">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Calibri"/>
                <a:ea typeface="Calibri"/>
                <a:cs typeface="Calibri"/>
                <a:sym typeface="Calibri"/>
              </a:defRPr>
            </a:lvl9pPr>
          </a:lstStyle>
          <a:p/>
        </p:txBody>
      </p:sp>
      <p:sp>
        <p:nvSpPr>
          <p:cNvPr id="18" name="Google Shape;18;p86"/>
          <p:cNvSpPr txBox="1"/>
          <p:nvPr>
            <p:ph idx="12" type="sldNum"/>
          </p:nvPr>
        </p:nvSpPr>
        <p:spPr>
          <a:xfrm>
            <a:off x="10563649" y="6356352"/>
            <a:ext cx="1015735" cy="365125"/>
          </a:xfrm>
          <a:prstGeom prst="rect">
            <a:avLst/>
          </a:prstGeom>
          <a:noFill/>
          <a:ln>
            <a:noFill/>
          </a:ln>
        </p:spPr>
        <p:txBody>
          <a:bodyPr anchorCtr="0" anchor="ctr" bIns="60925" lIns="121875" spcFirstLastPara="1" rIns="121875" wrap="square" tIns="609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9.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2.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14.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10.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1.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
          <p:cNvSpPr txBox="1"/>
          <p:nvPr>
            <p:ph type="ctrTitle"/>
          </p:nvPr>
        </p:nvSpPr>
        <p:spPr>
          <a:xfrm>
            <a:off x="1625176" y="584200"/>
            <a:ext cx="8735325" cy="2000251"/>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Peripheral Nerve Lesions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What we will cover</a:t>
            </a:r>
            <a:endParaRPr/>
          </a:p>
        </p:txBody>
      </p:sp>
      <p:sp>
        <p:nvSpPr>
          <p:cNvPr id="110" name="Google Shape;110;p2"/>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Crush and severance injuries</a:t>
            </a:r>
            <a:endParaRPr/>
          </a:p>
          <a:p>
            <a:pPr indent="-304747" lvl="0" marL="304747" rtl="0" algn="l">
              <a:lnSpc>
                <a:spcPct val="90000"/>
              </a:lnSpc>
              <a:spcBef>
                <a:spcPts val="1600"/>
              </a:spcBef>
              <a:spcAft>
                <a:spcPts val="0"/>
              </a:spcAft>
              <a:buSzPts val="2800"/>
              <a:buChar char="•"/>
            </a:pPr>
            <a:r>
              <a:rPr lang="en-CA"/>
              <a:t>Radial, ulnar and median nerve lesions.</a:t>
            </a:r>
            <a:endParaRPr/>
          </a:p>
          <a:p>
            <a:pPr indent="-304747" lvl="0" marL="304747" rtl="0" algn="l">
              <a:lnSpc>
                <a:spcPct val="90000"/>
              </a:lnSpc>
              <a:spcBef>
                <a:spcPts val="1600"/>
              </a:spcBef>
              <a:spcAft>
                <a:spcPts val="0"/>
              </a:spcAft>
              <a:buSzPts val="2800"/>
              <a:buChar char="•"/>
            </a:pPr>
            <a:r>
              <a:rPr lang="en-CA"/>
              <a:t>Sciatic nerve lesion</a:t>
            </a:r>
            <a:endParaRPr/>
          </a:p>
          <a:p>
            <a:pPr indent="-304747" lvl="0" marL="304747" rtl="0" algn="l">
              <a:lnSpc>
                <a:spcPct val="90000"/>
              </a:lnSpc>
              <a:spcBef>
                <a:spcPts val="1600"/>
              </a:spcBef>
              <a:spcAft>
                <a:spcPts val="0"/>
              </a:spcAft>
              <a:buSzPts val="2800"/>
              <a:buChar char="•"/>
            </a:pPr>
            <a:r>
              <a:rPr lang="en-CA"/>
              <a:t>Bell’s paralysis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What are peripheral nerve lesions?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4"/>
          <p:cNvSpPr txBox="1"/>
          <p:nvPr>
            <p:ph idx="1" type="body"/>
          </p:nvPr>
        </p:nvSpPr>
        <p:spPr>
          <a:xfrm>
            <a:off x="1217612" y="1676400"/>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 peripheral nerve lesion is an injury to a peripheral nerve which, depending on the severity, results in motor loss or weakness, sensory loss, sensory imparement or pain, as well as autonomic dysfunction.</a:t>
            </a:r>
            <a:endParaRPr/>
          </a:p>
          <a:p>
            <a:pPr indent="-126947" lvl="0" marL="304747" rtl="0" algn="l">
              <a:lnSpc>
                <a:spcPct val="90000"/>
              </a:lnSpc>
              <a:spcBef>
                <a:spcPts val="160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5"/>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causes </a:t>
            </a:r>
            <a:endParaRPr/>
          </a:p>
        </p:txBody>
      </p:sp>
      <p:sp>
        <p:nvSpPr>
          <p:cNvPr id="126" name="Google Shape;126;p5"/>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Compression either internally or externally</a:t>
            </a:r>
            <a:endParaRPr/>
          </a:p>
          <a:p>
            <a:pPr indent="-304747" lvl="0" marL="304747" rtl="0" algn="l">
              <a:lnSpc>
                <a:spcPct val="90000"/>
              </a:lnSpc>
              <a:spcBef>
                <a:spcPts val="1600"/>
              </a:spcBef>
              <a:spcAft>
                <a:spcPts val="0"/>
              </a:spcAft>
              <a:buSzPts val="2800"/>
              <a:buChar char="•"/>
            </a:pPr>
            <a:r>
              <a:rPr lang="en-CA"/>
              <a:t>Trauma such as crushing or severance wounds </a:t>
            </a:r>
            <a:endParaRPr/>
          </a:p>
          <a:p>
            <a:pPr indent="-304747" lvl="0" marL="304747" rtl="0" algn="l">
              <a:lnSpc>
                <a:spcPct val="90000"/>
              </a:lnSpc>
              <a:spcBef>
                <a:spcPts val="1600"/>
              </a:spcBef>
              <a:spcAft>
                <a:spcPts val="0"/>
              </a:spcAft>
              <a:buSzPts val="2800"/>
              <a:buChar char="•"/>
            </a:pPr>
            <a:r>
              <a:rPr lang="en-CA"/>
              <a:t>Systemic disorders</a:t>
            </a:r>
            <a:endParaRPr/>
          </a:p>
          <a:p>
            <a:pPr indent="-304747" lvl="0" marL="304747" rtl="0" algn="l">
              <a:lnSpc>
                <a:spcPct val="90000"/>
              </a:lnSpc>
              <a:spcBef>
                <a:spcPts val="1600"/>
              </a:spcBef>
              <a:spcAft>
                <a:spcPts val="0"/>
              </a:spcAft>
              <a:buSzPts val="2800"/>
              <a:buChar char="•"/>
            </a:pPr>
            <a:r>
              <a:rPr lang="en-CA"/>
              <a:t>Systemic edematous conditions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Classifying nerve injuries</a:t>
            </a:r>
            <a:endParaRPr/>
          </a:p>
        </p:txBody>
      </p:sp>
      <p:sp>
        <p:nvSpPr>
          <p:cNvPr id="132" name="Google Shape;132;p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fontScale="92500" lnSpcReduction="10000"/>
          </a:bodyPr>
          <a:lstStyle/>
          <a:p>
            <a:pPr indent="-304747" lvl="0" marL="304747" rtl="0" algn="l">
              <a:lnSpc>
                <a:spcPct val="90000"/>
              </a:lnSpc>
              <a:spcBef>
                <a:spcPts val="0"/>
              </a:spcBef>
              <a:spcAft>
                <a:spcPts val="0"/>
              </a:spcAft>
              <a:buSzPct val="100000"/>
              <a:buChar char="•"/>
            </a:pPr>
            <a:r>
              <a:rPr lang="en-CA"/>
              <a:t>Neuropraxia (first degree)  is the compression of a nerve causing a local conduction block, with no structural damage to the axon or the tissue distal to the lesion.</a:t>
            </a:r>
            <a:endParaRPr/>
          </a:p>
          <a:p>
            <a:pPr indent="-304747" lvl="0" marL="304747" rtl="0" algn="l">
              <a:lnSpc>
                <a:spcPct val="90000"/>
              </a:lnSpc>
              <a:spcBef>
                <a:spcPts val="1600"/>
              </a:spcBef>
              <a:spcAft>
                <a:spcPts val="0"/>
              </a:spcAft>
              <a:buSzPct val="100000"/>
              <a:buChar char="•"/>
            </a:pPr>
            <a:r>
              <a:rPr lang="en-CA"/>
              <a:t>Axonotmesis (second degree) is the prolonged, severe compression of a nerve. This causes a lesion at the site of the compression followed by degeneration of the axons distal to the injury.</a:t>
            </a:r>
            <a:endParaRPr/>
          </a:p>
          <a:p>
            <a:pPr indent="-304747" lvl="0" marL="304747" rtl="0" algn="l">
              <a:lnSpc>
                <a:spcPct val="90000"/>
              </a:lnSpc>
              <a:spcBef>
                <a:spcPts val="1600"/>
              </a:spcBef>
              <a:spcAft>
                <a:spcPts val="0"/>
              </a:spcAft>
              <a:buSzPct val="100000"/>
              <a:buChar char="•"/>
            </a:pPr>
            <a:r>
              <a:rPr lang="en-CA"/>
              <a:t>Neurotmesis (3</a:t>
            </a:r>
            <a:r>
              <a:rPr baseline="30000" lang="en-CA"/>
              <a:t>rd</a:t>
            </a:r>
            <a:r>
              <a:rPr lang="en-CA"/>
              <a:t> to 5</a:t>
            </a:r>
            <a:r>
              <a:rPr baseline="30000" lang="en-CA"/>
              <a:t>th</a:t>
            </a:r>
            <a:r>
              <a:rPr lang="en-CA"/>
              <a:t> degree) is an injury to the nerve as a result of severance of part or all of the nerve trunk, including endoneurial tube.</a:t>
            </a:r>
            <a:endParaRPr/>
          </a:p>
          <a:p>
            <a:pPr indent="-304747" lvl="0" marL="304747" rtl="0" algn="l">
              <a:lnSpc>
                <a:spcPct val="90000"/>
              </a:lnSpc>
              <a:spcBef>
                <a:spcPts val="1600"/>
              </a:spcBef>
              <a:spcAft>
                <a:spcPts val="0"/>
              </a:spcAft>
              <a:buSzPct val="100000"/>
              <a:buChar char="•"/>
            </a:pPr>
            <a:r>
              <a:rPr lang="en-CA"/>
              <a:t>Nerve lesions may be complete or partial.</a:t>
            </a:r>
            <a:endParaRPr/>
          </a:p>
          <a:p>
            <a:pPr indent="-304747" lvl="0" marL="304747" rtl="0" algn="l">
              <a:lnSpc>
                <a:spcPct val="90000"/>
              </a:lnSpc>
              <a:spcBef>
                <a:spcPts val="1600"/>
              </a:spcBef>
              <a:spcAft>
                <a:spcPts val="0"/>
              </a:spcAft>
              <a:buSzPct val="100000"/>
              <a:buChar char="•"/>
            </a:pPr>
            <a:r>
              <a:rPr lang="en-CA"/>
              <a:t>In terms of the healing process, the lesion may be regenerating or permenant.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7"/>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Peripheral nerve pain</a:t>
            </a:r>
            <a:endParaRPr/>
          </a:p>
        </p:txBody>
      </p:sp>
      <p:sp>
        <p:nvSpPr>
          <p:cNvPr id="138" name="Google Shape;138;p7"/>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Can be due to:</a:t>
            </a:r>
            <a:endParaRPr/>
          </a:p>
          <a:p>
            <a:pPr indent="-231606" lvl="1" marL="609493" rtl="0" algn="l">
              <a:lnSpc>
                <a:spcPct val="90000"/>
              </a:lnSpc>
              <a:spcBef>
                <a:spcPts val="800"/>
              </a:spcBef>
              <a:spcAft>
                <a:spcPts val="0"/>
              </a:spcAft>
              <a:buSzPts val="1920"/>
              <a:buChar char="•"/>
            </a:pPr>
            <a:r>
              <a:rPr lang="en-CA"/>
              <a:t>Neuritis </a:t>
            </a:r>
            <a:endParaRPr/>
          </a:p>
          <a:p>
            <a:pPr indent="-231606" lvl="1" marL="609493" rtl="0" algn="l">
              <a:lnSpc>
                <a:spcPct val="90000"/>
              </a:lnSpc>
              <a:spcBef>
                <a:spcPts val="800"/>
              </a:spcBef>
              <a:spcAft>
                <a:spcPts val="0"/>
              </a:spcAft>
              <a:buSzPts val="1920"/>
              <a:buChar char="•"/>
            </a:pPr>
            <a:r>
              <a:rPr lang="en-CA"/>
              <a:t>Neuralgia</a:t>
            </a:r>
            <a:endParaRPr/>
          </a:p>
          <a:p>
            <a:pPr indent="-231606" lvl="1" marL="609493" rtl="0" algn="l">
              <a:lnSpc>
                <a:spcPct val="90000"/>
              </a:lnSpc>
              <a:spcBef>
                <a:spcPts val="800"/>
              </a:spcBef>
              <a:spcAft>
                <a:spcPts val="0"/>
              </a:spcAft>
              <a:buSzPts val="1920"/>
              <a:buChar char="•"/>
            </a:pPr>
            <a:r>
              <a:rPr lang="en-CA"/>
              <a:t>Causalgia</a:t>
            </a:r>
            <a:endParaRPr/>
          </a:p>
          <a:p>
            <a:pPr indent="-231606" lvl="1" marL="609493" rtl="0" algn="l">
              <a:lnSpc>
                <a:spcPct val="90000"/>
              </a:lnSpc>
              <a:spcBef>
                <a:spcPts val="800"/>
              </a:spcBef>
              <a:spcAft>
                <a:spcPts val="0"/>
              </a:spcAft>
              <a:buSzPts val="1920"/>
              <a:buChar char="•"/>
            </a:pPr>
            <a:r>
              <a:rPr lang="en-CA"/>
              <a:t>Reflex sympathetic dystrophy</a:t>
            </a:r>
            <a:endParaRPr/>
          </a:p>
          <a:p>
            <a:pPr indent="-231606" lvl="1" marL="609493" rtl="0" algn="l">
              <a:lnSpc>
                <a:spcPct val="90000"/>
              </a:lnSpc>
              <a:spcBef>
                <a:spcPts val="800"/>
              </a:spcBef>
              <a:spcAft>
                <a:spcPts val="0"/>
              </a:spcAft>
              <a:buSzPts val="1920"/>
              <a:buChar char="•"/>
            </a:pPr>
            <a:r>
              <a:rPr lang="en-CA"/>
              <a:t>neuromas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8"/>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Crush and severance injuries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9"/>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Group read</a:t>
            </a:r>
            <a:endParaRPr/>
          </a:p>
        </p:txBody>
      </p:sp>
      <p:sp>
        <p:nvSpPr>
          <p:cNvPr id="149" name="Google Shape;149;p9"/>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Pg 761-763</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10"/>
          <p:cNvPicPr preferRelativeResize="0"/>
          <p:nvPr>
            <p:ph idx="1" type="body"/>
          </p:nvPr>
        </p:nvPicPr>
        <p:blipFill rotWithShape="1">
          <a:blip r:embed="rId3">
            <a:alphaModFix/>
          </a:blip>
          <a:srcRect b="0" l="0" r="0" t="0"/>
          <a:stretch/>
        </p:blipFill>
        <p:spPr>
          <a:xfrm>
            <a:off x="1293812" y="152400"/>
            <a:ext cx="9525000" cy="649699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11"/>
          <p:cNvPicPr preferRelativeResize="0"/>
          <p:nvPr>
            <p:ph idx="1" type="body"/>
          </p:nvPr>
        </p:nvPicPr>
        <p:blipFill rotWithShape="1">
          <a:blip r:embed="rId3">
            <a:alphaModFix/>
          </a:blip>
          <a:srcRect b="0" l="0" r="0" t="0"/>
          <a:stretch/>
        </p:blipFill>
        <p:spPr>
          <a:xfrm>
            <a:off x="1065212" y="152400"/>
            <a:ext cx="10169994" cy="6513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12"/>
          <p:cNvPicPr preferRelativeResize="0"/>
          <p:nvPr>
            <p:ph idx="1" type="body"/>
          </p:nvPr>
        </p:nvPicPr>
        <p:blipFill rotWithShape="1">
          <a:blip r:embed="rId3">
            <a:alphaModFix/>
          </a:blip>
          <a:srcRect b="0" l="0" r="0" t="0"/>
          <a:stretch/>
        </p:blipFill>
        <p:spPr>
          <a:xfrm>
            <a:off x="24518" y="1143000"/>
            <a:ext cx="12179284" cy="486648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3"/>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Symptom Picture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4"/>
          <p:cNvSpPr txBox="1"/>
          <p:nvPr>
            <p:ph type="title"/>
          </p:nvPr>
        </p:nvSpPr>
        <p:spPr>
          <a:xfrm>
            <a:off x="1218882" y="-304800"/>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Regenerating lesions</a:t>
            </a:r>
            <a:endParaRPr/>
          </a:p>
        </p:txBody>
      </p:sp>
      <p:sp>
        <p:nvSpPr>
          <p:cNvPr id="175" name="Google Shape;175;p14"/>
          <p:cNvSpPr txBox="1"/>
          <p:nvPr>
            <p:ph idx="1" type="body"/>
          </p:nvPr>
        </p:nvSpPr>
        <p:spPr>
          <a:xfrm>
            <a:off x="1218882" y="1020417"/>
            <a:ext cx="10360501" cy="5867400"/>
          </a:xfrm>
          <a:prstGeom prst="rect">
            <a:avLst/>
          </a:prstGeom>
          <a:noFill/>
          <a:ln>
            <a:noFill/>
          </a:ln>
        </p:spPr>
        <p:txBody>
          <a:bodyPr anchorCtr="0" anchor="t" bIns="60925" lIns="121875" spcFirstLastPara="1" rIns="121875" wrap="square" tIns="60925">
            <a:normAutofit fontScale="85000" lnSpcReduction="20000"/>
          </a:bodyPr>
          <a:lstStyle/>
          <a:p>
            <a:pPr indent="-304747" lvl="0" marL="304747" rtl="0" algn="l">
              <a:lnSpc>
                <a:spcPct val="90000"/>
              </a:lnSpc>
              <a:spcBef>
                <a:spcPts val="0"/>
              </a:spcBef>
              <a:spcAft>
                <a:spcPts val="0"/>
              </a:spcAft>
              <a:buSzPct val="100000"/>
              <a:buChar char="•"/>
            </a:pPr>
            <a:r>
              <a:rPr lang="en-CA"/>
              <a:t>Traumatic injuries resulting in nerve damage will frequently cause damage to other structures such as skin, bones, muscles and their tendons. Repair and subsequent healing of fractures, severed tendons ect., is also necessary for recovery of function.</a:t>
            </a:r>
            <a:endParaRPr/>
          </a:p>
          <a:p>
            <a:pPr indent="-304747" lvl="0" marL="304747" rtl="0" algn="l">
              <a:lnSpc>
                <a:spcPct val="90000"/>
              </a:lnSpc>
              <a:spcBef>
                <a:spcPts val="1600"/>
              </a:spcBef>
              <a:spcAft>
                <a:spcPts val="0"/>
              </a:spcAft>
              <a:buSzPct val="100000"/>
              <a:buChar char="•"/>
            </a:pPr>
            <a:r>
              <a:rPr lang="en-CA"/>
              <a:t>A complete lesion is a nerve injury which results in damage to all the fibres within the nerve. A partial lesion results in damage to some of the fibres within the nerve. Where fascicles are well organized some end organs will suffer more damage than others depending on which fibres are affected and how severely. Only specific test will give a clear picture.</a:t>
            </a:r>
            <a:endParaRPr/>
          </a:p>
          <a:p>
            <a:pPr indent="-304747" lvl="0" marL="304747" rtl="0" algn="l">
              <a:lnSpc>
                <a:spcPct val="90000"/>
              </a:lnSpc>
              <a:spcBef>
                <a:spcPts val="1600"/>
              </a:spcBef>
              <a:spcAft>
                <a:spcPts val="0"/>
              </a:spcAft>
              <a:buSzPct val="100000"/>
              <a:buChar char="•"/>
            </a:pPr>
            <a:r>
              <a:rPr lang="en-CA"/>
              <a:t>Edema is present</a:t>
            </a:r>
            <a:endParaRPr/>
          </a:p>
          <a:p>
            <a:pPr indent="-304747" lvl="0" marL="304747" rtl="0" algn="l">
              <a:lnSpc>
                <a:spcPct val="90000"/>
              </a:lnSpc>
              <a:spcBef>
                <a:spcPts val="1600"/>
              </a:spcBef>
              <a:spcAft>
                <a:spcPts val="0"/>
              </a:spcAft>
              <a:buSzPct val="100000"/>
              <a:buChar char="•"/>
            </a:pPr>
            <a:r>
              <a:rPr lang="en-CA"/>
              <a:t>There is altered tissue health </a:t>
            </a:r>
            <a:endParaRPr/>
          </a:p>
          <a:p>
            <a:pPr indent="-304747" lvl="0" marL="304747" rtl="0" algn="l">
              <a:lnSpc>
                <a:spcPct val="90000"/>
              </a:lnSpc>
              <a:spcBef>
                <a:spcPts val="1600"/>
              </a:spcBef>
              <a:spcAft>
                <a:spcPts val="0"/>
              </a:spcAft>
              <a:buSzPct val="100000"/>
              <a:buChar char="•"/>
            </a:pPr>
            <a:r>
              <a:rPr lang="en-CA"/>
              <a:t>Motor function is affected</a:t>
            </a:r>
            <a:endParaRPr/>
          </a:p>
          <a:p>
            <a:pPr indent="-304747" lvl="0" marL="304747" rtl="0" algn="l">
              <a:lnSpc>
                <a:spcPct val="90000"/>
              </a:lnSpc>
              <a:spcBef>
                <a:spcPts val="1600"/>
              </a:spcBef>
              <a:spcAft>
                <a:spcPts val="0"/>
              </a:spcAft>
              <a:buSzPct val="100000"/>
              <a:buChar char="•"/>
            </a:pPr>
            <a:r>
              <a:rPr lang="en-CA"/>
              <a:t>Holding patterns are observed</a:t>
            </a:r>
            <a:endParaRPr/>
          </a:p>
          <a:p>
            <a:pPr indent="-304747" lvl="0" marL="304747" rtl="0" algn="l">
              <a:lnSpc>
                <a:spcPct val="90000"/>
              </a:lnSpc>
              <a:spcBef>
                <a:spcPts val="1600"/>
              </a:spcBef>
              <a:spcAft>
                <a:spcPts val="0"/>
              </a:spcAft>
              <a:buSzPct val="100000"/>
              <a:buChar char="•"/>
            </a:pPr>
            <a:r>
              <a:rPr lang="en-CA"/>
              <a:t>Contractures may develop in the unopposed antagonists</a:t>
            </a:r>
            <a:endParaRPr/>
          </a:p>
          <a:p>
            <a:pPr indent="-304747" lvl="0" marL="304747" rtl="0" algn="l">
              <a:lnSpc>
                <a:spcPct val="90000"/>
              </a:lnSpc>
              <a:spcBef>
                <a:spcPts val="1600"/>
              </a:spcBef>
              <a:spcAft>
                <a:spcPts val="0"/>
              </a:spcAft>
              <a:buSzPct val="100000"/>
              <a:buChar char="•"/>
            </a:pPr>
            <a:r>
              <a:rPr lang="en-CA"/>
              <a:t>Pain may be present</a:t>
            </a:r>
            <a:endParaRPr/>
          </a:p>
          <a:p>
            <a:pPr indent="-304747" lvl="0" marL="304747" rtl="0" algn="l">
              <a:lnSpc>
                <a:spcPct val="90000"/>
              </a:lnSpc>
              <a:spcBef>
                <a:spcPts val="1600"/>
              </a:spcBef>
              <a:spcAft>
                <a:spcPts val="0"/>
              </a:spcAft>
              <a:buSzPct val="100000"/>
              <a:buChar char="•"/>
            </a:pPr>
            <a:r>
              <a:rPr lang="en-CA"/>
              <a:t>Scar tissue is present at the lesion site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5"/>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Permanent lesions</a:t>
            </a:r>
            <a:endParaRPr/>
          </a:p>
        </p:txBody>
      </p:sp>
      <p:sp>
        <p:nvSpPr>
          <p:cNvPr id="181" name="Google Shape;181;p15"/>
          <p:cNvSpPr txBox="1"/>
          <p:nvPr>
            <p:ph idx="1" type="body"/>
          </p:nvPr>
        </p:nvSpPr>
        <p:spPr>
          <a:xfrm>
            <a:off x="1218883" y="1701796"/>
            <a:ext cx="10438129" cy="5080003"/>
          </a:xfrm>
          <a:prstGeom prst="rect">
            <a:avLst/>
          </a:prstGeom>
          <a:noFill/>
          <a:ln>
            <a:noFill/>
          </a:ln>
        </p:spPr>
        <p:txBody>
          <a:bodyPr anchorCtr="0" anchor="t" bIns="60925" lIns="121875" spcFirstLastPara="1" rIns="121875" wrap="square" tIns="60925">
            <a:normAutofit fontScale="85000" lnSpcReduction="10000"/>
          </a:bodyPr>
          <a:lstStyle/>
          <a:p>
            <a:pPr indent="-304747" lvl="0" marL="304747" rtl="0" algn="l">
              <a:lnSpc>
                <a:spcPct val="90000"/>
              </a:lnSpc>
              <a:spcBef>
                <a:spcPts val="0"/>
              </a:spcBef>
              <a:spcAft>
                <a:spcPts val="0"/>
              </a:spcAft>
              <a:buSzPct val="100000"/>
              <a:buChar char="•"/>
            </a:pPr>
            <a:r>
              <a:rPr lang="en-CA"/>
              <a:t>If regeneration does not occur, the original functional, sensory and autonomic losses of a complete lesion, or dysfunctions of a partial lesion will remain.</a:t>
            </a:r>
            <a:endParaRPr/>
          </a:p>
          <a:p>
            <a:pPr indent="-304747" lvl="0" marL="304747" rtl="0" algn="l">
              <a:lnSpc>
                <a:spcPct val="90000"/>
              </a:lnSpc>
              <a:spcBef>
                <a:spcPts val="1600"/>
              </a:spcBef>
              <a:spcAft>
                <a:spcPts val="0"/>
              </a:spcAft>
              <a:buSzPct val="100000"/>
              <a:buChar char="•"/>
            </a:pPr>
            <a:r>
              <a:rPr lang="en-CA"/>
              <a:t>Edema will remain.</a:t>
            </a:r>
            <a:endParaRPr/>
          </a:p>
          <a:p>
            <a:pPr indent="-304747" lvl="0" marL="304747" rtl="0" algn="l">
              <a:lnSpc>
                <a:spcPct val="90000"/>
              </a:lnSpc>
              <a:spcBef>
                <a:spcPts val="1600"/>
              </a:spcBef>
              <a:spcAft>
                <a:spcPts val="0"/>
              </a:spcAft>
              <a:buSzPct val="100000"/>
              <a:buChar char="•"/>
            </a:pPr>
            <a:r>
              <a:rPr lang="en-CA"/>
              <a:t>Trophic changes and muscle wasting will become more marked with time.</a:t>
            </a:r>
            <a:endParaRPr/>
          </a:p>
          <a:p>
            <a:pPr indent="-304747" lvl="0" marL="304747" rtl="0" algn="l">
              <a:lnSpc>
                <a:spcPct val="90000"/>
              </a:lnSpc>
              <a:spcBef>
                <a:spcPts val="1600"/>
              </a:spcBef>
              <a:spcAft>
                <a:spcPts val="0"/>
              </a:spcAft>
              <a:buSzPct val="100000"/>
              <a:buChar char="•"/>
            </a:pPr>
            <a:r>
              <a:rPr lang="en-CA"/>
              <a:t>Holding patterns will remain.</a:t>
            </a:r>
            <a:endParaRPr/>
          </a:p>
          <a:p>
            <a:pPr indent="-304747" lvl="0" marL="304747" rtl="0" algn="l">
              <a:lnSpc>
                <a:spcPct val="90000"/>
              </a:lnSpc>
              <a:spcBef>
                <a:spcPts val="1600"/>
              </a:spcBef>
              <a:spcAft>
                <a:spcPts val="0"/>
              </a:spcAft>
              <a:buSzPct val="100000"/>
              <a:buChar char="•"/>
            </a:pPr>
            <a:r>
              <a:rPr lang="en-CA"/>
              <a:t>Scar tissue develops at the lesion site. A neuroma may also develop.</a:t>
            </a:r>
            <a:endParaRPr/>
          </a:p>
          <a:p>
            <a:pPr indent="-304747" lvl="0" marL="304747" rtl="0" algn="l">
              <a:lnSpc>
                <a:spcPct val="90000"/>
              </a:lnSpc>
              <a:spcBef>
                <a:spcPts val="1600"/>
              </a:spcBef>
              <a:spcAft>
                <a:spcPts val="0"/>
              </a:spcAft>
              <a:buSzPct val="100000"/>
              <a:buChar char="•"/>
            </a:pPr>
            <a:r>
              <a:rPr lang="en-CA"/>
              <a:t>Pain may be present, especially with a partial permanent lesion.</a:t>
            </a:r>
            <a:endParaRPr/>
          </a:p>
          <a:p>
            <a:pPr indent="-304747" lvl="0" marL="304747" rtl="0" algn="l">
              <a:lnSpc>
                <a:spcPct val="90000"/>
              </a:lnSpc>
              <a:spcBef>
                <a:spcPts val="1600"/>
              </a:spcBef>
              <a:spcAft>
                <a:spcPts val="0"/>
              </a:spcAft>
              <a:buSzPct val="100000"/>
              <a:buChar char="•"/>
            </a:pPr>
            <a:r>
              <a:rPr lang="en-CA"/>
              <a:t>Compensatory changes are present with a permanent nerve lesion as other muscles are used to perform lost or weak actions. Secondary conditions, such as tendonitis, may result.</a:t>
            </a:r>
            <a:endParaRPr/>
          </a:p>
          <a:p>
            <a:pPr indent="-304747" lvl="0" marL="304747" rtl="0" algn="l">
              <a:lnSpc>
                <a:spcPct val="90000"/>
              </a:lnSpc>
              <a:spcBef>
                <a:spcPts val="1600"/>
              </a:spcBef>
              <a:spcAft>
                <a:spcPts val="0"/>
              </a:spcAft>
              <a:buSzPct val="100000"/>
              <a:buChar char="•"/>
            </a:pPr>
            <a:r>
              <a:rPr lang="en-CA"/>
              <a:t>With a permanent peripheral nerve lesion, the client must adjust to permanent functional and sensory losses. Also, disfigurement of a limb may be noticeable.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Subjective information</a:t>
            </a:r>
            <a:endParaRPr/>
          </a:p>
        </p:txBody>
      </p:sp>
      <p:sp>
        <p:nvSpPr>
          <p:cNvPr id="187" name="Google Shape;187;p1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As mentioned earlier, to enable the therapist to develop a safe treatment plan, contact with the neurologist with the client’s permission is important. Nerve regeneration can be observed by improvement in muscle bulk and function as well as sensory perception. </a:t>
            </a:r>
            <a:endParaRPr/>
          </a:p>
          <a:p>
            <a:pPr indent="-304747" lvl="0" marL="304747" rtl="0" algn="l">
              <a:lnSpc>
                <a:spcPct val="90000"/>
              </a:lnSpc>
              <a:spcBef>
                <a:spcPts val="1600"/>
              </a:spcBef>
              <a:spcAft>
                <a:spcPts val="0"/>
              </a:spcAft>
              <a:buSzPts val="2800"/>
              <a:buChar char="•"/>
            </a:pPr>
            <a:r>
              <a:rPr lang="en-CA"/>
              <a:t>The neurologist has access to testing procedures that the massage therapist does not and is able to determine when early muscle contractions, which are not palpable to a therapist, are present.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7"/>
          <p:cNvSpPr txBox="1"/>
          <p:nvPr>
            <p:ph type="title"/>
          </p:nvPr>
        </p:nvSpPr>
        <p:spPr>
          <a:xfrm>
            <a:off x="1217612" y="-228600"/>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Observations</a:t>
            </a:r>
            <a:endParaRPr/>
          </a:p>
        </p:txBody>
      </p:sp>
      <p:sp>
        <p:nvSpPr>
          <p:cNvPr id="193" name="Google Shape;193;p17"/>
          <p:cNvSpPr txBox="1"/>
          <p:nvPr>
            <p:ph idx="1" type="body"/>
          </p:nvPr>
        </p:nvSpPr>
        <p:spPr>
          <a:xfrm>
            <a:off x="1065212" y="995363"/>
            <a:ext cx="10360501" cy="5859325"/>
          </a:xfrm>
          <a:prstGeom prst="rect">
            <a:avLst/>
          </a:prstGeom>
          <a:noFill/>
          <a:ln>
            <a:noFill/>
          </a:ln>
        </p:spPr>
        <p:txBody>
          <a:bodyPr anchorCtr="0" anchor="t" bIns="60925" lIns="121875" spcFirstLastPara="1" rIns="121875" wrap="square" tIns="60925">
            <a:normAutofit fontScale="70000" lnSpcReduction="20000"/>
          </a:bodyPr>
          <a:lstStyle/>
          <a:p>
            <a:pPr indent="-304747" lvl="0" marL="304747" rtl="0" algn="l">
              <a:lnSpc>
                <a:spcPct val="90000"/>
              </a:lnSpc>
              <a:spcBef>
                <a:spcPts val="0"/>
              </a:spcBef>
              <a:spcAft>
                <a:spcPts val="0"/>
              </a:spcAft>
              <a:buSzPct val="100000"/>
              <a:buChar char="•"/>
            </a:pPr>
            <a:r>
              <a:rPr lang="en-CA"/>
              <a:t>Holding patterns typical to the lesion may be evident. </a:t>
            </a:r>
            <a:endParaRPr/>
          </a:p>
          <a:p>
            <a:pPr indent="-304747" lvl="0" marL="304747" rtl="0" algn="l">
              <a:lnSpc>
                <a:spcPct val="90000"/>
              </a:lnSpc>
              <a:spcBef>
                <a:spcPts val="1600"/>
              </a:spcBef>
              <a:spcAft>
                <a:spcPts val="0"/>
              </a:spcAft>
              <a:buSzPct val="100000"/>
              <a:buChar char="•"/>
            </a:pPr>
            <a:r>
              <a:rPr lang="en-CA"/>
              <a:t>Functional losses can be noted as the therapist observes the client before treatment. </a:t>
            </a:r>
            <a:endParaRPr/>
          </a:p>
          <a:p>
            <a:pPr indent="-304747" lvl="0" marL="304747" rtl="0" algn="l">
              <a:lnSpc>
                <a:spcPct val="90000"/>
              </a:lnSpc>
              <a:spcBef>
                <a:spcPts val="1600"/>
              </a:spcBef>
              <a:spcAft>
                <a:spcPts val="0"/>
              </a:spcAft>
              <a:buSzPct val="100000"/>
              <a:buChar char="•"/>
            </a:pPr>
            <a:r>
              <a:rPr lang="en-CA"/>
              <a:t>Altered gait may result from nerve lesions in the lower limb.</a:t>
            </a:r>
            <a:endParaRPr/>
          </a:p>
          <a:p>
            <a:pPr indent="-304747" lvl="0" marL="304747" rtl="0" algn="l">
              <a:lnSpc>
                <a:spcPct val="90000"/>
              </a:lnSpc>
              <a:spcBef>
                <a:spcPts val="1600"/>
              </a:spcBef>
              <a:spcAft>
                <a:spcPts val="0"/>
              </a:spcAft>
              <a:buSzPct val="100000"/>
              <a:buChar char="•"/>
            </a:pPr>
            <a:r>
              <a:rPr lang="en-CA"/>
              <a:t>An antalgic fascial expression or posture may be observed if a pain syndrome is present.</a:t>
            </a:r>
            <a:endParaRPr/>
          </a:p>
          <a:p>
            <a:pPr indent="-304747" lvl="0" marL="304747" rtl="0" algn="l">
              <a:lnSpc>
                <a:spcPct val="90000"/>
              </a:lnSpc>
              <a:spcBef>
                <a:spcPts val="1600"/>
              </a:spcBef>
              <a:spcAft>
                <a:spcPts val="0"/>
              </a:spcAft>
              <a:buSzPct val="100000"/>
              <a:buChar char="•"/>
            </a:pPr>
            <a:r>
              <a:rPr lang="en-CA"/>
              <a:t>A decrease in muscle bulk will be evident. The muscle bulk is measured with a measuring tape at regular intervals so the therapist may chart changes. As reinnervation occurs, muscle bulk increases.</a:t>
            </a:r>
            <a:endParaRPr/>
          </a:p>
          <a:p>
            <a:pPr indent="-304747" lvl="0" marL="304747" rtl="0" algn="l">
              <a:lnSpc>
                <a:spcPct val="90000"/>
              </a:lnSpc>
              <a:spcBef>
                <a:spcPts val="1600"/>
              </a:spcBef>
              <a:spcAft>
                <a:spcPts val="0"/>
              </a:spcAft>
              <a:buSzPct val="100000"/>
              <a:buChar char="•"/>
            </a:pPr>
            <a:r>
              <a:rPr lang="en-CA"/>
              <a:t>Edema may be present. Median and tibial nerves have additional autonomic fibres and in turn, will likely have increased edema, due to a lack of vasomotor control in the blood vessels previously innervated by the fibres.</a:t>
            </a:r>
            <a:endParaRPr/>
          </a:p>
          <a:p>
            <a:pPr indent="-304747" lvl="0" marL="304747" rtl="0" algn="l">
              <a:lnSpc>
                <a:spcPct val="90000"/>
              </a:lnSpc>
              <a:spcBef>
                <a:spcPts val="1600"/>
              </a:spcBef>
              <a:spcAft>
                <a:spcPts val="0"/>
              </a:spcAft>
              <a:buSzPct val="100000"/>
              <a:buChar char="•"/>
            </a:pPr>
            <a:r>
              <a:rPr lang="en-CA"/>
              <a:t>Trophic changes of the skin, hair and nails often occur.</a:t>
            </a:r>
            <a:endParaRPr/>
          </a:p>
          <a:p>
            <a:pPr indent="-304747" lvl="0" marL="304747" rtl="0" algn="l">
              <a:lnSpc>
                <a:spcPct val="90000"/>
              </a:lnSpc>
              <a:spcBef>
                <a:spcPts val="1600"/>
              </a:spcBef>
              <a:spcAft>
                <a:spcPts val="0"/>
              </a:spcAft>
              <a:buSzPct val="100000"/>
              <a:buChar char="•"/>
            </a:pPr>
            <a:r>
              <a:rPr lang="en-CA"/>
              <a:t>Inflammation or bruising is likely present in acute and subacute stages of healing. If surgery was performed, the condition of the scar is observed</a:t>
            </a:r>
            <a:endParaRPr/>
          </a:p>
          <a:p>
            <a:pPr indent="-304747" lvl="0" marL="304747" rtl="0" algn="l">
              <a:lnSpc>
                <a:spcPct val="90000"/>
              </a:lnSpc>
              <a:spcBef>
                <a:spcPts val="1600"/>
              </a:spcBef>
              <a:spcAft>
                <a:spcPts val="0"/>
              </a:spcAft>
              <a:buSzPct val="100000"/>
              <a:buChar char="•"/>
            </a:pPr>
            <a:r>
              <a:rPr lang="en-CA"/>
              <a:t>Supportive splints or braces may be used to support the affected limb in a balanced position to allow safe use of the limb while regeneration occurs.</a:t>
            </a:r>
            <a:endParaRPr/>
          </a:p>
          <a:p>
            <a:pPr indent="-231605" lvl="1" marL="609493" rtl="0" algn="l">
              <a:lnSpc>
                <a:spcPct val="90000"/>
              </a:lnSpc>
              <a:spcBef>
                <a:spcPts val="800"/>
              </a:spcBef>
              <a:spcAft>
                <a:spcPts val="0"/>
              </a:spcAft>
              <a:buSzPct val="80000"/>
              <a:buChar char="•"/>
            </a:pPr>
            <a:r>
              <a:rPr lang="en-CA"/>
              <a:t>Casting of the affected limb may occur in the first few weeks after surgery to promote successful regeneration of a nerve across the lesion. </a:t>
            </a:r>
            <a:endParaRPr/>
          </a:p>
          <a:p>
            <a:pPr indent="-231605" lvl="1" marL="609493" rtl="0" algn="l">
              <a:lnSpc>
                <a:spcPct val="90000"/>
              </a:lnSpc>
              <a:spcBef>
                <a:spcPts val="800"/>
              </a:spcBef>
              <a:spcAft>
                <a:spcPts val="0"/>
              </a:spcAft>
              <a:buSzPct val="80000"/>
              <a:buChar char="•"/>
            </a:pPr>
            <a:r>
              <a:rPr lang="en-CA"/>
              <a:t>Skin irritation at splint pressure points can occur if the splint is not properly fitted.</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8"/>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Testing</a:t>
            </a:r>
            <a:endParaRPr/>
          </a:p>
        </p:txBody>
      </p:sp>
      <p:sp>
        <p:nvSpPr>
          <p:cNvPr id="199" name="Google Shape;199;p18"/>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Actions that traction the affected nerve are to be avoided until the nerve has regenerated past the lesion site.</a:t>
            </a:r>
            <a:endParaRPr/>
          </a:p>
          <a:p>
            <a:pPr indent="-304747" lvl="0" marL="304747" rtl="0" algn="l">
              <a:lnSpc>
                <a:spcPct val="90000"/>
              </a:lnSpc>
              <a:spcBef>
                <a:spcPts val="1600"/>
              </a:spcBef>
              <a:spcAft>
                <a:spcPts val="0"/>
              </a:spcAft>
              <a:buSzPts val="2800"/>
              <a:buChar char="•"/>
            </a:pPr>
            <a:r>
              <a:rPr lang="en-CA"/>
              <a:t>AF ROM</a:t>
            </a:r>
            <a:endParaRPr/>
          </a:p>
          <a:p>
            <a:pPr indent="-304747" lvl="0" marL="304747" rtl="0" algn="l">
              <a:lnSpc>
                <a:spcPct val="90000"/>
              </a:lnSpc>
              <a:spcBef>
                <a:spcPts val="1600"/>
              </a:spcBef>
              <a:spcAft>
                <a:spcPts val="0"/>
              </a:spcAft>
              <a:buSzPts val="2800"/>
              <a:buChar char="•"/>
            </a:pPr>
            <a:r>
              <a:rPr lang="en-CA"/>
              <a:t>PR ROM </a:t>
            </a:r>
            <a:endParaRPr/>
          </a:p>
          <a:p>
            <a:pPr indent="-304747" lvl="0" marL="304747" rtl="0" algn="l">
              <a:lnSpc>
                <a:spcPct val="90000"/>
              </a:lnSpc>
              <a:spcBef>
                <a:spcPts val="1600"/>
              </a:spcBef>
              <a:spcAft>
                <a:spcPts val="0"/>
              </a:spcAft>
              <a:buSzPts val="2800"/>
              <a:buChar char="•"/>
            </a:pPr>
            <a:r>
              <a:rPr lang="en-CA"/>
              <a:t>AR testing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9"/>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Special testing</a:t>
            </a:r>
            <a:endParaRPr/>
          </a:p>
        </p:txBody>
      </p:sp>
      <p:sp>
        <p:nvSpPr>
          <p:cNvPr id="205" name="Google Shape;205;p19"/>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Sensory testing: deep and light touch, pain and two-point  discrimination, proprioception and piloerector response.</a:t>
            </a:r>
            <a:endParaRPr/>
          </a:p>
          <a:p>
            <a:pPr indent="-304747" lvl="0" marL="304747" rtl="0" algn="l">
              <a:lnSpc>
                <a:spcPct val="90000"/>
              </a:lnSpc>
              <a:spcBef>
                <a:spcPts val="1600"/>
              </a:spcBef>
              <a:spcAft>
                <a:spcPts val="0"/>
              </a:spcAft>
              <a:buSzPts val="2800"/>
              <a:buChar char="•"/>
            </a:pPr>
            <a:r>
              <a:rPr lang="en-CA"/>
              <a:t>Tinel’s sign</a:t>
            </a:r>
            <a:endParaRPr/>
          </a:p>
          <a:p>
            <a:pPr indent="-304747" lvl="0" marL="304747" rtl="0" algn="l">
              <a:lnSpc>
                <a:spcPct val="90000"/>
              </a:lnSpc>
              <a:spcBef>
                <a:spcPts val="1600"/>
              </a:spcBef>
              <a:spcAft>
                <a:spcPts val="0"/>
              </a:spcAft>
              <a:buSzPts val="2800"/>
              <a:buChar char="•"/>
            </a:pPr>
            <a:r>
              <a:rPr lang="en-CA"/>
              <a:t>Deep tendon reflex testing</a:t>
            </a:r>
            <a:endParaRPr/>
          </a:p>
          <a:p>
            <a:pPr indent="-304747" lvl="0" marL="304747" rtl="0" algn="l">
              <a:lnSpc>
                <a:spcPct val="90000"/>
              </a:lnSpc>
              <a:spcBef>
                <a:spcPts val="1600"/>
              </a:spcBef>
              <a:spcAft>
                <a:spcPts val="0"/>
              </a:spcAft>
              <a:buSzPts val="2800"/>
              <a:buChar char="•"/>
            </a:pPr>
            <a:r>
              <a:rPr lang="en-CA"/>
              <a:t>Upper limb tension, slump and straight leg raise test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0"/>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Regenerating lesion; early healing stages</a:t>
            </a:r>
            <a:endParaRPr/>
          </a:p>
        </p:txBody>
      </p:sp>
      <p:sp>
        <p:nvSpPr>
          <p:cNvPr id="211" name="Google Shape;211;p20"/>
          <p:cNvSpPr txBox="1"/>
          <p:nvPr>
            <p:ph idx="1" type="body"/>
          </p:nvPr>
        </p:nvSpPr>
        <p:spPr>
          <a:xfrm>
            <a:off x="1218883" y="1701796"/>
            <a:ext cx="10360501" cy="5156203"/>
          </a:xfrm>
          <a:prstGeom prst="rect">
            <a:avLst/>
          </a:prstGeom>
          <a:noFill/>
          <a:ln>
            <a:noFill/>
          </a:ln>
        </p:spPr>
        <p:txBody>
          <a:bodyPr anchorCtr="0" anchor="t" bIns="60925" lIns="121875" spcFirstLastPara="1" rIns="121875" wrap="square" tIns="60925">
            <a:normAutofit fontScale="85000" lnSpcReduction="20000"/>
          </a:bodyPr>
          <a:lstStyle/>
          <a:p>
            <a:pPr indent="-304747" lvl="0" marL="304747" rtl="0" algn="l">
              <a:lnSpc>
                <a:spcPct val="90000"/>
              </a:lnSpc>
              <a:spcBef>
                <a:spcPts val="0"/>
              </a:spcBef>
              <a:spcAft>
                <a:spcPts val="0"/>
              </a:spcAft>
              <a:buSzPct val="100000"/>
              <a:buChar char="•"/>
            </a:pPr>
            <a:r>
              <a:rPr lang="en-CA"/>
              <a:t>Do not disrupt the healing process of the regenerating nerve</a:t>
            </a:r>
            <a:endParaRPr/>
          </a:p>
          <a:p>
            <a:pPr indent="-304747" lvl="0" marL="304747" rtl="0" algn="l">
              <a:lnSpc>
                <a:spcPct val="90000"/>
              </a:lnSpc>
              <a:spcBef>
                <a:spcPts val="1600"/>
              </a:spcBef>
              <a:spcAft>
                <a:spcPts val="0"/>
              </a:spcAft>
              <a:buSzPct val="100000"/>
              <a:buChar char="•"/>
            </a:pPr>
            <a:r>
              <a:rPr lang="en-CA"/>
              <a:t>Cold compress can be used in acute stages</a:t>
            </a:r>
            <a:endParaRPr/>
          </a:p>
          <a:p>
            <a:pPr indent="-304747" lvl="0" marL="304747" rtl="0" algn="l">
              <a:lnSpc>
                <a:spcPct val="90000"/>
              </a:lnSpc>
              <a:spcBef>
                <a:spcPts val="1600"/>
              </a:spcBef>
              <a:spcAft>
                <a:spcPts val="0"/>
              </a:spcAft>
              <a:buSzPct val="100000"/>
              <a:buChar char="•"/>
            </a:pPr>
            <a:r>
              <a:rPr lang="en-CA"/>
              <a:t>Decrease SNS firing</a:t>
            </a:r>
            <a:endParaRPr/>
          </a:p>
          <a:p>
            <a:pPr indent="-304747" lvl="0" marL="304747" rtl="0" algn="l">
              <a:lnSpc>
                <a:spcPct val="90000"/>
              </a:lnSpc>
              <a:spcBef>
                <a:spcPts val="1600"/>
              </a:spcBef>
              <a:spcAft>
                <a:spcPts val="0"/>
              </a:spcAft>
              <a:buSzPct val="100000"/>
              <a:buChar char="•"/>
            </a:pPr>
            <a:r>
              <a:rPr lang="en-CA"/>
              <a:t>Do not traction the nerve or interfere with the healing process</a:t>
            </a:r>
            <a:endParaRPr/>
          </a:p>
          <a:p>
            <a:pPr indent="-304747" lvl="0" marL="304747" rtl="0" algn="l">
              <a:lnSpc>
                <a:spcPct val="90000"/>
              </a:lnSpc>
              <a:spcBef>
                <a:spcPts val="1600"/>
              </a:spcBef>
              <a:spcAft>
                <a:spcPts val="0"/>
              </a:spcAft>
              <a:buSzPct val="100000"/>
              <a:buChar char="•"/>
            </a:pPr>
            <a:r>
              <a:rPr lang="en-CA"/>
              <a:t>Decrease edema</a:t>
            </a:r>
            <a:endParaRPr/>
          </a:p>
          <a:p>
            <a:pPr indent="-304747" lvl="0" marL="304747" rtl="0" algn="l">
              <a:lnSpc>
                <a:spcPct val="90000"/>
              </a:lnSpc>
              <a:spcBef>
                <a:spcPts val="1600"/>
              </a:spcBef>
              <a:spcAft>
                <a:spcPts val="0"/>
              </a:spcAft>
              <a:buSzPct val="100000"/>
              <a:buChar char="•"/>
            </a:pPr>
            <a:r>
              <a:rPr lang="en-CA"/>
              <a:t>Decrease hypertonicity and trigger points of unaffected proximal muscles</a:t>
            </a:r>
            <a:endParaRPr/>
          </a:p>
          <a:p>
            <a:pPr indent="-304747" lvl="0" marL="304747" rtl="0" algn="l">
              <a:lnSpc>
                <a:spcPct val="90000"/>
              </a:lnSpc>
              <a:spcBef>
                <a:spcPts val="1600"/>
              </a:spcBef>
              <a:spcAft>
                <a:spcPts val="0"/>
              </a:spcAft>
              <a:buSzPct val="100000"/>
              <a:buChar char="•"/>
            </a:pPr>
            <a:r>
              <a:rPr lang="en-CA"/>
              <a:t>Promote health of denervated tissue</a:t>
            </a:r>
            <a:endParaRPr/>
          </a:p>
          <a:p>
            <a:pPr indent="-304747" lvl="0" marL="304747" rtl="0" algn="l">
              <a:lnSpc>
                <a:spcPct val="90000"/>
              </a:lnSpc>
              <a:spcBef>
                <a:spcPts val="1600"/>
              </a:spcBef>
              <a:spcAft>
                <a:spcPts val="0"/>
              </a:spcAft>
              <a:buSzPct val="100000"/>
              <a:buChar char="•"/>
            </a:pPr>
            <a:r>
              <a:rPr lang="en-CA"/>
              <a:t>Prevent contracture formation of the unopposed antagonist muscles</a:t>
            </a:r>
            <a:endParaRPr/>
          </a:p>
          <a:p>
            <a:pPr indent="-304747" lvl="0" marL="304747" rtl="0" algn="l">
              <a:lnSpc>
                <a:spcPct val="90000"/>
              </a:lnSpc>
              <a:spcBef>
                <a:spcPts val="1600"/>
              </a:spcBef>
              <a:spcAft>
                <a:spcPts val="0"/>
              </a:spcAft>
              <a:buSzPct val="100000"/>
              <a:buChar char="•"/>
            </a:pPr>
            <a:r>
              <a:rPr lang="en-CA"/>
              <a:t>Maintain health in all joints of affected limb</a:t>
            </a:r>
            <a:endParaRPr/>
          </a:p>
          <a:p>
            <a:pPr indent="-304747" lvl="0" marL="304747" rtl="0" algn="l">
              <a:lnSpc>
                <a:spcPct val="90000"/>
              </a:lnSpc>
              <a:spcBef>
                <a:spcPts val="1600"/>
              </a:spcBef>
              <a:spcAft>
                <a:spcPts val="0"/>
              </a:spcAft>
              <a:buSzPct val="100000"/>
              <a:buChar char="•"/>
            </a:pPr>
            <a:r>
              <a:rPr lang="en-CA"/>
              <a:t>Encourage motor re-education of affected muscles</a:t>
            </a:r>
            <a:endParaRPr/>
          </a:p>
          <a:p>
            <a:pPr indent="-304747" lvl="0" marL="304747" rtl="0" algn="l">
              <a:lnSpc>
                <a:spcPct val="90000"/>
              </a:lnSpc>
              <a:spcBef>
                <a:spcPts val="1600"/>
              </a:spcBef>
              <a:spcAft>
                <a:spcPts val="0"/>
              </a:spcAft>
              <a:buSzPct val="100000"/>
              <a:buChar char="•"/>
            </a:pPr>
            <a:r>
              <a:rPr lang="en-CA"/>
              <a:t>Maintain the strength of the weak muscles</a:t>
            </a:r>
            <a:endParaRPr/>
          </a:p>
          <a:p>
            <a:pPr indent="-153617" lvl="0" marL="304747" rtl="0" algn="l">
              <a:lnSpc>
                <a:spcPct val="90000"/>
              </a:lnSpc>
              <a:spcBef>
                <a:spcPts val="1600"/>
              </a:spcBef>
              <a:spcAft>
                <a:spcPts val="0"/>
              </a:spcAft>
              <a:buSzPct val="1000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1"/>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Later stages of healing of regenerating nerves</a:t>
            </a:r>
            <a:endParaRPr/>
          </a:p>
        </p:txBody>
      </p:sp>
      <p:sp>
        <p:nvSpPr>
          <p:cNvPr id="217" name="Google Shape;217;p21"/>
          <p:cNvSpPr txBox="1"/>
          <p:nvPr>
            <p:ph idx="1" type="body"/>
          </p:nvPr>
        </p:nvSpPr>
        <p:spPr>
          <a:xfrm>
            <a:off x="1218883" y="1701796"/>
            <a:ext cx="10360501" cy="5156203"/>
          </a:xfrm>
          <a:prstGeom prst="rect">
            <a:avLst/>
          </a:prstGeom>
          <a:noFill/>
          <a:ln>
            <a:noFill/>
          </a:ln>
        </p:spPr>
        <p:txBody>
          <a:bodyPr anchorCtr="0" anchor="t" bIns="60925" lIns="121875" spcFirstLastPara="1" rIns="121875" wrap="square" tIns="60925">
            <a:normAutofit fontScale="85000" lnSpcReduction="20000"/>
          </a:bodyPr>
          <a:lstStyle/>
          <a:p>
            <a:pPr indent="-304747" lvl="0" marL="304747" rtl="0" algn="l">
              <a:lnSpc>
                <a:spcPct val="90000"/>
              </a:lnSpc>
              <a:spcBef>
                <a:spcPts val="0"/>
              </a:spcBef>
              <a:spcAft>
                <a:spcPts val="0"/>
              </a:spcAft>
              <a:buSzPct val="100000"/>
              <a:buChar char="•"/>
            </a:pPr>
            <a:r>
              <a:rPr lang="en-CA"/>
              <a:t>Positioning: do not let affected limb hang</a:t>
            </a:r>
            <a:endParaRPr/>
          </a:p>
          <a:p>
            <a:pPr indent="-304747" lvl="0" marL="304747" rtl="0" algn="l">
              <a:lnSpc>
                <a:spcPct val="90000"/>
              </a:lnSpc>
              <a:spcBef>
                <a:spcPts val="1600"/>
              </a:spcBef>
              <a:spcAft>
                <a:spcPts val="0"/>
              </a:spcAft>
              <a:buSzPct val="100000"/>
              <a:buChar char="•"/>
            </a:pPr>
            <a:r>
              <a:rPr lang="en-CA"/>
              <a:t>Mild contrast wash</a:t>
            </a:r>
            <a:endParaRPr/>
          </a:p>
          <a:p>
            <a:pPr indent="-304747" lvl="0" marL="304747" rtl="0" algn="l">
              <a:lnSpc>
                <a:spcPct val="90000"/>
              </a:lnSpc>
              <a:spcBef>
                <a:spcPts val="1600"/>
              </a:spcBef>
              <a:spcAft>
                <a:spcPts val="0"/>
              </a:spcAft>
              <a:buSzPct val="100000"/>
              <a:buChar char="•"/>
            </a:pPr>
            <a:r>
              <a:rPr lang="en-CA"/>
              <a:t>Decrease SNS firing</a:t>
            </a:r>
            <a:endParaRPr/>
          </a:p>
          <a:p>
            <a:pPr indent="-304747" lvl="0" marL="304747" rtl="0" algn="l">
              <a:lnSpc>
                <a:spcPct val="90000"/>
              </a:lnSpc>
              <a:spcBef>
                <a:spcPts val="1600"/>
              </a:spcBef>
              <a:spcAft>
                <a:spcPts val="0"/>
              </a:spcAft>
              <a:buSzPct val="100000"/>
              <a:buChar char="•"/>
            </a:pPr>
            <a:r>
              <a:rPr lang="en-CA"/>
              <a:t>Address compensatory changes</a:t>
            </a:r>
            <a:endParaRPr/>
          </a:p>
          <a:p>
            <a:pPr indent="-304747" lvl="0" marL="304747" rtl="0" algn="l">
              <a:lnSpc>
                <a:spcPct val="90000"/>
              </a:lnSpc>
              <a:spcBef>
                <a:spcPts val="1600"/>
              </a:spcBef>
              <a:spcAft>
                <a:spcPts val="0"/>
              </a:spcAft>
              <a:buSzPct val="100000"/>
              <a:buChar char="•"/>
            </a:pPr>
            <a:r>
              <a:rPr lang="en-CA"/>
              <a:t>Take care with tissue that is not yet fully innervated</a:t>
            </a:r>
            <a:endParaRPr/>
          </a:p>
          <a:p>
            <a:pPr indent="-304747" lvl="0" marL="304747" rtl="0" algn="l">
              <a:lnSpc>
                <a:spcPct val="90000"/>
              </a:lnSpc>
              <a:spcBef>
                <a:spcPts val="1600"/>
              </a:spcBef>
              <a:spcAft>
                <a:spcPts val="0"/>
              </a:spcAft>
              <a:buSzPct val="100000"/>
              <a:buChar char="•"/>
            </a:pPr>
            <a:r>
              <a:rPr lang="en-CA"/>
              <a:t>Reduce edema</a:t>
            </a:r>
            <a:endParaRPr/>
          </a:p>
          <a:p>
            <a:pPr indent="-304747" lvl="0" marL="304747" rtl="0" algn="l">
              <a:lnSpc>
                <a:spcPct val="90000"/>
              </a:lnSpc>
              <a:spcBef>
                <a:spcPts val="1600"/>
              </a:spcBef>
              <a:spcAft>
                <a:spcPts val="0"/>
              </a:spcAft>
              <a:buSzPct val="100000"/>
              <a:buChar char="•"/>
            </a:pPr>
            <a:r>
              <a:rPr lang="en-CA"/>
              <a:t>Promote tissue health of unaffected and newly innervated tissue</a:t>
            </a:r>
            <a:endParaRPr/>
          </a:p>
          <a:p>
            <a:pPr indent="-304747" lvl="0" marL="304747" rtl="0" algn="l">
              <a:lnSpc>
                <a:spcPct val="90000"/>
              </a:lnSpc>
              <a:spcBef>
                <a:spcPts val="1600"/>
              </a:spcBef>
              <a:spcAft>
                <a:spcPts val="0"/>
              </a:spcAft>
              <a:buSzPct val="100000"/>
              <a:buChar char="•"/>
            </a:pPr>
            <a:r>
              <a:rPr lang="en-CA"/>
              <a:t>Reduce scar tissue formation</a:t>
            </a:r>
            <a:endParaRPr/>
          </a:p>
          <a:p>
            <a:pPr indent="-304747" lvl="0" marL="304747" rtl="0" algn="l">
              <a:lnSpc>
                <a:spcPct val="90000"/>
              </a:lnSpc>
              <a:spcBef>
                <a:spcPts val="1600"/>
              </a:spcBef>
              <a:spcAft>
                <a:spcPts val="0"/>
              </a:spcAft>
              <a:buSzPct val="100000"/>
              <a:buChar char="•"/>
            </a:pPr>
            <a:r>
              <a:rPr lang="en-CA"/>
              <a:t>Maintain and improve joint health and ROM</a:t>
            </a:r>
            <a:endParaRPr/>
          </a:p>
          <a:p>
            <a:pPr indent="-304747" lvl="0" marL="304747" rtl="0" algn="l">
              <a:lnSpc>
                <a:spcPct val="90000"/>
              </a:lnSpc>
              <a:spcBef>
                <a:spcPts val="1600"/>
              </a:spcBef>
              <a:spcAft>
                <a:spcPts val="0"/>
              </a:spcAft>
              <a:buSzPct val="100000"/>
              <a:buChar char="•"/>
            </a:pPr>
            <a:r>
              <a:rPr lang="en-CA"/>
              <a:t>Encourage motor re-education of the affected muscles</a:t>
            </a:r>
            <a:endParaRPr/>
          </a:p>
          <a:p>
            <a:pPr indent="-304747" lvl="0" marL="304747" rtl="0" algn="l">
              <a:lnSpc>
                <a:spcPct val="90000"/>
              </a:lnSpc>
              <a:spcBef>
                <a:spcPts val="1600"/>
              </a:spcBef>
              <a:spcAft>
                <a:spcPts val="0"/>
              </a:spcAft>
              <a:buSzPct val="100000"/>
              <a:buChar char="•"/>
            </a:pPr>
            <a:r>
              <a:rPr lang="en-CA"/>
              <a:t>Perform sensory awareness re-education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2"/>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Permanent lesions</a:t>
            </a:r>
            <a:endParaRPr/>
          </a:p>
        </p:txBody>
      </p:sp>
      <p:sp>
        <p:nvSpPr>
          <p:cNvPr id="223" name="Google Shape;223;p22"/>
          <p:cNvSpPr txBox="1"/>
          <p:nvPr>
            <p:ph idx="1" type="body"/>
          </p:nvPr>
        </p:nvSpPr>
        <p:spPr>
          <a:xfrm>
            <a:off x="1218883" y="1701796"/>
            <a:ext cx="10360501" cy="5156203"/>
          </a:xfrm>
          <a:prstGeom prst="rect">
            <a:avLst/>
          </a:prstGeom>
          <a:noFill/>
          <a:ln>
            <a:noFill/>
          </a:ln>
        </p:spPr>
        <p:txBody>
          <a:bodyPr anchorCtr="0" anchor="t" bIns="60925" lIns="121875" spcFirstLastPara="1" rIns="121875" wrap="square" tIns="60925">
            <a:normAutofit fontScale="85000" lnSpcReduction="10000"/>
          </a:bodyPr>
          <a:lstStyle/>
          <a:p>
            <a:pPr indent="-304747" lvl="0" marL="304747" rtl="0" algn="l">
              <a:lnSpc>
                <a:spcPct val="90000"/>
              </a:lnSpc>
              <a:spcBef>
                <a:spcPts val="0"/>
              </a:spcBef>
              <a:spcAft>
                <a:spcPts val="0"/>
              </a:spcAft>
              <a:buSzPct val="100000"/>
              <a:buChar char="•"/>
            </a:pPr>
            <a:r>
              <a:rPr lang="en-CA"/>
              <a:t>Positioning includes any position that are suitable, provided the limb is secure.</a:t>
            </a:r>
            <a:endParaRPr/>
          </a:p>
          <a:p>
            <a:pPr indent="-304747" lvl="0" marL="304747" rtl="0" algn="l">
              <a:lnSpc>
                <a:spcPct val="90000"/>
              </a:lnSpc>
              <a:spcBef>
                <a:spcPts val="1600"/>
              </a:spcBef>
              <a:spcAft>
                <a:spcPts val="0"/>
              </a:spcAft>
              <a:buSzPct val="100000"/>
              <a:buChar char="•"/>
            </a:pPr>
            <a:r>
              <a:rPr lang="en-CA"/>
              <a:t>Hydrotherapy restrictions must be maintained. Weight, duration and temp.</a:t>
            </a:r>
            <a:endParaRPr/>
          </a:p>
          <a:p>
            <a:pPr indent="-304747" lvl="0" marL="304747" rtl="0" algn="l">
              <a:lnSpc>
                <a:spcPct val="90000"/>
              </a:lnSpc>
              <a:spcBef>
                <a:spcPts val="1600"/>
              </a:spcBef>
              <a:spcAft>
                <a:spcPts val="0"/>
              </a:spcAft>
              <a:buSzPct val="100000"/>
              <a:buChar char="•"/>
            </a:pPr>
            <a:r>
              <a:rPr lang="en-CA"/>
              <a:t>Decrease SNS firing</a:t>
            </a:r>
            <a:endParaRPr/>
          </a:p>
          <a:p>
            <a:pPr indent="-304747" lvl="0" marL="304747" rtl="0" algn="l">
              <a:lnSpc>
                <a:spcPct val="90000"/>
              </a:lnSpc>
              <a:spcBef>
                <a:spcPts val="1600"/>
              </a:spcBef>
              <a:spcAft>
                <a:spcPts val="0"/>
              </a:spcAft>
              <a:buSzPct val="100000"/>
              <a:buChar char="•"/>
            </a:pPr>
            <a:r>
              <a:rPr lang="en-CA"/>
              <a:t>Treat compensatory changes</a:t>
            </a:r>
            <a:endParaRPr/>
          </a:p>
          <a:p>
            <a:pPr indent="-304747" lvl="0" marL="304747" rtl="0" algn="l">
              <a:lnSpc>
                <a:spcPct val="90000"/>
              </a:lnSpc>
              <a:spcBef>
                <a:spcPts val="1600"/>
              </a:spcBef>
              <a:spcAft>
                <a:spcPts val="0"/>
              </a:spcAft>
              <a:buSzPct val="100000"/>
              <a:buChar char="•"/>
            </a:pPr>
            <a:r>
              <a:rPr lang="en-CA"/>
              <a:t>Decrease edema</a:t>
            </a:r>
            <a:endParaRPr/>
          </a:p>
          <a:p>
            <a:pPr indent="-304747" lvl="0" marL="304747" rtl="0" algn="l">
              <a:lnSpc>
                <a:spcPct val="90000"/>
              </a:lnSpc>
              <a:spcBef>
                <a:spcPts val="1600"/>
              </a:spcBef>
              <a:spcAft>
                <a:spcPts val="0"/>
              </a:spcAft>
              <a:buSzPct val="100000"/>
              <a:buChar char="•"/>
            </a:pPr>
            <a:r>
              <a:rPr lang="en-CA"/>
              <a:t>Maintain tissue health</a:t>
            </a:r>
            <a:endParaRPr/>
          </a:p>
          <a:p>
            <a:pPr indent="-304747" lvl="0" marL="304747" rtl="0" algn="l">
              <a:lnSpc>
                <a:spcPct val="90000"/>
              </a:lnSpc>
              <a:spcBef>
                <a:spcPts val="1600"/>
              </a:spcBef>
              <a:spcAft>
                <a:spcPts val="0"/>
              </a:spcAft>
              <a:buSzPct val="100000"/>
              <a:buChar char="•"/>
            </a:pPr>
            <a:r>
              <a:rPr lang="en-CA"/>
              <a:t>Limit contracture of the unopposed antagonist muscles</a:t>
            </a:r>
            <a:endParaRPr/>
          </a:p>
          <a:p>
            <a:pPr indent="-304747" lvl="0" marL="304747" rtl="0" algn="l">
              <a:lnSpc>
                <a:spcPct val="90000"/>
              </a:lnSpc>
              <a:spcBef>
                <a:spcPts val="1600"/>
              </a:spcBef>
              <a:spcAft>
                <a:spcPts val="0"/>
              </a:spcAft>
              <a:buSzPct val="100000"/>
              <a:buChar char="•"/>
            </a:pPr>
            <a:r>
              <a:rPr lang="en-CA"/>
              <a:t>Reduce scar tissue</a:t>
            </a:r>
            <a:endParaRPr/>
          </a:p>
          <a:p>
            <a:pPr indent="-304747" lvl="0" marL="304747" rtl="0" algn="l">
              <a:lnSpc>
                <a:spcPct val="90000"/>
              </a:lnSpc>
              <a:spcBef>
                <a:spcPts val="1600"/>
              </a:spcBef>
              <a:spcAft>
                <a:spcPts val="0"/>
              </a:spcAft>
              <a:buSzPct val="100000"/>
              <a:buChar char="•"/>
            </a:pPr>
            <a:r>
              <a:rPr lang="en-CA"/>
              <a:t>Maintain joint health </a:t>
            </a:r>
            <a:endParaRPr/>
          </a:p>
          <a:p>
            <a:pPr indent="-304747" lvl="0" marL="304747" rtl="0" algn="l">
              <a:lnSpc>
                <a:spcPct val="90000"/>
              </a:lnSpc>
              <a:spcBef>
                <a:spcPts val="1600"/>
              </a:spcBef>
              <a:spcAft>
                <a:spcPts val="0"/>
              </a:spcAft>
              <a:buSzPct val="100000"/>
              <a:buChar char="•"/>
            </a:pPr>
            <a:r>
              <a:rPr lang="en-CA"/>
              <a:t>Maintain awareness of the affected limb</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3"/>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Self care regenerating lesions early stages</a:t>
            </a:r>
            <a:endParaRPr/>
          </a:p>
        </p:txBody>
      </p:sp>
      <p:sp>
        <p:nvSpPr>
          <p:cNvPr id="229" name="Google Shape;229;p23"/>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Encourage relaxation</a:t>
            </a:r>
            <a:endParaRPr/>
          </a:p>
          <a:p>
            <a:pPr indent="-304747" lvl="0" marL="304747" rtl="0" algn="l">
              <a:lnSpc>
                <a:spcPct val="90000"/>
              </a:lnSpc>
              <a:spcBef>
                <a:spcPts val="1600"/>
              </a:spcBef>
              <a:spcAft>
                <a:spcPts val="0"/>
              </a:spcAft>
              <a:buSzPts val="2800"/>
              <a:buChar char="•"/>
            </a:pPr>
            <a:r>
              <a:rPr lang="en-CA"/>
              <a:t>Educate the client about tissue health</a:t>
            </a:r>
            <a:endParaRPr/>
          </a:p>
          <a:p>
            <a:pPr indent="-304747" lvl="0" marL="304747" rtl="0" algn="l">
              <a:lnSpc>
                <a:spcPct val="90000"/>
              </a:lnSpc>
              <a:spcBef>
                <a:spcPts val="1600"/>
              </a:spcBef>
              <a:spcAft>
                <a:spcPts val="0"/>
              </a:spcAft>
              <a:buSzPts val="2800"/>
              <a:buChar char="•"/>
            </a:pPr>
            <a:r>
              <a:rPr lang="en-CA"/>
              <a:t>Encourage motor re-education</a:t>
            </a:r>
            <a:endParaRPr/>
          </a:p>
          <a:p>
            <a:pPr indent="-304747" lvl="0" marL="304747" rtl="0" algn="l">
              <a:lnSpc>
                <a:spcPct val="90000"/>
              </a:lnSpc>
              <a:spcBef>
                <a:spcPts val="1600"/>
              </a:spcBef>
              <a:spcAft>
                <a:spcPts val="0"/>
              </a:spcAft>
              <a:buSzPts val="2800"/>
              <a:buChar char="•"/>
            </a:pPr>
            <a:r>
              <a:rPr lang="en-CA"/>
              <a:t>Maintain strength and ROM</a:t>
            </a:r>
            <a:endParaRPr/>
          </a:p>
          <a:p>
            <a:pPr indent="-304747" lvl="0" marL="304747" rtl="0" algn="l">
              <a:lnSpc>
                <a:spcPct val="90000"/>
              </a:lnSpc>
              <a:spcBef>
                <a:spcPts val="1600"/>
              </a:spcBef>
              <a:spcAft>
                <a:spcPts val="0"/>
              </a:spcAft>
              <a:buSzPts val="2800"/>
              <a:buChar char="•"/>
            </a:pPr>
            <a:r>
              <a:rPr lang="en-CA"/>
              <a:t>Refer the client</a:t>
            </a:r>
            <a:endParaRPr/>
          </a:p>
          <a:p>
            <a:pPr indent="-126947" lvl="0" marL="304747" rtl="0" algn="l">
              <a:lnSpc>
                <a:spcPct val="90000"/>
              </a:lnSpc>
              <a:spcBef>
                <a:spcPts val="160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4"/>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Self-care later stages of healing</a:t>
            </a:r>
            <a:endParaRPr/>
          </a:p>
        </p:txBody>
      </p:sp>
      <p:sp>
        <p:nvSpPr>
          <p:cNvPr id="235" name="Google Shape;235;p24"/>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Educate the client</a:t>
            </a:r>
            <a:endParaRPr/>
          </a:p>
          <a:p>
            <a:pPr indent="-304747" lvl="0" marL="304747" rtl="0" algn="l">
              <a:lnSpc>
                <a:spcPct val="90000"/>
              </a:lnSpc>
              <a:spcBef>
                <a:spcPts val="1600"/>
              </a:spcBef>
              <a:spcAft>
                <a:spcPts val="0"/>
              </a:spcAft>
              <a:buSzPts val="2800"/>
              <a:buChar char="•"/>
            </a:pPr>
            <a:r>
              <a:rPr lang="en-CA"/>
              <a:t>Encourage motor re-education</a:t>
            </a:r>
            <a:endParaRPr/>
          </a:p>
          <a:p>
            <a:pPr indent="-304747" lvl="0" marL="304747" rtl="0" algn="l">
              <a:lnSpc>
                <a:spcPct val="90000"/>
              </a:lnSpc>
              <a:spcBef>
                <a:spcPts val="1600"/>
              </a:spcBef>
              <a:spcAft>
                <a:spcPts val="0"/>
              </a:spcAft>
              <a:buSzPts val="2800"/>
              <a:buChar char="•"/>
            </a:pPr>
            <a:r>
              <a:rPr lang="en-CA"/>
              <a:t>Maintain then increase strength and ROM</a:t>
            </a:r>
            <a:endParaRPr/>
          </a:p>
          <a:p>
            <a:pPr indent="-304747" lvl="0" marL="304747" rtl="0" algn="l">
              <a:lnSpc>
                <a:spcPct val="90000"/>
              </a:lnSpc>
              <a:spcBef>
                <a:spcPts val="1600"/>
              </a:spcBef>
              <a:spcAft>
                <a:spcPts val="0"/>
              </a:spcAft>
              <a:buSzPts val="2800"/>
              <a:buChar char="•"/>
            </a:pPr>
            <a:r>
              <a:rPr lang="en-CA"/>
              <a:t>Encourage re-education of sensory awareness</a:t>
            </a:r>
            <a:endParaRPr/>
          </a:p>
          <a:p>
            <a:pPr indent="-304747" lvl="0" marL="304747" rtl="0" algn="l">
              <a:lnSpc>
                <a:spcPct val="90000"/>
              </a:lnSpc>
              <a:spcBef>
                <a:spcPts val="1600"/>
              </a:spcBef>
              <a:spcAft>
                <a:spcPts val="0"/>
              </a:spcAft>
              <a:buSzPts val="2800"/>
              <a:buChar char="•"/>
            </a:pPr>
            <a:r>
              <a:rPr lang="en-CA"/>
              <a:t>Refer the client</a:t>
            </a:r>
            <a:endParaRPr/>
          </a:p>
          <a:p>
            <a:pPr indent="-126947" lvl="0" marL="304747" rtl="0" algn="l">
              <a:lnSpc>
                <a:spcPct val="90000"/>
              </a:lnSpc>
              <a:spcBef>
                <a:spcPts val="160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5"/>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Self-care permanent nerve lesion</a:t>
            </a:r>
            <a:endParaRPr/>
          </a:p>
        </p:txBody>
      </p:sp>
      <p:sp>
        <p:nvSpPr>
          <p:cNvPr id="241" name="Google Shape;241;p25"/>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Encourage relaxation</a:t>
            </a:r>
            <a:endParaRPr/>
          </a:p>
          <a:p>
            <a:pPr indent="-304747" lvl="0" marL="304747" rtl="0" algn="l">
              <a:lnSpc>
                <a:spcPct val="90000"/>
              </a:lnSpc>
              <a:spcBef>
                <a:spcPts val="1600"/>
              </a:spcBef>
              <a:spcAft>
                <a:spcPts val="0"/>
              </a:spcAft>
              <a:buSzPts val="2800"/>
              <a:buChar char="•"/>
            </a:pPr>
            <a:r>
              <a:rPr lang="en-CA"/>
              <a:t>Educate the client</a:t>
            </a:r>
            <a:endParaRPr/>
          </a:p>
          <a:p>
            <a:pPr indent="-304747" lvl="0" marL="304747" rtl="0" algn="l">
              <a:lnSpc>
                <a:spcPct val="90000"/>
              </a:lnSpc>
              <a:spcBef>
                <a:spcPts val="1600"/>
              </a:spcBef>
              <a:spcAft>
                <a:spcPts val="0"/>
              </a:spcAft>
              <a:buSzPts val="2800"/>
              <a:buChar char="•"/>
            </a:pPr>
            <a:r>
              <a:rPr lang="en-CA"/>
              <a:t>Maintain strength and ROM of the affected limb</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Treatment frequency and expected outcome</a:t>
            </a:r>
            <a:endParaRPr/>
          </a:p>
        </p:txBody>
      </p:sp>
      <p:sp>
        <p:nvSpPr>
          <p:cNvPr id="247" name="Google Shape;247;p2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Self read 780</a:t>
            </a:r>
            <a:endParaRPr/>
          </a:p>
          <a:p>
            <a:pPr indent="-304747" lvl="0" marL="304747" rtl="0" algn="l">
              <a:lnSpc>
                <a:spcPct val="90000"/>
              </a:lnSpc>
              <a:spcBef>
                <a:spcPts val="1600"/>
              </a:spcBef>
              <a:spcAft>
                <a:spcPts val="0"/>
              </a:spcAft>
              <a:buSzPts val="2800"/>
              <a:buChar char="•"/>
            </a:pPr>
            <a:r>
              <a:rPr lang="en-CA"/>
              <a:t>Group discussion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7"/>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Radial Nerve Lesion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8"/>
          <p:cNvSpPr txBox="1"/>
          <p:nvPr>
            <p:ph type="title"/>
          </p:nvPr>
        </p:nvSpPr>
        <p:spPr>
          <a:xfrm>
            <a:off x="4722812" y="-457200"/>
            <a:ext cx="1905000" cy="1262024"/>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a:t>
            </a:r>
            <a:endParaRPr/>
          </a:p>
        </p:txBody>
      </p:sp>
      <p:pic>
        <p:nvPicPr>
          <p:cNvPr id="258" name="Google Shape;258;p28"/>
          <p:cNvPicPr preferRelativeResize="0"/>
          <p:nvPr>
            <p:ph idx="1" type="body"/>
          </p:nvPr>
        </p:nvPicPr>
        <p:blipFill rotWithShape="1">
          <a:blip r:embed="rId3">
            <a:alphaModFix/>
          </a:blip>
          <a:srcRect b="0" l="0" r="0" t="0"/>
          <a:stretch/>
        </p:blipFill>
        <p:spPr>
          <a:xfrm>
            <a:off x="0" y="0"/>
            <a:ext cx="4495800" cy="7001093"/>
          </a:xfrm>
          <a:prstGeom prst="rect">
            <a:avLst/>
          </a:prstGeom>
          <a:noFill/>
          <a:ln>
            <a:noFill/>
          </a:ln>
        </p:spPr>
      </p:pic>
      <p:sp>
        <p:nvSpPr>
          <p:cNvPr id="259" name="Google Shape;259;p28"/>
          <p:cNvSpPr txBox="1"/>
          <p:nvPr/>
        </p:nvSpPr>
        <p:spPr>
          <a:xfrm>
            <a:off x="4722812" y="990600"/>
            <a:ext cx="7279200" cy="52629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The radial nerve is a continuation of the posterior cord of the brachial plexus. From the posterior axillary wall between the long and medial heads of the triceps, the nerve continue to the spiral groove of the humerus, deep to the lateral head of the triceps.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It winds around the humerus to the lateral side where it travels to the anterior arm. The radial nerve is relatively superficial at this point before it travels between the brachialis and the brachioradialis, passing the extensor carpi radialis longus and extensor carpi radialis brevis . </a:t>
            </a:r>
            <a:endParaRPr b="0" i="0" sz="2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9"/>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265" name="Google Shape;265;p29"/>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The nerve crosses the elbow joint to the supinator. At this point, the radial nerve divides into 2 branches. The posterior motor branch enters the supinator muscles, then travels down the lateral aspect of the radius, innervating extensor digitorum, extensor carpi ulnaris, extensor pollicus longus and brevis, abductor pollicus longus, extensor indicis and extensor digit minimi. This branch terminates at the wrist.</a:t>
            </a:r>
            <a:endParaRPr/>
          </a:p>
          <a:p>
            <a:pPr indent="0" lvl="0" marL="0" rtl="0" algn="l">
              <a:lnSpc>
                <a:spcPct val="90000"/>
              </a:lnSpc>
              <a:spcBef>
                <a:spcPts val="160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0"/>
          <p:cNvSpPr txBox="1"/>
          <p:nvPr>
            <p:ph type="title"/>
          </p:nvPr>
        </p:nvSpPr>
        <p:spPr>
          <a:xfrm>
            <a:off x="3746546" y="6824"/>
            <a:ext cx="1903729" cy="736600"/>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a:t>
            </a:r>
            <a:endParaRPr/>
          </a:p>
        </p:txBody>
      </p:sp>
      <p:pic>
        <p:nvPicPr>
          <p:cNvPr id="271" name="Google Shape;271;p30"/>
          <p:cNvPicPr preferRelativeResize="0"/>
          <p:nvPr>
            <p:ph idx="1" type="body"/>
          </p:nvPr>
        </p:nvPicPr>
        <p:blipFill rotWithShape="1">
          <a:blip r:embed="rId3">
            <a:alphaModFix/>
          </a:blip>
          <a:srcRect b="0" l="0" r="0" t="0"/>
          <a:stretch/>
        </p:blipFill>
        <p:spPr>
          <a:xfrm>
            <a:off x="-16373" y="6824"/>
            <a:ext cx="3593591" cy="6858000"/>
          </a:xfrm>
          <a:prstGeom prst="rect">
            <a:avLst/>
          </a:prstGeom>
          <a:noFill/>
          <a:ln>
            <a:noFill/>
          </a:ln>
        </p:spPr>
      </p:pic>
      <p:sp>
        <p:nvSpPr>
          <p:cNvPr id="272" name="Google Shape;272;p30"/>
          <p:cNvSpPr txBox="1"/>
          <p:nvPr/>
        </p:nvSpPr>
        <p:spPr>
          <a:xfrm>
            <a:off x="3732212" y="1371600"/>
            <a:ext cx="8456613" cy="52629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The superficial branch continues down the arm under the brachioradialis, crossing supinator, pronator teres and the radila attachments of the flexor digitorum superficialis and flexor pollicis longus. The radial artery travels on the nerve’s medial side. The nerve continues on the dorsal surface of the arm, becoming superficial to the abductor pollicis longus and extensor pollicis brevis. After crossing the extensor rectinaculum, it divides into more branches. These innervate the dorsal surface of the hand, lateral to a line midway through the fourth digit, including the radial aspect of the thenar eminence distal to the middle phalanx.</a:t>
            </a:r>
            <a:endParaRPr b="0" i="0" sz="2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1"/>
          <p:cNvSpPr txBox="1"/>
          <p:nvPr>
            <p:ph type="title"/>
          </p:nvPr>
        </p:nvSpPr>
        <p:spPr>
          <a:xfrm>
            <a:off x="1218883" y="228600"/>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muscles</a:t>
            </a:r>
            <a:endParaRPr/>
          </a:p>
        </p:txBody>
      </p:sp>
      <p:sp>
        <p:nvSpPr>
          <p:cNvPr id="278" name="Google Shape;278;p31"/>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Make a list of al the muscles innervated by the radial nerve.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3"/>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Causes of lesions of the radial nerve</a:t>
            </a:r>
            <a:endParaRPr/>
          </a:p>
        </p:txBody>
      </p:sp>
      <p:sp>
        <p:nvSpPr>
          <p:cNvPr id="284" name="Google Shape;284;p33"/>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Fractures</a:t>
            </a:r>
            <a:endParaRPr/>
          </a:p>
          <a:p>
            <a:pPr indent="-304747" lvl="0" marL="304747" rtl="0" algn="l">
              <a:lnSpc>
                <a:spcPct val="90000"/>
              </a:lnSpc>
              <a:spcBef>
                <a:spcPts val="1600"/>
              </a:spcBef>
              <a:spcAft>
                <a:spcPts val="0"/>
              </a:spcAft>
              <a:buSzPts val="2800"/>
              <a:buChar char="•"/>
            </a:pPr>
            <a:r>
              <a:rPr lang="en-CA"/>
              <a:t>Dislocation</a:t>
            </a:r>
            <a:endParaRPr/>
          </a:p>
          <a:p>
            <a:pPr indent="-304747" lvl="0" marL="304747" rtl="0" algn="l">
              <a:lnSpc>
                <a:spcPct val="90000"/>
              </a:lnSpc>
              <a:spcBef>
                <a:spcPts val="1600"/>
              </a:spcBef>
              <a:spcAft>
                <a:spcPts val="0"/>
              </a:spcAft>
              <a:buSzPts val="2800"/>
              <a:buChar char="•"/>
            </a:pPr>
            <a:r>
              <a:rPr lang="en-CA"/>
              <a:t>Post-surgical complications</a:t>
            </a:r>
            <a:endParaRPr/>
          </a:p>
          <a:p>
            <a:pPr indent="-304747" lvl="0" marL="304747" rtl="0" algn="l">
              <a:lnSpc>
                <a:spcPct val="90000"/>
              </a:lnSpc>
              <a:spcBef>
                <a:spcPts val="1600"/>
              </a:spcBef>
              <a:spcAft>
                <a:spcPts val="0"/>
              </a:spcAft>
              <a:buSzPts val="2800"/>
              <a:buChar char="•"/>
            </a:pPr>
            <a:r>
              <a:rPr lang="en-CA"/>
              <a:t>Compression</a:t>
            </a:r>
            <a:endParaRPr/>
          </a:p>
          <a:p>
            <a:pPr indent="-304747" lvl="0" marL="304747" rtl="0" algn="l">
              <a:lnSpc>
                <a:spcPct val="90000"/>
              </a:lnSpc>
              <a:spcBef>
                <a:spcPts val="1600"/>
              </a:spcBef>
              <a:spcAft>
                <a:spcPts val="0"/>
              </a:spcAft>
              <a:buSzPts val="2800"/>
              <a:buChar char="•"/>
            </a:pPr>
            <a:r>
              <a:rPr lang="en-CA"/>
              <a:t>Supinator syndrome</a:t>
            </a:r>
            <a:endParaRPr/>
          </a:p>
          <a:p>
            <a:pPr indent="-304747" lvl="0" marL="304747" rtl="0" algn="l">
              <a:lnSpc>
                <a:spcPct val="90000"/>
              </a:lnSpc>
              <a:spcBef>
                <a:spcPts val="1600"/>
              </a:spcBef>
              <a:spcAft>
                <a:spcPts val="0"/>
              </a:spcAft>
              <a:buSzPts val="2800"/>
              <a:buChar char="•"/>
            </a:pPr>
            <a:r>
              <a:rPr lang="en-CA"/>
              <a:t>Generally, the half to lower third of the upper arm is 3 times as common an injury site as the proximal third.</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4"/>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Symptom picture</a:t>
            </a:r>
            <a:endParaRPr/>
          </a:p>
        </p:txBody>
      </p:sp>
      <p:sp>
        <p:nvSpPr>
          <p:cNvPr id="290" name="Google Shape;290;p34"/>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Presentation of a complete radial nerve lesion is also known as wrist drop.</a:t>
            </a:r>
            <a:endParaRPr/>
          </a:p>
          <a:p>
            <a:pPr indent="-304747" lvl="0" marL="304747" rtl="0" algn="l">
              <a:lnSpc>
                <a:spcPct val="90000"/>
              </a:lnSpc>
              <a:spcBef>
                <a:spcPts val="1600"/>
              </a:spcBef>
              <a:spcAft>
                <a:spcPts val="0"/>
              </a:spcAft>
              <a:buSzPts val="2800"/>
              <a:buChar char="•"/>
            </a:pPr>
            <a:r>
              <a:rPr lang="en-CA"/>
              <a:t>When the injury is proximal to the elbow, before the radial nerve branches, both sensory and motor function is affected.</a:t>
            </a:r>
            <a:endParaRPr/>
          </a:p>
          <a:p>
            <a:pPr indent="-304747" lvl="0" marL="304747" rtl="0" algn="l">
              <a:lnSpc>
                <a:spcPct val="90000"/>
              </a:lnSpc>
              <a:spcBef>
                <a:spcPts val="1600"/>
              </a:spcBef>
              <a:spcAft>
                <a:spcPts val="0"/>
              </a:spcAft>
              <a:buSzPts val="2800"/>
              <a:buChar char="•"/>
            </a:pPr>
            <a:r>
              <a:rPr lang="en-CA"/>
              <a:t>When the injury is distal to the elbow, often only one branch is affected, with impairment being either sensory or motor.</a:t>
            </a:r>
            <a:endParaRPr/>
          </a:p>
          <a:p>
            <a:pPr indent="-304747" lvl="0" marL="304747" rtl="0" algn="l">
              <a:lnSpc>
                <a:spcPct val="90000"/>
              </a:lnSpc>
              <a:spcBef>
                <a:spcPts val="1600"/>
              </a:spcBef>
              <a:spcAft>
                <a:spcPts val="0"/>
              </a:spcAft>
              <a:buSzPts val="2800"/>
              <a:buChar char="•"/>
            </a:pPr>
            <a:r>
              <a:rPr lang="en-CA"/>
              <a:t>Muscle wasting is possible depending on the lesion site.</a:t>
            </a:r>
            <a:endParaRPr/>
          </a:p>
          <a:p>
            <a:pPr indent="-304747" lvl="0" marL="304747" rtl="0" algn="l">
              <a:lnSpc>
                <a:spcPct val="90000"/>
              </a:lnSpc>
              <a:spcBef>
                <a:spcPts val="1600"/>
              </a:spcBef>
              <a:spcAft>
                <a:spcPts val="0"/>
              </a:spcAft>
              <a:buSzPts val="2800"/>
              <a:buChar char="•"/>
            </a:pPr>
            <a:r>
              <a:rPr lang="en-CA"/>
              <a:t>There may be swelling on the dorsum of the hand, thought the etiology is unknown.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5"/>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Sensory dysfunction</a:t>
            </a:r>
            <a:endParaRPr/>
          </a:p>
        </p:txBody>
      </p:sp>
      <p:sp>
        <p:nvSpPr>
          <p:cNvPr id="296" name="Google Shape;296;p35"/>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Altered sensation is experienced at the posterior arm, forearm and hand, specifically in the thumb, index, middle and one-half of the ring finger, excluding the fingertips.</a:t>
            </a:r>
            <a:endParaRPr/>
          </a:p>
          <a:p>
            <a:pPr indent="-304747" lvl="0" marL="304747" rtl="0" algn="l">
              <a:lnSpc>
                <a:spcPct val="90000"/>
              </a:lnSpc>
              <a:spcBef>
                <a:spcPts val="1600"/>
              </a:spcBef>
              <a:spcAft>
                <a:spcPts val="0"/>
              </a:spcAft>
              <a:buSzPts val="2800"/>
              <a:buChar char="•"/>
            </a:pPr>
            <a:r>
              <a:rPr lang="en-CA"/>
              <a:t>Anesthesia occurs at the web between the thumb and second digit.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Chart on page 784 + 785</a:t>
            </a:r>
            <a:endParaRPr/>
          </a:p>
        </p:txBody>
      </p:sp>
      <p:sp>
        <p:nvSpPr>
          <p:cNvPr id="302" name="Google Shape;302;p3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Remake the chart.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7"/>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Ulnar nerve lesion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8"/>
          <p:cNvSpPr txBox="1"/>
          <p:nvPr>
            <p:ph type="title"/>
          </p:nvPr>
        </p:nvSpPr>
        <p:spPr>
          <a:xfrm>
            <a:off x="1141412" y="-30707"/>
            <a:ext cx="10360501" cy="868907"/>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a:t>
            </a:r>
            <a:endParaRPr/>
          </a:p>
        </p:txBody>
      </p:sp>
      <p:pic>
        <p:nvPicPr>
          <p:cNvPr id="313" name="Google Shape;313;p38"/>
          <p:cNvPicPr preferRelativeResize="0"/>
          <p:nvPr>
            <p:ph idx="1" type="body"/>
          </p:nvPr>
        </p:nvPicPr>
        <p:blipFill rotWithShape="1">
          <a:blip r:embed="rId3">
            <a:alphaModFix/>
          </a:blip>
          <a:srcRect b="0" l="0" r="0" t="0"/>
          <a:stretch/>
        </p:blipFill>
        <p:spPr>
          <a:xfrm>
            <a:off x="7280899" y="0"/>
            <a:ext cx="4898377" cy="6891655"/>
          </a:xfrm>
          <a:prstGeom prst="rect">
            <a:avLst/>
          </a:prstGeom>
          <a:noFill/>
          <a:ln>
            <a:noFill/>
          </a:ln>
        </p:spPr>
      </p:pic>
      <p:sp>
        <p:nvSpPr>
          <p:cNvPr id="314" name="Google Shape;314;p38"/>
          <p:cNvSpPr txBox="1"/>
          <p:nvPr/>
        </p:nvSpPr>
        <p:spPr>
          <a:xfrm>
            <a:off x="989012" y="914400"/>
            <a:ext cx="6400800" cy="52629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Originates from the medial cord of the brachial plexus. It follows along the posterior wall of the axilla, under the pec minor.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In the upper arm, it shares a common neurovascular bundle with the median nerve until it reaches the insertion of coracobrachilalis in the mid-upper arm. The ulnar nerve then travels along the medial triceps. Generally it follows a relatively superficial course in the upper arm.</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9"/>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320" name="Google Shape;320;p39"/>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fontScale="92500" lnSpcReduction="10000"/>
          </a:bodyPr>
          <a:lstStyle/>
          <a:p>
            <a:pPr indent="-304747" lvl="0" marL="304747" rtl="0" algn="l">
              <a:lnSpc>
                <a:spcPct val="90000"/>
              </a:lnSpc>
              <a:spcBef>
                <a:spcPts val="0"/>
              </a:spcBef>
              <a:spcAft>
                <a:spcPts val="0"/>
              </a:spcAft>
              <a:buSzPct val="100000"/>
              <a:buChar char="•"/>
            </a:pPr>
            <a:r>
              <a:rPr lang="en-CA"/>
              <a:t>At the elbow, the nerve goes posterior to the medial epicondyle of the humerus and medial to the olecranon process. The ulnar collateral ligament supports the nerve. There are additional ligamentous fibres which connect the medial epicondyle to the olecranon and under which the ulnar nerve passes. It then follows a path between and deep to the head of the flexor carpi ulnaris muscle. </a:t>
            </a:r>
            <a:endParaRPr/>
          </a:p>
          <a:p>
            <a:pPr indent="-304747" lvl="0" marL="304747" rtl="0" algn="l">
              <a:lnSpc>
                <a:spcPct val="90000"/>
              </a:lnSpc>
              <a:spcBef>
                <a:spcPts val="1600"/>
              </a:spcBef>
              <a:spcAft>
                <a:spcPts val="0"/>
              </a:spcAft>
              <a:buSzPct val="100000"/>
              <a:buChar char="•"/>
            </a:pPr>
            <a:r>
              <a:rPr lang="en-CA"/>
              <a:t>Continuing to the wrist, the ulnar nerve lies with the flexor carpi ulnaris above it and flexor digitorum profundus below it. The nerve is joined midway by the ulnar artery.</a:t>
            </a:r>
            <a:endParaRPr/>
          </a:p>
          <a:p>
            <a:pPr indent="-304747" lvl="0" marL="304747" rtl="0" algn="l">
              <a:lnSpc>
                <a:spcPct val="90000"/>
              </a:lnSpc>
              <a:spcBef>
                <a:spcPts val="1600"/>
              </a:spcBef>
              <a:spcAft>
                <a:spcPts val="0"/>
              </a:spcAft>
              <a:buSzPct val="100000"/>
              <a:buChar char="•"/>
            </a:pPr>
            <a:r>
              <a:rPr lang="en-CA"/>
              <a:t>There are 2 main sensory branches: the dorsal branch and the palmaris branch. Midway down the forearm, the dorsal branch emerges. It supplies the extensor surface of the 4</a:t>
            </a:r>
            <a:r>
              <a:rPr baseline="30000" lang="en-CA"/>
              <a:t>th</a:t>
            </a:r>
            <a:r>
              <a:rPr lang="en-CA"/>
              <a:t> digit to the interphalangeal joint.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0"/>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326" name="Google Shape;326;p40"/>
          <p:cNvSpPr txBox="1"/>
          <p:nvPr>
            <p:ph idx="1" type="body"/>
          </p:nvPr>
        </p:nvSpPr>
        <p:spPr>
          <a:xfrm>
            <a:off x="1218883" y="1701796"/>
            <a:ext cx="10360501" cy="5156203"/>
          </a:xfrm>
          <a:prstGeom prst="rect">
            <a:avLst/>
          </a:prstGeom>
          <a:noFill/>
          <a:ln>
            <a:noFill/>
          </a:ln>
        </p:spPr>
        <p:txBody>
          <a:bodyPr anchorCtr="0" anchor="t" bIns="60925" lIns="121875" spcFirstLastPara="1" rIns="121875" wrap="square" tIns="60925">
            <a:normAutofit fontScale="92500" lnSpcReduction="10000"/>
          </a:bodyPr>
          <a:lstStyle/>
          <a:p>
            <a:pPr indent="-304747" lvl="0" marL="304747" rtl="0" algn="l">
              <a:lnSpc>
                <a:spcPct val="90000"/>
              </a:lnSpc>
              <a:spcBef>
                <a:spcPts val="0"/>
              </a:spcBef>
              <a:spcAft>
                <a:spcPts val="0"/>
              </a:spcAft>
              <a:buSzPct val="100000"/>
              <a:buChar char="•"/>
            </a:pPr>
            <a:r>
              <a:rPr lang="en-CA"/>
              <a:t>At the wrist, the nerve travels over the flexor retinaculum, between the pisiform and the hook of the hamate bone and beneath the volar carpal ligament and the palmaris brevis muscle. This passage is also called the Guyon’s canal or the ulnar tunnel.</a:t>
            </a:r>
            <a:endParaRPr/>
          </a:p>
          <a:p>
            <a:pPr indent="-304747" lvl="0" marL="304747" rtl="0" algn="l">
              <a:lnSpc>
                <a:spcPct val="90000"/>
              </a:lnSpc>
              <a:spcBef>
                <a:spcPts val="1600"/>
              </a:spcBef>
              <a:spcAft>
                <a:spcPts val="0"/>
              </a:spcAft>
              <a:buSzPct val="100000"/>
              <a:buChar char="•"/>
            </a:pPr>
            <a:r>
              <a:rPr lang="en-CA"/>
              <a:t>Here, the ulnar nerve divides into superficial and deep divisions. The superficial branch is primarily sensory and the deep branch is primary motor. The superficial branch travels deep to the palmaris brevis and then divides  further into the palmaris digital branch, which supplies the ulnar side of the little finger, and another branch for the radial side of the little finger and the ulnar side of the ring finger. </a:t>
            </a:r>
            <a:endParaRPr/>
          </a:p>
          <a:p>
            <a:pPr indent="-304747" lvl="0" marL="304747" rtl="0" algn="l">
              <a:lnSpc>
                <a:spcPct val="90000"/>
              </a:lnSpc>
              <a:spcBef>
                <a:spcPts val="1600"/>
              </a:spcBef>
              <a:spcAft>
                <a:spcPts val="0"/>
              </a:spcAft>
              <a:buSzPct val="100000"/>
              <a:buChar char="•"/>
            </a:pPr>
            <a:r>
              <a:rPr lang="en-CA"/>
              <a:t>The deep division travels with the ulnar artery, going deep between the adbuctor and flexor digiti minimi. It then pierces the opponens digiti minimi before continuing radially beneath the tendons of the finger flexors to the adductor pollicis.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1"/>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muscles</a:t>
            </a:r>
            <a:endParaRPr/>
          </a:p>
        </p:txBody>
      </p:sp>
      <p:sp>
        <p:nvSpPr>
          <p:cNvPr id="332" name="Google Shape;332;p41"/>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Make a list of the muscles innervated by the ulnar nerve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3"/>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Causes	</a:t>
            </a:r>
            <a:endParaRPr/>
          </a:p>
        </p:txBody>
      </p:sp>
      <p:sp>
        <p:nvSpPr>
          <p:cNvPr id="338" name="Google Shape;338;p43"/>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fontScale="92500" lnSpcReduction="20000"/>
          </a:bodyPr>
          <a:lstStyle/>
          <a:p>
            <a:pPr indent="-304747" lvl="0" marL="304747" rtl="0" algn="l">
              <a:lnSpc>
                <a:spcPct val="90000"/>
              </a:lnSpc>
              <a:spcBef>
                <a:spcPts val="0"/>
              </a:spcBef>
              <a:spcAft>
                <a:spcPts val="0"/>
              </a:spcAft>
              <a:buSzPct val="100000"/>
              <a:buChar char="•"/>
            </a:pPr>
            <a:r>
              <a:rPr lang="en-CA"/>
              <a:t>Fractures</a:t>
            </a:r>
            <a:endParaRPr/>
          </a:p>
          <a:p>
            <a:pPr indent="-304747" lvl="0" marL="304747" rtl="0" algn="l">
              <a:lnSpc>
                <a:spcPct val="90000"/>
              </a:lnSpc>
              <a:spcBef>
                <a:spcPts val="1600"/>
              </a:spcBef>
              <a:spcAft>
                <a:spcPts val="0"/>
              </a:spcAft>
              <a:buSzPct val="100000"/>
              <a:buChar char="•"/>
            </a:pPr>
            <a:r>
              <a:rPr lang="en-CA"/>
              <a:t>Dislocation of elbow</a:t>
            </a:r>
            <a:endParaRPr/>
          </a:p>
          <a:p>
            <a:pPr indent="-304747" lvl="0" marL="304747" rtl="0" algn="l">
              <a:lnSpc>
                <a:spcPct val="90000"/>
              </a:lnSpc>
              <a:spcBef>
                <a:spcPts val="1600"/>
              </a:spcBef>
              <a:spcAft>
                <a:spcPts val="0"/>
              </a:spcAft>
              <a:buSzPct val="100000"/>
              <a:buChar char="•"/>
            </a:pPr>
            <a:r>
              <a:rPr lang="en-CA"/>
              <a:t>Post-surgical complications</a:t>
            </a:r>
            <a:endParaRPr/>
          </a:p>
          <a:p>
            <a:pPr indent="-304747" lvl="0" marL="304747" rtl="0" algn="l">
              <a:lnSpc>
                <a:spcPct val="90000"/>
              </a:lnSpc>
              <a:spcBef>
                <a:spcPts val="1600"/>
              </a:spcBef>
              <a:spcAft>
                <a:spcPts val="0"/>
              </a:spcAft>
              <a:buSzPct val="100000"/>
              <a:buChar char="•"/>
            </a:pPr>
            <a:r>
              <a:rPr lang="en-CA"/>
              <a:t>Pathology such as leprosy</a:t>
            </a:r>
            <a:endParaRPr/>
          </a:p>
          <a:p>
            <a:pPr indent="-304747" lvl="0" marL="304747" rtl="0" algn="l">
              <a:lnSpc>
                <a:spcPct val="90000"/>
              </a:lnSpc>
              <a:spcBef>
                <a:spcPts val="1600"/>
              </a:spcBef>
              <a:spcAft>
                <a:spcPts val="0"/>
              </a:spcAft>
              <a:buSzPct val="100000"/>
              <a:buChar char="•"/>
            </a:pPr>
            <a:r>
              <a:rPr lang="en-CA"/>
              <a:t>Prolonged compression</a:t>
            </a:r>
            <a:endParaRPr/>
          </a:p>
          <a:p>
            <a:pPr indent="-304747" lvl="0" marL="304747" rtl="0" algn="l">
              <a:lnSpc>
                <a:spcPct val="90000"/>
              </a:lnSpc>
              <a:spcBef>
                <a:spcPts val="1600"/>
              </a:spcBef>
              <a:spcAft>
                <a:spcPts val="0"/>
              </a:spcAft>
              <a:buSzPct val="100000"/>
              <a:buChar char="•"/>
            </a:pPr>
            <a:r>
              <a:rPr lang="en-CA"/>
              <a:t>Repetitive action</a:t>
            </a:r>
            <a:endParaRPr/>
          </a:p>
          <a:p>
            <a:pPr indent="-304747" lvl="0" marL="304747" rtl="0" algn="l">
              <a:lnSpc>
                <a:spcPct val="90000"/>
              </a:lnSpc>
              <a:spcBef>
                <a:spcPts val="1600"/>
              </a:spcBef>
              <a:spcAft>
                <a:spcPts val="0"/>
              </a:spcAft>
              <a:buSzPct val="100000"/>
              <a:buChar char="•"/>
            </a:pPr>
            <a:r>
              <a:rPr lang="en-CA"/>
              <a:t>Direct trauma</a:t>
            </a:r>
            <a:endParaRPr/>
          </a:p>
          <a:p>
            <a:pPr indent="-304747" lvl="0" marL="304747" rtl="0" algn="l">
              <a:lnSpc>
                <a:spcPct val="90000"/>
              </a:lnSpc>
              <a:spcBef>
                <a:spcPts val="1600"/>
              </a:spcBef>
              <a:spcAft>
                <a:spcPts val="0"/>
              </a:spcAft>
              <a:buSzPct val="100000"/>
              <a:buChar char="•"/>
            </a:pPr>
            <a:r>
              <a:rPr lang="en-CA"/>
              <a:t>The ulnar nerve is most vulnerable where it is superficial; specifically at the superior posterior elbow. Also where it emerges at the pisiform under the flexor carpi ulnaris tendon.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4"/>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Symptoms	</a:t>
            </a:r>
            <a:endParaRPr/>
          </a:p>
        </p:txBody>
      </p:sp>
      <p:sp>
        <p:nvSpPr>
          <p:cNvPr id="344" name="Google Shape;344;p44"/>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Presentation of a complete ulnar nerve lesion is also known as claw hand</a:t>
            </a:r>
            <a:endParaRPr/>
          </a:p>
          <a:p>
            <a:pPr indent="-304747" lvl="0" marL="304747" rtl="0" algn="l">
              <a:lnSpc>
                <a:spcPct val="90000"/>
              </a:lnSpc>
              <a:spcBef>
                <a:spcPts val="1600"/>
              </a:spcBef>
              <a:spcAft>
                <a:spcPts val="0"/>
              </a:spcAft>
              <a:buSzPts val="2800"/>
              <a:buChar char="•"/>
            </a:pPr>
            <a:r>
              <a:rPr lang="en-CA"/>
              <a:t>Hyperextension</a:t>
            </a:r>
            <a:endParaRPr/>
          </a:p>
          <a:p>
            <a:pPr indent="-304747" lvl="0" marL="304747" rtl="0" algn="l">
              <a:lnSpc>
                <a:spcPct val="90000"/>
              </a:lnSpc>
              <a:spcBef>
                <a:spcPts val="1600"/>
              </a:spcBef>
              <a:spcAft>
                <a:spcPts val="0"/>
              </a:spcAft>
              <a:buSzPts val="2800"/>
              <a:buChar char="•"/>
            </a:pPr>
            <a:r>
              <a:rPr lang="en-CA"/>
              <a:t>Muscle wasting</a:t>
            </a:r>
            <a:endParaRPr/>
          </a:p>
          <a:p>
            <a:pPr indent="-304747" lvl="0" marL="304747" rtl="0" algn="l">
              <a:lnSpc>
                <a:spcPct val="90000"/>
              </a:lnSpc>
              <a:spcBef>
                <a:spcPts val="1600"/>
              </a:spcBef>
              <a:spcAft>
                <a:spcPts val="0"/>
              </a:spcAft>
              <a:buSzPts val="2800"/>
              <a:buChar char="•"/>
            </a:pPr>
            <a:r>
              <a:rPr lang="en-CA"/>
              <a:t>Froment’s sign is positive </a:t>
            </a:r>
            <a:endParaRPr/>
          </a:p>
          <a:p>
            <a:pPr indent="-304747" lvl="0" marL="304747" rtl="0" algn="l">
              <a:lnSpc>
                <a:spcPct val="90000"/>
              </a:lnSpc>
              <a:spcBef>
                <a:spcPts val="1600"/>
              </a:spcBef>
              <a:spcAft>
                <a:spcPts val="0"/>
              </a:spcAft>
              <a:buSzPts val="2800"/>
              <a:buChar char="•"/>
            </a:pPr>
            <a:r>
              <a:rPr lang="en-CA"/>
              <a:t>Altered sensation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5"/>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Sensory dysfunction</a:t>
            </a:r>
            <a:endParaRPr/>
          </a:p>
        </p:txBody>
      </p:sp>
      <p:sp>
        <p:nvSpPr>
          <p:cNvPr id="350" name="Google Shape;350;p45"/>
          <p:cNvSpPr txBox="1"/>
          <p:nvPr>
            <p:ph idx="1" type="body"/>
          </p:nvPr>
        </p:nvSpPr>
        <p:spPr>
          <a:xfrm>
            <a:off x="836612" y="1646830"/>
            <a:ext cx="6399529"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Altered sensation is experienced on the ulnar side of the hand</a:t>
            </a:r>
            <a:endParaRPr/>
          </a:p>
          <a:p>
            <a:pPr indent="-304747" lvl="0" marL="304747" rtl="0" algn="l">
              <a:lnSpc>
                <a:spcPct val="90000"/>
              </a:lnSpc>
              <a:spcBef>
                <a:spcPts val="1600"/>
              </a:spcBef>
              <a:spcAft>
                <a:spcPts val="0"/>
              </a:spcAft>
              <a:buSzPts val="2800"/>
              <a:buChar char="•"/>
            </a:pPr>
            <a:r>
              <a:rPr lang="en-CA"/>
              <a:t>Anesthesia occurs along the little finger to the wrist.</a:t>
            </a:r>
            <a:endParaRPr/>
          </a:p>
        </p:txBody>
      </p:sp>
      <p:pic>
        <p:nvPicPr>
          <p:cNvPr id="351" name="Google Shape;351;p45"/>
          <p:cNvPicPr preferRelativeResize="0"/>
          <p:nvPr/>
        </p:nvPicPr>
        <p:blipFill rotWithShape="1">
          <a:blip r:embed="rId3">
            <a:alphaModFix/>
          </a:blip>
          <a:srcRect b="0" l="0" r="0" t="0"/>
          <a:stretch/>
        </p:blipFill>
        <p:spPr>
          <a:xfrm>
            <a:off x="7085012" y="1676400"/>
            <a:ext cx="6019800" cy="40500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Chart 792 + 793</a:t>
            </a:r>
            <a:endParaRPr/>
          </a:p>
        </p:txBody>
      </p:sp>
      <p:sp>
        <p:nvSpPr>
          <p:cNvPr id="357" name="Google Shape;357;p4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126947" lvl="0" marL="304747" rtl="0" algn="l">
              <a:lnSpc>
                <a:spcPct val="90000"/>
              </a:lnSpc>
              <a:spcBef>
                <a:spcPts val="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7"/>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Median nerve lesion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8"/>
          <p:cNvSpPr txBox="1"/>
          <p:nvPr>
            <p:ph type="title"/>
          </p:nvPr>
        </p:nvSpPr>
        <p:spPr>
          <a:xfrm>
            <a:off x="4037012" y="22746"/>
            <a:ext cx="1903729"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a:t>
            </a:r>
            <a:endParaRPr/>
          </a:p>
        </p:txBody>
      </p:sp>
      <p:pic>
        <p:nvPicPr>
          <p:cNvPr id="368" name="Google Shape;368;p48"/>
          <p:cNvPicPr preferRelativeResize="0"/>
          <p:nvPr>
            <p:ph idx="1" type="body"/>
          </p:nvPr>
        </p:nvPicPr>
        <p:blipFill rotWithShape="1">
          <a:blip r:embed="rId3">
            <a:alphaModFix/>
          </a:blip>
          <a:srcRect b="0" l="0" r="0" t="0"/>
          <a:stretch/>
        </p:blipFill>
        <p:spPr>
          <a:xfrm>
            <a:off x="6373" y="58661"/>
            <a:ext cx="3725839" cy="6787966"/>
          </a:xfrm>
          <a:prstGeom prst="rect">
            <a:avLst/>
          </a:prstGeom>
          <a:noFill/>
          <a:ln>
            <a:noFill/>
          </a:ln>
        </p:spPr>
      </p:pic>
      <p:sp>
        <p:nvSpPr>
          <p:cNvPr id="369" name="Google Shape;369;p48"/>
          <p:cNvSpPr txBox="1"/>
          <p:nvPr/>
        </p:nvSpPr>
        <p:spPr>
          <a:xfrm>
            <a:off x="3884612" y="1295400"/>
            <a:ext cx="7848600" cy="48320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Innervates primarily the flexor muscles in the forearm and hand.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Originates from the medial cord and the lateral cord of the brachial plexus.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Travelling as a neurovascular bundle with the axillary-brachial artery, the median nerve follows a path down the radial aspect of the arm from the axilla to the cubital fossa. The median nerve travels with the axillary artery on its radial side and the musculocutaneous nerve and the coracobrachialis muscle on its ulnar side.</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9"/>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375" name="Google Shape;375;p49"/>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lnSpcReduction="10000"/>
          </a:bodyPr>
          <a:lstStyle/>
          <a:p>
            <a:pPr indent="-304747" lvl="0" marL="304747" rtl="0" algn="l">
              <a:lnSpc>
                <a:spcPct val="90000"/>
              </a:lnSpc>
              <a:spcBef>
                <a:spcPts val="0"/>
              </a:spcBef>
              <a:spcAft>
                <a:spcPts val="0"/>
              </a:spcAft>
              <a:buSzPts val="2800"/>
              <a:buChar char="•"/>
            </a:pPr>
            <a:r>
              <a:rPr lang="en-CA"/>
              <a:t>The nerve leaves the cubital fossa and runs between the heads of the pronator teres muscle. From here it penetrates deeper, lying beneath the superficial finger flexors. In the forearm, the median nerve is well protected from traumatic injury, though it is susceptible to compression by pronator teres, flexor carpi radialis and flexor digitorum superficialis.</a:t>
            </a:r>
            <a:endParaRPr/>
          </a:p>
          <a:p>
            <a:pPr indent="-304747" lvl="0" marL="304747" rtl="0" algn="l">
              <a:lnSpc>
                <a:spcPct val="90000"/>
              </a:lnSpc>
              <a:spcBef>
                <a:spcPts val="1600"/>
              </a:spcBef>
              <a:spcAft>
                <a:spcPts val="0"/>
              </a:spcAft>
              <a:buSzPts val="2800"/>
              <a:buChar char="•"/>
            </a:pPr>
            <a:r>
              <a:rPr lang="en-CA"/>
              <a:t>Approaching the wrist, the nerve becomes more superficial and is positioned between the tendons of the flexor carpi radialis (median side) and the palmaris longus. Before it reaches the carpal tunnel at the wrist, the median nerve gives off the palmar cutaneous branch. This branch travels superior to the carpal tunnel, turns radially and supplies sensory innervation to the skin of the thenar area.</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0"/>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381" name="Google Shape;381;p50"/>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The nerve becomes increasingly flat as it enters the carpal tunnel along with the tendons of the flexor pollicis longus, flexor digitorum superficialis and digitorum profundus muscles.</a:t>
            </a:r>
            <a:endParaRPr/>
          </a:p>
          <a:p>
            <a:pPr indent="-304747" lvl="0" marL="304747" rtl="0" algn="l">
              <a:lnSpc>
                <a:spcPct val="90000"/>
              </a:lnSpc>
              <a:spcBef>
                <a:spcPts val="1600"/>
              </a:spcBef>
              <a:spcAft>
                <a:spcPts val="0"/>
              </a:spcAft>
              <a:buSzPts val="2800"/>
              <a:buChar char="•"/>
            </a:pPr>
            <a:r>
              <a:rPr lang="en-CA"/>
              <a:t>Upon leaving the tunnel, the median nerve passes under the palmar fascia and branches into the hand.</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1"/>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muscles </a:t>
            </a:r>
            <a:endParaRPr/>
          </a:p>
        </p:txBody>
      </p:sp>
      <p:sp>
        <p:nvSpPr>
          <p:cNvPr id="387" name="Google Shape;387;p51"/>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List all muscles that are innervated by the median nerve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3"/>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Causes of a median nerve lesion</a:t>
            </a:r>
            <a:endParaRPr/>
          </a:p>
        </p:txBody>
      </p:sp>
      <p:sp>
        <p:nvSpPr>
          <p:cNvPr id="393" name="Google Shape;393;p53"/>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Fractures</a:t>
            </a:r>
            <a:endParaRPr/>
          </a:p>
          <a:p>
            <a:pPr indent="-304747" lvl="0" marL="304747" rtl="0" algn="l">
              <a:lnSpc>
                <a:spcPct val="90000"/>
              </a:lnSpc>
              <a:spcBef>
                <a:spcPts val="1600"/>
              </a:spcBef>
              <a:spcAft>
                <a:spcPts val="0"/>
              </a:spcAft>
              <a:buSzPts val="2800"/>
              <a:buChar char="•"/>
            </a:pPr>
            <a:r>
              <a:rPr lang="en-CA"/>
              <a:t>Dislocation</a:t>
            </a:r>
            <a:endParaRPr/>
          </a:p>
          <a:p>
            <a:pPr indent="-304747" lvl="0" marL="304747" rtl="0" algn="l">
              <a:lnSpc>
                <a:spcPct val="90000"/>
              </a:lnSpc>
              <a:spcBef>
                <a:spcPts val="1600"/>
              </a:spcBef>
              <a:spcAft>
                <a:spcPts val="0"/>
              </a:spcAft>
              <a:buSzPts val="2800"/>
              <a:buChar char="•"/>
            </a:pPr>
            <a:r>
              <a:rPr lang="en-CA"/>
              <a:t>Compression</a:t>
            </a:r>
            <a:endParaRPr/>
          </a:p>
          <a:p>
            <a:pPr indent="-304747" lvl="0" marL="304747" rtl="0" algn="l">
              <a:lnSpc>
                <a:spcPct val="90000"/>
              </a:lnSpc>
              <a:spcBef>
                <a:spcPts val="1600"/>
              </a:spcBef>
              <a:spcAft>
                <a:spcPts val="0"/>
              </a:spcAft>
              <a:buSzPts val="2800"/>
              <a:buChar char="•"/>
            </a:pPr>
            <a:r>
              <a:rPr lang="en-CA"/>
              <a:t>Trauma</a:t>
            </a:r>
            <a:endParaRPr/>
          </a:p>
          <a:p>
            <a:pPr indent="-304747" lvl="0" marL="304747" rtl="0" algn="l">
              <a:lnSpc>
                <a:spcPct val="90000"/>
              </a:lnSpc>
              <a:spcBef>
                <a:spcPts val="1600"/>
              </a:spcBef>
              <a:spcAft>
                <a:spcPts val="0"/>
              </a:spcAft>
              <a:buSzPts val="2800"/>
              <a:buChar char="•"/>
            </a:pPr>
            <a:r>
              <a:rPr lang="en-CA"/>
              <a:t>The nerve is most easily injured where it is most superficial, at the elbow and wrist.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4"/>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Symptom picture</a:t>
            </a:r>
            <a:endParaRPr/>
          </a:p>
        </p:txBody>
      </p:sp>
      <p:sp>
        <p:nvSpPr>
          <p:cNvPr id="399" name="Google Shape;399;p54"/>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Ape hand or oath hand</a:t>
            </a:r>
            <a:endParaRPr/>
          </a:p>
          <a:p>
            <a:pPr indent="-304747" lvl="0" marL="304747" rtl="0" algn="l">
              <a:lnSpc>
                <a:spcPct val="90000"/>
              </a:lnSpc>
              <a:spcBef>
                <a:spcPts val="1600"/>
              </a:spcBef>
              <a:spcAft>
                <a:spcPts val="0"/>
              </a:spcAft>
              <a:buSzPts val="2800"/>
              <a:buChar char="•"/>
            </a:pPr>
            <a:r>
              <a:rPr lang="en-CA"/>
              <a:t>Flaccidity in the opponents pollicis muscle</a:t>
            </a:r>
            <a:endParaRPr/>
          </a:p>
          <a:p>
            <a:pPr indent="-304747" lvl="0" marL="304747" rtl="0" algn="l">
              <a:lnSpc>
                <a:spcPct val="90000"/>
              </a:lnSpc>
              <a:spcBef>
                <a:spcPts val="1600"/>
              </a:spcBef>
              <a:spcAft>
                <a:spcPts val="0"/>
              </a:spcAft>
              <a:buSzPts val="2800"/>
              <a:buChar char="•"/>
            </a:pPr>
            <a:r>
              <a:rPr lang="en-CA"/>
              <a:t>Vasomotor and trophic changes</a:t>
            </a:r>
            <a:endParaRPr/>
          </a:p>
          <a:p>
            <a:pPr indent="-304747" lvl="0" marL="304747" rtl="0" algn="l">
              <a:lnSpc>
                <a:spcPct val="90000"/>
              </a:lnSpc>
              <a:spcBef>
                <a:spcPts val="1600"/>
              </a:spcBef>
              <a:spcAft>
                <a:spcPts val="0"/>
              </a:spcAft>
              <a:buSzPts val="2800"/>
              <a:buChar char="•"/>
            </a:pPr>
            <a:r>
              <a:rPr lang="en-CA"/>
              <a:t>Atrophy of the forearm flexors and thenar muscles depending on the location</a:t>
            </a:r>
            <a:endParaRPr/>
          </a:p>
          <a:p>
            <a:pPr indent="-304747" lvl="0" marL="304747" rtl="0" algn="l">
              <a:lnSpc>
                <a:spcPct val="90000"/>
              </a:lnSpc>
              <a:spcBef>
                <a:spcPts val="1600"/>
              </a:spcBef>
              <a:spcAft>
                <a:spcPts val="0"/>
              </a:spcAft>
              <a:buSzPts val="2800"/>
              <a:buChar char="•"/>
            </a:pPr>
            <a:r>
              <a:rPr lang="en-CA"/>
              <a:t>Risk of causalgia</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5"/>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Sensory dysfunction</a:t>
            </a:r>
            <a:endParaRPr/>
          </a:p>
        </p:txBody>
      </p:sp>
      <p:sp>
        <p:nvSpPr>
          <p:cNvPr id="405" name="Google Shape;405;p55"/>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Altered sensation is experienced on the thumb, index, middle and one-half of the ring finger on the flexor surface and distal 2/3 pf the palm</a:t>
            </a:r>
            <a:endParaRPr/>
          </a:p>
          <a:p>
            <a:pPr indent="-304747" lvl="0" marL="304747" rtl="0" algn="l">
              <a:lnSpc>
                <a:spcPct val="90000"/>
              </a:lnSpc>
              <a:spcBef>
                <a:spcPts val="1600"/>
              </a:spcBef>
              <a:spcAft>
                <a:spcPts val="0"/>
              </a:spcAft>
              <a:buSzPts val="2800"/>
              <a:buChar char="•"/>
            </a:pPr>
            <a:r>
              <a:rPr lang="en-CA"/>
              <a:t>Anesthesia occurs at the distal interphalangeal joint of the index and middle fingers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Chart on pg 800-801</a:t>
            </a:r>
            <a:endParaRPr/>
          </a:p>
        </p:txBody>
      </p:sp>
      <p:sp>
        <p:nvSpPr>
          <p:cNvPr id="411" name="Google Shape;411;p5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126947" lvl="0" marL="304747" rtl="0" algn="l">
              <a:lnSpc>
                <a:spcPct val="90000"/>
              </a:lnSpc>
              <a:spcBef>
                <a:spcPts val="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7"/>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Sciatic nerve lesion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8"/>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a:t>
            </a:r>
            <a:endParaRPr/>
          </a:p>
        </p:txBody>
      </p:sp>
      <p:pic>
        <p:nvPicPr>
          <p:cNvPr id="422" name="Google Shape;422;p58"/>
          <p:cNvPicPr preferRelativeResize="0"/>
          <p:nvPr>
            <p:ph idx="1" type="body"/>
          </p:nvPr>
        </p:nvPicPr>
        <p:blipFill rotWithShape="1">
          <a:blip r:embed="rId3">
            <a:alphaModFix/>
          </a:blip>
          <a:srcRect b="0" l="0" r="0" t="0"/>
          <a:stretch/>
        </p:blipFill>
        <p:spPr>
          <a:xfrm>
            <a:off x="4584016" y="-26562"/>
            <a:ext cx="7596187" cy="688456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9"/>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428" name="Google Shape;428;p59"/>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fontScale="92500"/>
          </a:bodyPr>
          <a:lstStyle/>
          <a:p>
            <a:pPr indent="-304747" lvl="0" marL="304747" rtl="0" algn="l">
              <a:lnSpc>
                <a:spcPct val="90000"/>
              </a:lnSpc>
              <a:spcBef>
                <a:spcPts val="0"/>
              </a:spcBef>
              <a:spcAft>
                <a:spcPts val="0"/>
              </a:spcAft>
              <a:buSzPct val="100000"/>
              <a:buChar char="•"/>
            </a:pPr>
            <a:r>
              <a:rPr lang="en-CA"/>
              <a:t>The sciatic nerve is the strongest and longest of the peripheral nerves. It primarily provides motor supply to the hamstrings, lower leg and foot. </a:t>
            </a:r>
            <a:endParaRPr/>
          </a:p>
          <a:p>
            <a:pPr indent="-304747" lvl="0" marL="304747" rtl="0" algn="l">
              <a:lnSpc>
                <a:spcPct val="90000"/>
              </a:lnSpc>
              <a:spcBef>
                <a:spcPts val="1600"/>
              </a:spcBef>
              <a:spcAft>
                <a:spcPts val="0"/>
              </a:spcAft>
              <a:buSzPct val="100000"/>
              <a:buChar char="•"/>
            </a:pPr>
            <a:r>
              <a:rPr lang="en-CA"/>
              <a:t>Consists of 2 independent nerves (the tibial and peroneal divisions) which travel together down the posterior leg as the sciatic nerve until reaching just proximal to the popliteal fossa. </a:t>
            </a:r>
            <a:endParaRPr/>
          </a:p>
          <a:p>
            <a:pPr indent="-304747" lvl="0" marL="304747" rtl="0" algn="l">
              <a:lnSpc>
                <a:spcPct val="90000"/>
              </a:lnSpc>
              <a:spcBef>
                <a:spcPts val="1600"/>
              </a:spcBef>
              <a:spcAft>
                <a:spcPts val="0"/>
              </a:spcAft>
              <a:buSzPct val="100000"/>
              <a:buChar char="•"/>
            </a:pPr>
            <a:r>
              <a:rPr lang="en-CA"/>
              <a:t>The nerve leaves the sacral plexus, passing through the greater sciatic foramen and usually under the piriformis muscle. </a:t>
            </a:r>
            <a:endParaRPr/>
          </a:p>
          <a:p>
            <a:pPr indent="-304747" lvl="0" marL="304747" rtl="0" algn="l">
              <a:lnSpc>
                <a:spcPct val="90000"/>
              </a:lnSpc>
              <a:spcBef>
                <a:spcPts val="1600"/>
              </a:spcBef>
              <a:spcAft>
                <a:spcPts val="0"/>
              </a:spcAft>
              <a:buSzPct val="100000"/>
              <a:buChar char="•"/>
            </a:pPr>
            <a:r>
              <a:rPr lang="en-CA"/>
              <a:t>It travels mid-way to 1/3  of the way between the ischial tuberosity and the greater trochanter. The nerve then goes deep, following along the adductor magnus down the leg.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0"/>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434" name="Google Shape;434;p60"/>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lnSpcReduction="20000"/>
          </a:bodyPr>
          <a:lstStyle/>
          <a:p>
            <a:pPr indent="-304747" lvl="0" marL="304747" rtl="0" algn="l">
              <a:lnSpc>
                <a:spcPct val="90000"/>
              </a:lnSpc>
              <a:spcBef>
                <a:spcPts val="0"/>
              </a:spcBef>
              <a:spcAft>
                <a:spcPts val="0"/>
              </a:spcAft>
              <a:buSzPts val="2800"/>
              <a:buChar char="•"/>
            </a:pPr>
            <a:r>
              <a:rPr lang="en-CA"/>
              <a:t>At the popliteal fossa, the nerve splits into two branches. </a:t>
            </a:r>
            <a:endParaRPr/>
          </a:p>
          <a:p>
            <a:pPr indent="-304747" lvl="0" marL="304747" rtl="0" algn="l">
              <a:lnSpc>
                <a:spcPct val="90000"/>
              </a:lnSpc>
              <a:spcBef>
                <a:spcPts val="1600"/>
              </a:spcBef>
              <a:spcAft>
                <a:spcPts val="0"/>
              </a:spcAft>
              <a:buSzPts val="2800"/>
              <a:buChar char="•"/>
            </a:pPr>
            <a:r>
              <a:rPr lang="en-CA"/>
              <a:t>The tibial nerve is the larger of the 2 nerves. As it continues through the popliteal fossa, it is joined by the tibial vein and artery. They travel as a neurovascular bundle between the heads of gastrocnemius, supplying motor function to this muscle as well as soleus, plantaris and popliteus, with branches to tibialis posterior, hallucis longus and flexor digitorum longus.</a:t>
            </a:r>
            <a:endParaRPr/>
          </a:p>
          <a:p>
            <a:pPr indent="-304747" lvl="0" marL="304747" rtl="0" algn="l">
              <a:lnSpc>
                <a:spcPct val="90000"/>
              </a:lnSpc>
              <a:spcBef>
                <a:spcPts val="1600"/>
              </a:spcBef>
              <a:spcAft>
                <a:spcPts val="0"/>
              </a:spcAft>
              <a:buSzPts val="2800"/>
              <a:buChar char="•"/>
            </a:pPr>
            <a:r>
              <a:rPr lang="en-CA"/>
              <a:t>At the ankle, the nerve is situated superficially between the medial malleolus and the achilles tendon. It passes around the malleolus and travels deep to the flexor retinaculum.</a:t>
            </a:r>
            <a:endParaRPr/>
          </a:p>
          <a:p>
            <a:pPr indent="0" lvl="0" marL="0" rtl="0" algn="l">
              <a:lnSpc>
                <a:spcPct val="90000"/>
              </a:lnSpc>
              <a:spcBef>
                <a:spcPts val="160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1"/>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440" name="Google Shape;440;p61"/>
          <p:cNvSpPr txBox="1"/>
          <p:nvPr>
            <p:ph idx="1" type="body"/>
          </p:nvPr>
        </p:nvSpPr>
        <p:spPr>
          <a:xfrm>
            <a:off x="1218883" y="1701796"/>
            <a:ext cx="5561329" cy="5537203"/>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The tibial nerve divides into the medial and lateral plantar nerves. These supply motor functions to the intrinsic foot muscles.  Sensory supply is to the heel of the foot. As well, the cutaneous branches from both the tibial nerve and the common peroneal nerve which form the sural nerve. This nerve supplies the skin of the lateral and posterior part of the inferior 3</a:t>
            </a:r>
            <a:r>
              <a:rPr baseline="30000" lang="en-CA"/>
              <a:t>rd</a:t>
            </a:r>
            <a:r>
              <a:rPr lang="en-CA"/>
              <a:t> of the leg and lateral side of the foot.</a:t>
            </a:r>
            <a:endParaRPr/>
          </a:p>
          <a:p>
            <a:pPr indent="0" lvl="0" marL="0" rtl="0" algn="l">
              <a:lnSpc>
                <a:spcPct val="90000"/>
              </a:lnSpc>
              <a:spcBef>
                <a:spcPts val="1600"/>
              </a:spcBef>
              <a:spcAft>
                <a:spcPts val="0"/>
              </a:spcAft>
              <a:buSzPts val="2800"/>
              <a:buNone/>
            </a:pPr>
            <a:r>
              <a:t/>
            </a:r>
            <a:endParaRPr/>
          </a:p>
        </p:txBody>
      </p:sp>
      <p:pic>
        <p:nvPicPr>
          <p:cNvPr id="441" name="Google Shape;441;p61"/>
          <p:cNvPicPr preferRelativeResize="0"/>
          <p:nvPr/>
        </p:nvPicPr>
        <p:blipFill rotWithShape="1">
          <a:blip r:embed="rId3">
            <a:alphaModFix/>
          </a:blip>
          <a:srcRect b="0" l="0" r="0" t="0"/>
          <a:stretch/>
        </p:blipFill>
        <p:spPr>
          <a:xfrm>
            <a:off x="6627812" y="914400"/>
            <a:ext cx="5857051" cy="553481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2"/>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 cont…</a:t>
            </a:r>
            <a:endParaRPr/>
          </a:p>
        </p:txBody>
      </p:sp>
      <p:sp>
        <p:nvSpPr>
          <p:cNvPr id="447" name="Google Shape;447;p62"/>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fontScale="92500" lnSpcReduction="10000"/>
          </a:bodyPr>
          <a:lstStyle/>
          <a:p>
            <a:pPr indent="-304747" lvl="0" marL="304747" rtl="0" algn="l">
              <a:lnSpc>
                <a:spcPct val="90000"/>
              </a:lnSpc>
              <a:spcBef>
                <a:spcPts val="0"/>
              </a:spcBef>
              <a:spcAft>
                <a:spcPts val="0"/>
              </a:spcAft>
              <a:buSzPct val="100000"/>
              <a:buChar char="•"/>
            </a:pPr>
            <a:r>
              <a:rPr lang="en-CA"/>
              <a:t>The second branch of the sciatic nerve is the common peroneal nerve. After passing through the popliteal fossa, it travels around and below the head of the fibula. The nerve is flattened and superficial at this point. It then splits into 2 divisions: the superficial and deep peroneal nerves. </a:t>
            </a:r>
            <a:endParaRPr/>
          </a:p>
          <a:p>
            <a:pPr indent="-304747" lvl="0" marL="304747" rtl="0" algn="l">
              <a:lnSpc>
                <a:spcPct val="90000"/>
              </a:lnSpc>
              <a:spcBef>
                <a:spcPts val="1600"/>
              </a:spcBef>
              <a:spcAft>
                <a:spcPts val="0"/>
              </a:spcAft>
              <a:buSzPct val="100000"/>
              <a:buChar char="•"/>
            </a:pPr>
            <a:r>
              <a:rPr lang="en-CA"/>
              <a:t>The deep branch travels deep to the extensor digitorum longus and continues down to the malleoli, supplying motor function to the extensors of the lower leg. </a:t>
            </a:r>
            <a:endParaRPr/>
          </a:p>
          <a:p>
            <a:pPr indent="-304747" lvl="0" marL="304747" rtl="0" algn="l">
              <a:lnSpc>
                <a:spcPct val="90000"/>
              </a:lnSpc>
              <a:spcBef>
                <a:spcPts val="1600"/>
              </a:spcBef>
              <a:spcAft>
                <a:spcPts val="0"/>
              </a:spcAft>
              <a:buSzPct val="100000"/>
              <a:buChar char="•"/>
            </a:pPr>
            <a:r>
              <a:rPr lang="en-CA"/>
              <a:t>In the foot, the nerve is on the dorsal surface. The superficial division is found between peroneus longus and extensor digitorum longus. It provides motor supply to the peroneus longus and brevis. The superficial branch of the common peroneal nerve supplies the skin on the distal anterior surface of the leg, most of the dorsum of the foot and the toes.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pic>
        <p:nvPicPr>
          <p:cNvPr id="452" name="Google Shape;452;p63"/>
          <p:cNvPicPr preferRelativeResize="0"/>
          <p:nvPr>
            <p:ph idx="1" type="body"/>
          </p:nvPr>
        </p:nvPicPr>
        <p:blipFill rotWithShape="1">
          <a:blip r:embed="rId3">
            <a:alphaModFix/>
          </a:blip>
          <a:srcRect b="0" l="0" r="0" t="0"/>
          <a:stretch/>
        </p:blipFill>
        <p:spPr>
          <a:xfrm>
            <a:off x="3503612" y="0"/>
            <a:ext cx="4495800" cy="74485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64"/>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t/>
            </a:r>
            <a:endParaRPr/>
          </a:p>
        </p:txBody>
      </p:sp>
      <p:sp>
        <p:nvSpPr>
          <p:cNvPr id="458" name="Google Shape;458;p64"/>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Make a list of all the muscles innervated by the sciatic nerve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Causes </a:t>
            </a:r>
            <a:endParaRPr/>
          </a:p>
        </p:txBody>
      </p:sp>
      <p:sp>
        <p:nvSpPr>
          <p:cNvPr id="464" name="Google Shape;464;p6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Foot drop</a:t>
            </a:r>
            <a:endParaRPr/>
          </a:p>
          <a:p>
            <a:pPr indent="-304747" lvl="0" marL="304747" rtl="0" algn="l">
              <a:lnSpc>
                <a:spcPct val="90000"/>
              </a:lnSpc>
              <a:spcBef>
                <a:spcPts val="1600"/>
              </a:spcBef>
              <a:spcAft>
                <a:spcPts val="0"/>
              </a:spcAft>
              <a:buSzPts val="2800"/>
              <a:buChar char="•"/>
            </a:pPr>
            <a:r>
              <a:rPr lang="en-CA"/>
              <a:t>Steppage gait</a:t>
            </a:r>
            <a:endParaRPr/>
          </a:p>
          <a:p>
            <a:pPr indent="-304747" lvl="0" marL="304747" rtl="0" algn="l">
              <a:lnSpc>
                <a:spcPct val="90000"/>
              </a:lnSpc>
              <a:spcBef>
                <a:spcPts val="1600"/>
              </a:spcBef>
              <a:spcAft>
                <a:spcPts val="0"/>
              </a:spcAft>
              <a:buSzPts val="2800"/>
              <a:buChar char="•"/>
            </a:pPr>
            <a:r>
              <a:rPr lang="en-CA"/>
              <a:t>Claw toe</a:t>
            </a:r>
            <a:endParaRPr/>
          </a:p>
          <a:p>
            <a:pPr indent="-304747" lvl="0" marL="304747" rtl="0" algn="l">
              <a:lnSpc>
                <a:spcPct val="90000"/>
              </a:lnSpc>
              <a:spcBef>
                <a:spcPts val="1600"/>
              </a:spcBef>
              <a:spcAft>
                <a:spcPts val="0"/>
              </a:spcAft>
              <a:buSzPts val="2800"/>
              <a:buChar char="•"/>
            </a:pPr>
            <a:r>
              <a:rPr lang="en-CA"/>
              <a:t>Muscle wasting</a:t>
            </a:r>
            <a:endParaRPr/>
          </a:p>
          <a:p>
            <a:pPr indent="-304747" lvl="0" marL="304747" rtl="0" algn="l">
              <a:lnSpc>
                <a:spcPct val="90000"/>
              </a:lnSpc>
              <a:spcBef>
                <a:spcPts val="1600"/>
              </a:spcBef>
              <a:spcAft>
                <a:spcPts val="0"/>
              </a:spcAft>
              <a:buSzPts val="2800"/>
              <a:buChar char="•"/>
            </a:pPr>
            <a:r>
              <a:rPr lang="en-CA"/>
              <a:t>Injuries that can lead to infection and pressure sores</a:t>
            </a:r>
            <a:endParaRPr/>
          </a:p>
          <a:p>
            <a:pPr indent="-304747" lvl="0" marL="304747" rtl="0" algn="l">
              <a:lnSpc>
                <a:spcPct val="90000"/>
              </a:lnSpc>
              <a:spcBef>
                <a:spcPts val="1600"/>
              </a:spcBef>
              <a:spcAft>
                <a:spcPts val="0"/>
              </a:spcAft>
              <a:buSzPts val="2800"/>
              <a:buChar char="•"/>
            </a:pPr>
            <a:r>
              <a:rPr lang="en-CA"/>
              <a:t>Severe trophic changes and edema in the sole of the foot and toes</a:t>
            </a:r>
            <a:endParaRPr/>
          </a:p>
          <a:p>
            <a:pPr indent="-304747" lvl="0" marL="304747" rtl="0" algn="l">
              <a:lnSpc>
                <a:spcPct val="90000"/>
              </a:lnSpc>
              <a:spcBef>
                <a:spcPts val="1600"/>
              </a:spcBef>
              <a:spcAft>
                <a:spcPts val="0"/>
              </a:spcAft>
              <a:buSzPts val="2800"/>
              <a:buChar char="•"/>
            </a:pPr>
            <a:r>
              <a:rPr lang="en-CA"/>
              <a:t>causalgia</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7"/>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Differential assessment </a:t>
            </a:r>
            <a:endParaRPr/>
          </a:p>
        </p:txBody>
      </p:sp>
      <p:sp>
        <p:nvSpPr>
          <p:cNvPr id="470" name="Google Shape;470;p67"/>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L4 to L5 radicular lesion due to a prolapsed disc results in weak inversion of the foot from a weak tibialis posterior. </a:t>
            </a:r>
            <a:endParaRPr/>
          </a:p>
          <a:p>
            <a:pPr indent="-304747" lvl="0" marL="304747" rtl="0" algn="l">
              <a:lnSpc>
                <a:spcPct val="90000"/>
              </a:lnSpc>
              <a:spcBef>
                <a:spcPts val="1600"/>
              </a:spcBef>
              <a:spcAft>
                <a:spcPts val="0"/>
              </a:spcAft>
              <a:buSzPts val="2800"/>
              <a:buChar char="•"/>
            </a:pPr>
            <a:r>
              <a:rPr lang="en-CA"/>
              <a:t>Sensory dysfunction is experiences high on the outer aspect of the leg in the L5 dermatome.</a:t>
            </a:r>
            <a:endParaRPr/>
          </a:p>
          <a:p>
            <a:pPr indent="-304747" lvl="0" marL="304747" rtl="0" algn="l">
              <a:lnSpc>
                <a:spcPct val="90000"/>
              </a:lnSpc>
              <a:spcBef>
                <a:spcPts val="1600"/>
              </a:spcBef>
              <a:spcAft>
                <a:spcPts val="0"/>
              </a:spcAft>
              <a:buSzPts val="2800"/>
              <a:buChar char="•"/>
            </a:pPr>
            <a:r>
              <a:rPr lang="en-CA"/>
              <a:t>A peroneal nerve lesion results in weak tibialis anterior, extensor hallucis longus and foot evertors, causing foot drop.</a:t>
            </a:r>
            <a:endParaRPr/>
          </a:p>
          <a:p>
            <a:pPr indent="-304747" lvl="0" marL="304747" rtl="0" algn="l">
              <a:lnSpc>
                <a:spcPct val="90000"/>
              </a:lnSpc>
              <a:spcBef>
                <a:spcPts val="1600"/>
              </a:spcBef>
              <a:spcAft>
                <a:spcPts val="0"/>
              </a:spcAft>
              <a:buSzPts val="2800"/>
              <a:buChar char="•"/>
            </a:pPr>
            <a:r>
              <a:rPr lang="en-CA"/>
              <a:t>Sensory dysfunction is experienced over the entire aspect of the outer lower leg and most of the dorsum of the foot.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8"/>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Sensory dysfunction</a:t>
            </a:r>
            <a:endParaRPr/>
          </a:p>
        </p:txBody>
      </p:sp>
      <p:sp>
        <p:nvSpPr>
          <p:cNvPr id="476" name="Google Shape;476;p68"/>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Tibial division</a:t>
            </a:r>
            <a:endParaRPr/>
          </a:p>
          <a:p>
            <a:pPr indent="-231606" lvl="1" marL="609493" rtl="0" algn="l">
              <a:lnSpc>
                <a:spcPct val="90000"/>
              </a:lnSpc>
              <a:spcBef>
                <a:spcPts val="800"/>
              </a:spcBef>
              <a:spcAft>
                <a:spcPts val="0"/>
              </a:spcAft>
              <a:buSzPts val="1920"/>
              <a:buChar char="•"/>
            </a:pPr>
            <a:r>
              <a:rPr lang="en-CA"/>
              <a:t>Altered sensation is experienced on the posterior leg, heel and sole of the foot including the toes</a:t>
            </a:r>
            <a:endParaRPr/>
          </a:p>
          <a:p>
            <a:pPr indent="-304747" lvl="0" marL="304747" rtl="0" algn="l">
              <a:lnSpc>
                <a:spcPct val="90000"/>
              </a:lnSpc>
              <a:spcBef>
                <a:spcPts val="1600"/>
              </a:spcBef>
              <a:spcAft>
                <a:spcPts val="0"/>
              </a:spcAft>
              <a:buSzPts val="2800"/>
              <a:buChar char="•"/>
            </a:pPr>
            <a:r>
              <a:rPr lang="en-CA"/>
              <a:t>Peroneal division</a:t>
            </a:r>
            <a:endParaRPr/>
          </a:p>
          <a:p>
            <a:pPr indent="-231606" lvl="1" marL="609493" rtl="0" algn="l">
              <a:lnSpc>
                <a:spcPct val="90000"/>
              </a:lnSpc>
              <a:spcBef>
                <a:spcPts val="800"/>
              </a:spcBef>
              <a:spcAft>
                <a:spcPts val="0"/>
              </a:spcAft>
              <a:buSzPts val="1920"/>
              <a:buChar char="•"/>
            </a:pPr>
            <a:r>
              <a:rPr lang="en-CA"/>
              <a:t>Altered sensation is experienced on the lateral and anterior surface of the lower leg and foot, not including the toes, as well as on the area medial to the medial malleolus and a thin strip at the edge of the foot.</a:t>
            </a:r>
            <a:endParaRPr/>
          </a:p>
          <a:p>
            <a:pPr indent="-231606" lvl="1" marL="609493" rtl="0" algn="l">
              <a:lnSpc>
                <a:spcPct val="90000"/>
              </a:lnSpc>
              <a:spcBef>
                <a:spcPts val="800"/>
              </a:spcBef>
              <a:spcAft>
                <a:spcPts val="0"/>
              </a:spcAft>
              <a:buSzPts val="1920"/>
              <a:buChar char="•"/>
            </a:pPr>
            <a:r>
              <a:rPr lang="en-CA"/>
              <a:t>Anesthesia is experienced on the dorsal surface of the foot, at the web space between the greater toe and 2</a:t>
            </a:r>
            <a:r>
              <a:rPr baseline="30000" lang="en-CA"/>
              <a:t>nd</a:t>
            </a:r>
            <a:r>
              <a:rPr lang="en-CA"/>
              <a:t> digit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9"/>
          <p:cNvSpPr txBox="1"/>
          <p:nvPr>
            <p:ph type="title"/>
          </p:nvPr>
        </p:nvSpPr>
        <p:spPr>
          <a:xfrm>
            <a:off x="1625177" y="2209801"/>
            <a:ext cx="8938472" cy="276433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5400"/>
              <a:buFont typeface="Calibri"/>
              <a:buNone/>
            </a:pPr>
            <a:r>
              <a:rPr lang="en-CA"/>
              <a:t>Bell’s palsy</a:t>
            </a:r>
            <a:endParaRPr/>
          </a:p>
        </p:txBody>
      </p:sp>
      <p:sp>
        <p:nvSpPr>
          <p:cNvPr id="482" name="Google Shape;482;p69"/>
          <p:cNvSpPr txBox="1"/>
          <p:nvPr>
            <p:ph idx="1" type="body"/>
          </p:nvPr>
        </p:nvSpPr>
        <p:spPr>
          <a:xfrm>
            <a:off x="1625176" y="4951266"/>
            <a:ext cx="7069519" cy="1220933"/>
          </a:xfrm>
          <a:prstGeom prst="rect">
            <a:avLst/>
          </a:prstGeom>
          <a:noFill/>
          <a:ln>
            <a:noFill/>
          </a:ln>
        </p:spPr>
        <p:txBody>
          <a:bodyPr anchorCtr="0" anchor="t" bIns="60925" lIns="121875" spcFirstLastPara="1" rIns="121875" wrap="square" tIns="60925">
            <a:normAutofit/>
          </a:bodyPr>
          <a:lstStyle/>
          <a:p>
            <a:pPr indent="0" lvl="0" marL="0" rtl="0" algn="l">
              <a:lnSpc>
                <a:spcPct val="90000"/>
              </a:lnSpc>
              <a:spcBef>
                <a:spcPts val="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70"/>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What is it</a:t>
            </a:r>
            <a:endParaRPr/>
          </a:p>
        </p:txBody>
      </p:sp>
      <p:sp>
        <p:nvSpPr>
          <p:cNvPr id="488" name="Google Shape;488;p70"/>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 condition involving a lesion on the facial nerve (CNVII). </a:t>
            </a:r>
            <a:endParaRPr/>
          </a:p>
          <a:p>
            <a:pPr indent="-304747" lvl="0" marL="304747" rtl="0" algn="l">
              <a:lnSpc>
                <a:spcPct val="90000"/>
              </a:lnSpc>
              <a:spcBef>
                <a:spcPts val="1600"/>
              </a:spcBef>
              <a:spcAft>
                <a:spcPts val="0"/>
              </a:spcAft>
              <a:buSzPts val="2800"/>
              <a:buChar char="•"/>
            </a:pPr>
            <a:r>
              <a:rPr lang="en-CA"/>
              <a:t>Results in flaccid paralysis of the muscles of the facial expression on the same side as the lesion.</a:t>
            </a:r>
            <a:endParaRPr/>
          </a:p>
          <a:p>
            <a:pPr indent="-304747" lvl="0" marL="304747" rtl="0" algn="l">
              <a:lnSpc>
                <a:spcPct val="90000"/>
              </a:lnSpc>
              <a:spcBef>
                <a:spcPts val="1600"/>
              </a:spcBef>
              <a:spcAft>
                <a:spcPts val="0"/>
              </a:spcAft>
              <a:buSzPts val="2800"/>
              <a:buChar char="•"/>
            </a:pPr>
            <a:r>
              <a:rPr lang="en-CA"/>
              <a:t>Affects at least 25/100,000 each year.</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71"/>
          <p:cNvSpPr txBox="1"/>
          <p:nvPr>
            <p:ph type="title"/>
          </p:nvPr>
        </p:nvSpPr>
        <p:spPr>
          <a:xfrm>
            <a:off x="989012" y="-304800"/>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path</a:t>
            </a:r>
            <a:endParaRPr/>
          </a:p>
        </p:txBody>
      </p:sp>
      <p:sp>
        <p:nvSpPr>
          <p:cNvPr id="494" name="Google Shape;494;p71"/>
          <p:cNvSpPr txBox="1"/>
          <p:nvPr>
            <p:ph idx="1" type="body"/>
          </p:nvPr>
        </p:nvSpPr>
        <p:spPr>
          <a:xfrm>
            <a:off x="912813" y="979507"/>
            <a:ext cx="4419600" cy="5878493"/>
          </a:xfrm>
          <a:prstGeom prst="rect">
            <a:avLst/>
          </a:prstGeom>
          <a:noFill/>
          <a:ln>
            <a:noFill/>
          </a:ln>
        </p:spPr>
        <p:txBody>
          <a:bodyPr anchorCtr="0" anchor="t" bIns="60925" lIns="121875" spcFirstLastPara="1" rIns="121875" wrap="square" tIns="60925">
            <a:normAutofit fontScale="92500" lnSpcReduction="10000"/>
          </a:bodyPr>
          <a:lstStyle/>
          <a:p>
            <a:pPr indent="-304747" lvl="0" marL="304747" rtl="0" algn="l">
              <a:lnSpc>
                <a:spcPct val="90000"/>
              </a:lnSpc>
              <a:spcBef>
                <a:spcPts val="0"/>
              </a:spcBef>
              <a:spcAft>
                <a:spcPts val="0"/>
              </a:spcAft>
              <a:buSzPct val="100000"/>
              <a:buChar char="•"/>
            </a:pPr>
            <a:r>
              <a:rPr lang="en-CA"/>
              <a:t>The facial nerve leaves the brain stem and passes through the genticulate ganglion before it separates into 2 divisions.</a:t>
            </a:r>
            <a:endParaRPr/>
          </a:p>
          <a:p>
            <a:pPr indent="-304747" lvl="0" marL="304747" rtl="0" algn="l">
              <a:lnSpc>
                <a:spcPct val="90000"/>
              </a:lnSpc>
              <a:spcBef>
                <a:spcPts val="1600"/>
              </a:spcBef>
              <a:spcAft>
                <a:spcPts val="0"/>
              </a:spcAft>
              <a:buSzPct val="100000"/>
              <a:buChar char="•"/>
            </a:pPr>
            <a:r>
              <a:rPr lang="en-CA"/>
              <a:t>One division is the motor nerve. It travels through the petrous canal of the temporal bone before exiting at the stylomastoid foramen. Here is travels through the partoid gland where it then gives off 5 branches to supply motor function to the muscles of facial expression.</a:t>
            </a:r>
            <a:endParaRPr/>
          </a:p>
        </p:txBody>
      </p:sp>
      <p:pic>
        <p:nvPicPr>
          <p:cNvPr id="495" name="Google Shape;495;p71"/>
          <p:cNvPicPr preferRelativeResize="0"/>
          <p:nvPr/>
        </p:nvPicPr>
        <p:blipFill rotWithShape="1">
          <a:blip r:embed="rId3">
            <a:alphaModFix/>
          </a:blip>
          <a:srcRect b="0" l="0" r="0" t="0"/>
          <a:stretch/>
        </p:blipFill>
        <p:spPr>
          <a:xfrm>
            <a:off x="5256212" y="606623"/>
            <a:ext cx="6899698" cy="556557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2"/>
          <p:cNvSpPr txBox="1"/>
          <p:nvPr>
            <p:ph type="title"/>
          </p:nvPr>
        </p:nvSpPr>
        <p:spPr>
          <a:xfrm>
            <a:off x="1217612" y="152400"/>
            <a:ext cx="10360501" cy="685800"/>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Motor nerve division</a:t>
            </a:r>
            <a:endParaRPr/>
          </a:p>
        </p:txBody>
      </p:sp>
      <p:sp>
        <p:nvSpPr>
          <p:cNvPr id="501" name="Google Shape;501;p72"/>
          <p:cNvSpPr txBox="1"/>
          <p:nvPr>
            <p:ph idx="1" type="body"/>
          </p:nvPr>
        </p:nvSpPr>
        <p:spPr>
          <a:xfrm>
            <a:off x="1218883" y="1066800"/>
            <a:ext cx="4133432" cy="5791200"/>
          </a:xfrm>
          <a:prstGeom prst="rect">
            <a:avLst/>
          </a:prstGeom>
          <a:noFill/>
          <a:ln>
            <a:noFill/>
          </a:ln>
        </p:spPr>
        <p:txBody>
          <a:bodyPr anchorCtr="0" anchor="t" bIns="60925" lIns="121875" spcFirstLastPara="1" rIns="121875" wrap="square" tIns="60925">
            <a:normAutofit fontScale="92500" lnSpcReduction="20000"/>
          </a:bodyPr>
          <a:lstStyle/>
          <a:p>
            <a:pPr indent="-304747" lvl="0" marL="304747" rtl="0" algn="l">
              <a:lnSpc>
                <a:spcPct val="90000"/>
              </a:lnSpc>
              <a:spcBef>
                <a:spcPts val="0"/>
              </a:spcBef>
              <a:spcAft>
                <a:spcPts val="0"/>
              </a:spcAft>
              <a:buSzPct val="100000"/>
              <a:buChar char="•"/>
            </a:pPr>
            <a:r>
              <a:rPr lang="en-CA"/>
              <a:t>Temporal branch: the orbital and forehead muscles except the levator palpebrae superioris (opens the eye)</a:t>
            </a:r>
            <a:endParaRPr/>
          </a:p>
          <a:p>
            <a:pPr indent="-304747" lvl="0" marL="304747" rtl="0" algn="l">
              <a:lnSpc>
                <a:spcPct val="90000"/>
              </a:lnSpc>
              <a:spcBef>
                <a:spcPts val="1600"/>
              </a:spcBef>
              <a:spcAft>
                <a:spcPts val="0"/>
              </a:spcAft>
              <a:buSzPct val="100000"/>
              <a:buChar char="•"/>
            </a:pPr>
            <a:r>
              <a:rPr lang="en-CA"/>
              <a:t>Zygomatic branch: muscles of the zygoma, orbital and intraorbital area</a:t>
            </a:r>
            <a:endParaRPr/>
          </a:p>
          <a:p>
            <a:pPr indent="-304747" lvl="0" marL="304747" rtl="0" algn="l">
              <a:lnSpc>
                <a:spcPct val="90000"/>
              </a:lnSpc>
              <a:spcBef>
                <a:spcPts val="1600"/>
              </a:spcBef>
              <a:spcAft>
                <a:spcPts val="0"/>
              </a:spcAft>
              <a:buSzPct val="100000"/>
              <a:buChar char="•"/>
            </a:pPr>
            <a:r>
              <a:rPr lang="en-CA"/>
              <a:t>Buccal branch: buccinator and upper lip muscles</a:t>
            </a:r>
            <a:endParaRPr/>
          </a:p>
          <a:p>
            <a:pPr indent="-304747" lvl="0" marL="304747" rtl="0" algn="l">
              <a:lnSpc>
                <a:spcPct val="90000"/>
              </a:lnSpc>
              <a:spcBef>
                <a:spcPts val="1600"/>
              </a:spcBef>
              <a:spcAft>
                <a:spcPts val="0"/>
              </a:spcAft>
              <a:buSzPct val="100000"/>
              <a:buChar char="•"/>
            </a:pPr>
            <a:r>
              <a:rPr lang="en-CA"/>
              <a:t>Mandibular branch: lower lip and chin muscles</a:t>
            </a:r>
            <a:endParaRPr/>
          </a:p>
          <a:p>
            <a:pPr indent="-304747" lvl="0" marL="304747" rtl="0" algn="l">
              <a:lnSpc>
                <a:spcPct val="90000"/>
              </a:lnSpc>
              <a:spcBef>
                <a:spcPts val="1600"/>
              </a:spcBef>
              <a:spcAft>
                <a:spcPts val="0"/>
              </a:spcAft>
              <a:buSzPct val="100000"/>
              <a:buChar char="•"/>
            </a:pPr>
            <a:r>
              <a:rPr lang="en-CA"/>
              <a:t>Cervical branch: platysma, stylohiod and posterior digastric muscles</a:t>
            </a:r>
            <a:endParaRPr/>
          </a:p>
        </p:txBody>
      </p:sp>
      <p:pic>
        <p:nvPicPr>
          <p:cNvPr id="502" name="Google Shape;502;p72"/>
          <p:cNvPicPr preferRelativeResize="0"/>
          <p:nvPr/>
        </p:nvPicPr>
        <p:blipFill rotWithShape="1">
          <a:blip r:embed="rId3">
            <a:alphaModFix/>
          </a:blip>
          <a:srcRect b="0" l="0" r="0" t="0"/>
          <a:stretch/>
        </p:blipFill>
        <p:spPr>
          <a:xfrm>
            <a:off x="5352315" y="1219200"/>
            <a:ext cx="6787408" cy="50958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3"/>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The other division</a:t>
            </a:r>
            <a:endParaRPr/>
          </a:p>
        </p:txBody>
      </p:sp>
      <p:sp>
        <p:nvSpPr>
          <p:cNvPr id="508" name="Google Shape;508;p73"/>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This division has mixed autonomic and sensory fibers. </a:t>
            </a:r>
            <a:endParaRPr/>
          </a:p>
          <a:p>
            <a:pPr indent="-304747" lvl="0" marL="304747" rtl="0" algn="l">
              <a:lnSpc>
                <a:spcPct val="90000"/>
              </a:lnSpc>
              <a:spcBef>
                <a:spcPts val="1600"/>
              </a:spcBef>
              <a:spcAft>
                <a:spcPts val="0"/>
              </a:spcAft>
              <a:buSzPts val="2800"/>
              <a:buChar char="•"/>
            </a:pPr>
            <a:r>
              <a:rPr lang="en-CA"/>
              <a:t>Enables taste in the anterior 2/3 of the tongue. It also controls the submandibular and sublingual salivary glands, the lacrimal glands and the small sensory area of the soft palate and around the external auditory meatus.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4"/>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Causes </a:t>
            </a:r>
            <a:endParaRPr/>
          </a:p>
        </p:txBody>
      </p:sp>
      <p:sp>
        <p:nvSpPr>
          <p:cNvPr id="514" name="Google Shape;514;p74"/>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Compression from edema</a:t>
            </a:r>
            <a:endParaRPr/>
          </a:p>
          <a:p>
            <a:pPr indent="-304747" lvl="0" marL="304747" rtl="0" algn="l">
              <a:lnSpc>
                <a:spcPct val="90000"/>
              </a:lnSpc>
              <a:spcBef>
                <a:spcPts val="1600"/>
              </a:spcBef>
              <a:spcAft>
                <a:spcPts val="0"/>
              </a:spcAft>
              <a:buSzPts val="2800"/>
              <a:buChar char="•"/>
            </a:pPr>
            <a:r>
              <a:rPr lang="en-CA"/>
              <a:t>Conditions affecting the parotid gland</a:t>
            </a:r>
            <a:endParaRPr/>
          </a:p>
          <a:p>
            <a:pPr indent="-304747" lvl="0" marL="304747" rtl="0" algn="l">
              <a:lnSpc>
                <a:spcPct val="90000"/>
              </a:lnSpc>
              <a:spcBef>
                <a:spcPts val="1600"/>
              </a:spcBef>
              <a:spcAft>
                <a:spcPts val="0"/>
              </a:spcAft>
              <a:buSzPts val="2800"/>
              <a:buChar char="•"/>
            </a:pPr>
            <a:r>
              <a:rPr lang="en-CA"/>
              <a:t>Compression from inflammation secondary to trauma</a:t>
            </a:r>
            <a:endParaRPr/>
          </a:p>
          <a:p>
            <a:pPr indent="-304747" lvl="0" marL="304747" rtl="0" algn="l">
              <a:lnSpc>
                <a:spcPct val="90000"/>
              </a:lnSpc>
              <a:spcBef>
                <a:spcPts val="1600"/>
              </a:spcBef>
              <a:spcAft>
                <a:spcPts val="0"/>
              </a:spcAft>
              <a:buSzPts val="2800"/>
              <a:buChar char="•"/>
            </a:pPr>
            <a:r>
              <a:rPr lang="en-CA"/>
              <a:t>Exposure to chill or draft</a:t>
            </a:r>
            <a:endParaRPr/>
          </a:p>
          <a:p>
            <a:pPr indent="-304747" lvl="0" marL="304747" rtl="0" algn="l">
              <a:lnSpc>
                <a:spcPct val="90000"/>
              </a:lnSpc>
              <a:spcBef>
                <a:spcPts val="1600"/>
              </a:spcBef>
              <a:spcAft>
                <a:spcPts val="0"/>
              </a:spcAft>
              <a:buSzPts val="2800"/>
              <a:buChar char="•"/>
            </a:pPr>
            <a:r>
              <a:rPr lang="en-CA"/>
              <a:t>A familiar tendency has not been clearly established but is a possibility.</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75"/>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t/>
            </a:r>
            <a:endParaRPr/>
          </a:p>
        </p:txBody>
      </p:sp>
      <p:sp>
        <p:nvSpPr>
          <p:cNvPr id="520" name="Google Shape;520;p75"/>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Read page 813</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6"/>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Symptoms </a:t>
            </a:r>
            <a:endParaRPr/>
          </a:p>
        </p:txBody>
      </p:sp>
      <p:sp>
        <p:nvSpPr>
          <p:cNvPr id="526" name="Google Shape;526;p76"/>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For most people, Bell's palsy is temporary. Symptoms usually start to improve within a few weeks, with complete recovery in about six months. A small number of people continue to have some Bell's palsy symptoms for life. Rarely, Bell's palsy can recur.</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7"/>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Symptoms cont…</a:t>
            </a:r>
            <a:endParaRPr/>
          </a:p>
        </p:txBody>
      </p:sp>
      <p:pic>
        <p:nvPicPr>
          <p:cNvPr id="532" name="Google Shape;532;p77"/>
          <p:cNvPicPr preferRelativeResize="0"/>
          <p:nvPr>
            <p:ph idx="1" type="body"/>
          </p:nvPr>
        </p:nvPicPr>
        <p:blipFill rotWithShape="1">
          <a:blip r:embed="rId3">
            <a:alphaModFix/>
          </a:blip>
          <a:srcRect b="0" l="0" r="0" t="0"/>
          <a:stretch/>
        </p:blipFill>
        <p:spPr>
          <a:xfrm>
            <a:off x="1141412" y="1600199"/>
            <a:ext cx="4648200" cy="4881671"/>
          </a:xfrm>
          <a:prstGeom prst="rect">
            <a:avLst/>
          </a:prstGeom>
          <a:noFill/>
          <a:ln>
            <a:noFill/>
          </a:ln>
        </p:spPr>
      </p:pic>
      <p:sp>
        <p:nvSpPr>
          <p:cNvPr id="533" name="Google Shape;533;p77"/>
          <p:cNvSpPr txBox="1"/>
          <p:nvPr/>
        </p:nvSpPr>
        <p:spPr>
          <a:xfrm>
            <a:off x="5803049" y="438955"/>
            <a:ext cx="6096000" cy="61247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Unilateral weakness followed by flaccid paralysis of muscles of facial expression. The person experiences: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	inability to raise eyebrows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	incomplete closure  of the eye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	inability to actively flare nostrils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	loss of the blinking reflex</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	inability to raise the corners of 	the mouth, whisper or pucker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	difficulty eating food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	difficulty articulating some 	sound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CA" sz="2800" u="none" cap="none" strike="noStrike">
                <a:solidFill>
                  <a:schemeClr val="lt1"/>
                </a:solidFill>
                <a:latin typeface="Calibri"/>
                <a:ea typeface="Calibri"/>
                <a:cs typeface="Calibri"/>
                <a:sym typeface="Calibri"/>
              </a:rPr>
              <a:t>	difficulty holding the lower lip 	to a glass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8"/>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Symptoms cont…</a:t>
            </a:r>
            <a:endParaRPr/>
          </a:p>
        </p:txBody>
      </p:sp>
      <p:sp>
        <p:nvSpPr>
          <p:cNvPr id="539" name="Google Shape;539;p78"/>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If sensory and autonomics are involved there is:</a:t>
            </a:r>
            <a:endParaRPr/>
          </a:p>
          <a:p>
            <a:pPr indent="-231606" lvl="1" marL="609493" rtl="0" algn="l">
              <a:lnSpc>
                <a:spcPct val="90000"/>
              </a:lnSpc>
              <a:spcBef>
                <a:spcPts val="800"/>
              </a:spcBef>
              <a:spcAft>
                <a:spcPts val="0"/>
              </a:spcAft>
              <a:buSzPts val="1920"/>
              <a:buChar char="•"/>
            </a:pPr>
            <a:r>
              <a:rPr lang="en-CA"/>
              <a:t>Loss of control of larcimation and usually decreased salivation</a:t>
            </a:r>
            <a:endParaRPr/>
          </a:p>
          <a:p>
            <a:pPr indent="-231606" lvl="1" marL="609493" rtl="0" algn="l">
              <a:lnSpc>
                <a:spcPct val="90000"/>
              </a:lnSpc>
              <a:spcBef>
                <a:spcPts val="800"/>
              </a:spcBef>
              <a:spcAft>
                <a:spcPts val="0"/>
              </a:spcAft>
              <a:buSzPts val="1920"/>
              <a:buChar char="•"/>
            </a:pPr>
            <a:r>
              <a:rPr lang="en-CA"/>
              <a:t>Loss of taste to anterior 2/3 of tongue</a:t>
            </a:r>
            <a:endParaRPr/>
          </a:p>
          <a:p>
            <a:pPr indent="-231606" lvl="1" marL="609493" rtl="0" algn="l">
              <a:lnSpc>
                <a:spcPct val="90000"/>
              </a:lnSpc>
              <a:spcBef>
                <a:spcPts val="800"/>
              </a:spcBef>
              <a:spcAft>
                <a:spcPts val="0"/>
              </a:spcAft>
              <a:buSzPts val="1920"/>
              <a:buChar char="•"/>
            </a:pPr>
            <a:r>
              <a:rPr lang="en-CA"/>
              <a:t>hyperacusis</a:t>
            </a:r>
            <a:endParaRPr/>
          </a:p>
          <a:p>
            <a:pPr indent="-304747" lvl="0" marL="304747" rtl="0" algn="l">
              <a:lnSpc>
                <a:spcPct val="90000"/>
              </a:lnSpc>
              <a:spcBef>
                <a:spcPts val="1600"/>
              </a:spcBef>
              <a:spcAft>
                <a:spcPts val="0"/>
              </a:spcAft>
              <a:buSzPts val="2800"/>
              <a:buChar char="•"/>
            </a:pPr>
            <a:r>
              <a:rPr lang="en-CA"/>
              <a:t>Sagging of face and eyelid</a:t>
            </a:r>
            <a:endParaRPr/>
          </a:p>
          <a:p>
            <a:pPr indent="-304747" lvl="0" marL="304747" rtl="0" algn="l">
              <a:lnSpc>
                <a:spcPct val="90000"/>
              </a:lnSpc>
              <a:spcBef>
                <a:spcPts val="1600"/>
              </a:spcBef>
              <a:spcAft>
                <a:spcPts val="0"/>
              </a:spcAft>
              <a:buSzPts val="2800"/>
              <a:buChar char="•"/>
            </a:pPr>
            <a:r>
              <a:rPr lang="en-CA"/>
              <a:t>Facial expressions are distorted</a:t>
            </a:r>
            <a:endParaRPr/>
          </a:p>
          <a:p>
            <a:pPr indent="-304747" lvl="0" marL="304747" rtl="0" algn="l">
              <a:lnSpc>
                <a:spcPct val="90000"/>
              </a:lnSpc>
              <a:spcBef>
                <a:spcPts val="1600"/>
              </a:spcBef>
              <a:spcAft>
                <a:spcPts val="0"/>
              </a:spcAft>
              <a:buSzPts val="2800"/>
              <a:buChar char="•"/>
            </a:pPr>
            <a:r>
              <a:rPr lang="en-CA"/>
              <a:t>Pain is usually not a primary symptom</a:t>
            </a:r>
            <a:endParaRPr/>
          </a:p>
          <a:p>
            <a:pPr indent="-304747" lvl="0" marL="304747" rtl="0" algn="l">
              <a:lnSpc>
                <a:spcPct val="90000"/>
              </a:lnSpc>
              <a:spcBef>
                <a:spcPts val="1600"/>
              </a:spcBef>
              <a:spcAft>
                <a:spcPts val="0"/>
              </a:spcAft>
              <a:buSzPts val="2800"/>
              <a:buChar char="•"/>
            </a:pPr>
            <a:r>
              <a:rPr lang="en-CA"/>
              <a:t>Unaffected side may feel tense.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9"/>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Testing</a:t>
            </a:r>
            <a:endParaRPr/>
          </a:p>
        </p:txBody>
      </p:sp>
      <p:sp>
        <p:nvSpPr>
          <p:cNvPr id="545" name="Google Shape;545;p79"/>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AF ROM</a:t>
            </a:r>
            <a:endParaRPr/>
          </a:p>
          <a:p>
            <a:pPr indent="-304747" lvl="0" marL="304747" rtl="0" algn="l">
              <a:lnSpc>
                <a:spcPct val="90000"/>
              </a:lnSpc>
              <a:spcBef>
                <a:spcPts val="1600"/>
              </a:spcBef>
              <a:spcAft>
                <a:spcPts val="0"/>
              </a:spcAft>
              <a:buSzPts val="2800"/>
              <a:buChar char="•"/>
            </a:pPr>
            <a:r>
              <a:rPr lang="en-CA"/>
              <a:t>AR strength testing of orbicularis oculi muscles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80"/>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Treatment </a:t>
            </a:r>
            <a:endParaRPr/>
          </a:p>
        </p:txBody>
      </p:sp>
      <p:sp>
        <p:nvSpPr>
          <p:cNvPr id="551" name="Google Shape;551;p80"/>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Ensure that fragile tissue is not compressed</a:t>
            </a:r>
            <a:endParaRPr/>
          </a:p>
          <a:p>
            <a:pPr indent="-304747" lvl="0" marL="304747" rtl="0" algn="l">
              <a:lnSpc>
                <a:spcPct val="90000"/>
              </a:lnSpc>
              <a:spcBef>
                <a:spcPts val="1600"/>
              </a:spcBef>
              <a:spcAft>
                <a:spcPts val="0"/>
              </a:spcAft>
              <a:buSzPts val="2800"/>
              <a:buChar char="•"/>
            </a:pPr>
            <a:r>
              <a:rPr lang="en-CA"/>
              <a:t>Hydro applications consist of cool washes on the affected tissues.</a:t>
            </a:r>
            <a:endParaRPr/>
          </a:p>
          <a:p>
            <a:pPr indent="-126947" lvl="0" marL="304747" rtl="0" algn="l">
              <a:lnSpc>
                <a:spcPct val="90000"/>
              </a:lnSpc>
              <a:spcBef>
                <a:spcPts val="160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81"/>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General treament</a:t>
            </a:r>
            <a:endParaRPr/>
          </a:p>
        </p:txBody>
      </p:sp>
      <p:sp>
        <p:nvSpPr>
          <p:cNvPr id="557" name="Google Shape;557;p81"/>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Decrease SNS firing</a:t>
            </a:r>
            <a:endParaRPr/>
          </a:p>
          <a:p>
            <a:pPr indent="-304747" lvl="0" marL="304747" rtl="0" algn="l">
              <a:lnSpc>
                <a:spcPct val="90000"/>
              </a:lnSpc>
              <a:spcBef>
                <a:spcPts val="1600"/>
              </a:spcBef>
              <a:spcAft>
                <a:spcPts val="0"/>
              </a:spcAft>
              <a:buSzPts val="2800"/>
              <a:buChar char="•"/>
            </a:pPr>
            <a:r>
              <a:rPr lang="en-CA"/>
              <a:t>Diaphragmatic breathing is encouraged</a:t>
            </a:r>
            <a:endParaRPr/>
          </a:p>
          <a:p>
            <a:pPr indent="-304747" lvl="0" marL="304747" rtl="0" algn="l">
              <a:lnSpc>
                <a:spcPct val="90000"/>
              </a:lnSpc>
              <a:spcBef>
                <a:spcPts val="1600"/>
              </a:spcBef>
              <a:spcAft>
                <a:spcPts val="0"/>
              </a:spcAft>
              <a:buSzPts val="2800"/>
              <a:buChar char="•"/>
            </a:pPr>
            <a:r>
              <a:rPr lang="en-CA"/>
              <a:t>Provide emotional support</a:t>
            </a:r>
            <a:endParaRPr/>
          </a:p>
          <a:p>
            <a:pPr indent="-126947" lvl="0" marL="304747" rtl="0" algn="l">
              <a:lnSpc>
                <a:spcPct val="90000"/>
              </a:lnSpc>
              <a:spcBef>
                <a:spcPts val="1600"/>
              </a:spcBef>
              <a:spcAft>
                <a:spcPts val="0"/>
              </a:spcAft>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82"/>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Specific treatment</a:t>
            </a:r>
            <a:endParaRPr/>
          </a:p>
        </p:txBody>
      </p:sp>
      <p:sp>
        <p:nvSpPr>
          <p:cNvPr id="563" name="Google Shape;563;p82"/>
          <p:cNvSpPr txBox="1"/>
          <p:nvPr>
            <p:ph idx="1" type="body"/>
          </p:nvPr>
        </p:nvSpPr>
        <p:spPr>
          <a:xfrm>
            <a:off x="1141412" y="1600200"/>
            <a:ext cx="10360501" cy="5235262"/>
          </a:xfrm>
          <a:prstGeom prst="rect">
            <a:avLst/>
          </a:prstGeom>
          <a:noFill/>
          <a:ln>
            <a:noFill/>
          </a:ln>
        </p:spPr>
        <p:txBody>
          <a:bodyPr anchorCtr="0" anchor="t" bIns="60925" lIns="121875" spcFirstLastPara="1" rIns="121875" wrap="square" tIns="60925">
            <a:normAutofit fontScale="92500" lnSpcReduction="20000"/>
          </a:bodyPr>
          <a:lstStyle/>
          <a:p>
            <a:pPr indent="-304747" lvl="0" marL="304747" rtl="0" algn="l">
              <a:lnSpc>
                <a:spcPct val="90000"/>
              </a:lnSpc>
              <a:spcBef>
                <a:spcPts val="0"/>
              </a:spcBef>
              <a:spcAft>
                <a:spcPts val="0"/>
              </a:spcAft>
              <a:buSzPct val="100000"/>
              <a:buChar char="•"/>
            </a:pPr>
            <a:r>
              <a:rPr lang="en-CA"/>
              <a:t>Treat compensatory changes and holding patterns</a:t>
            </a:r>
            <a:endParaRPr/>
          </a:p>
          <a:p>
            <a:pPr indent="-304747" lvl="0" marL="304747" rtl="0" algn="l">
              <a:lnSpc>
                <a:spcPct val="90000"/>
              </a:lnSpc>
              <a:spcBef>
                <a:spcPts val="1600"/>
              </a:spcBef>
              <a:spcAft>
                <a:spcPts val="0"/>
              </a:spcAft>
              <a:buSzPct val="100000"/>
              <a:buChar char="•"/>
            </a:pPr>
            <a:r>
              <a:rPr lang="en-CA"/>
              <a:t>Decrease hypertonicity and trigger points in compensatory muscles of the neck and shoulder.</a:t>
            </a:r>
            <a:endParaRPr/>
          </a:p>
          <a:p>
            <a:pPr indent="-304747" lvl="0" marL="304747" rtl="0" algn="l">
              <a:lnSpc>
                <a:spcPct val="90000"/>
              </a:lnSpc>
              <a:spcBef>
                <a:spcPts val="1600"/>
              </a:spcBef>
              <a:spcAft>
                <a:spcPts val="0"/>
              </a:spcAft>
              <a:buSzPct val="100000"/>
              <a:buChar char="•"/>
            </a:pPr>
            <a:r>
              <a:rPr lang="en-CA"/>
              <a:t>Reduce edema, if present</a:t>
            </a:r>
            <a:endParaRPr/>
          </a:p>
          <a:p>
            <a:pPr indent="-304747" lvl="0" marL="304747" rtl="0" algn="l">
              <a:lnSpc>
                <a:spcPct val="90000"/>
              </a:lnSpc>
              <a:spcBef>
                <a:spcPts val="1600"/>
              </a:spcBef>
              <a:spcAft>
                <a:spcPts val="0"/>
              </a:spcAft>
              <a:buSzPct val="100000"/>
              <a:buChar char="•"/>
            </a:pPr>
            <a:r>
              <a:rPr lang="en-CA"/>
              <a:t>Maintain tissue health</a:t>
            </a:r>
            <a:endParaRPr/>
          </a:p>
          <a:p>
            <a:pPr indent="-304747" lvl="0" marL="304747" rtl="0" algn="l">
              <a:lnSpc>
                <a:spcPct val="90000"/>
              </a:lnSpc>
              <a:spcBef>
                <a:spcPts val="1600"/>
              </a:spcBef>
              <a:spcAft>
                <a:spcPts val="0"/>
              </a:spcAft>
              <a:buSzPct val="100000"/>
              <a:buChar char="•"/>
            </a:pPr>
            <a:r>
              <a:rPr lang="en-CA"/>
              <a:t>Prevent contracture formation as much as possible</a:t>
            </a:r>
            <a:endParaRPr/>
          </a:p>
          <a:p>
            <a:pPr indent="-304747" lvl="0" marL="304747" rtl="0" algn="l">
              <a:lnSpc>
                <a:spcPct val="90000"/>
              </a:lnSpc>
              <a:spcBef>
                <a:spcPts val="1600"/>
              </a:spcBef>
              <a:spcAft>
                <a:spcPts val="0"/>
              </a:spcAft>
              <a:buSzPct val="100000"/>
              <a:buChar char="•"/>
            </a:pPr>
            <a:r>
              <a:rPr lang="en-CA"/>
              <a:t>Decrease pain if present</a:t>
            </a:r>
            <a:endParaRPr/>
          </a:p>
          <a:p>
            <a:pPr indent="-304747" lvl="0" marL="304747" rtl="0" algn="l">
              <a:lnSpc>
                <a:spcPct val="90000"/>
              </a:lnSpc>
              <a:spcBef>
                <a:spcPts val="1600"/>
              </a:spcBef>
              <a:spcAft>
                <a:spcPts val="0"/>
              </a:spcAft>
              <a:buSzPct val="100000"/>
              <a:buChar char="•"/>
            </a:pPr>
            <a:r>
              <a:rPr lang="en-CA"/>
              <a:t>Encourage motor re-education </a:t>
            </a:r>
            <a:endParaRPr/>
          </a:p>
          <a:p>
            <a:pPr indent="-304747" lvl="0" marL="304747" rtl="0" algn="l">
              <a:lnSpc>
                <a:spcPct val="90000"/>
              </a:lnSpc>
              <a:spcBef>
                <a:spcPts val="1600"/>
              </a:spcBef>
              <a:spcAft>
                <a:spcPts val="0"/>
              </a:spcAft>
              <a:buSzPct val="100000"/>
              <a:buChar char="•"/>
            </a:pPr>
            <a:r>
              <a:rPr lang="en-CA"/>
              <a:t>Maintain client awareness of the affected tissue</a:t>
            </a:r>
            <a:endParaRPr/>
          </a:p>
          <a:p>
            <a:pPr indent="-304747" lvl="0" marL="304747" rtl="0" algn="l">
              <a:lnSpc>
                <a:spcPct val="90000"/>
              </a:lnSpc>
              <a:spcBef>
                <a:spcPts val="1600"/>
              </a:spcBef>
              <a:spcAft>
                <a:spcPts val="0"/>
              </a:spcAft>
              <a:buSzPct val="100000"/>
              <a:buChar char="•"/>
            </a:pPr>
            <a:r>
              <a:rPr lang="en-CA"/>
              <a:t>Maintain ROM</a:t>
            </a:r>
            <a:endParaRPr/>
          </a:p>
          <a:p>
            <a:pPr indent="-304747" lvl="0" marL="304747" rtl="0" algn="l">
              <a:lnSpc>
                <a:spcPct val="90000"/>
              </a:lnSpc>
              <a:spcBef>
                <a:spcPts val="1600"/>
              </a:spcBef>
              <a:spcAft>
                <a:spcPts val="0"/>
              </a:spcAft>
              <a:buSzPct val="100000"/>
              <a:buChar char="•"/>
            </a:pPr>
            <a:r>
              <a:rPr lang="en-CA"/>
              <a:t>Promote whole body integration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83"/>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Self-care Goals</a:t>
            </a:r>
            <a:endParaRPr/>
          </a:p>
        </p:txBody>
      </p:sp>
      <p:sp>
        <p:nvSpPr>
          <p:cNvPr id="569" name="Google Shape;569;p83"/>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Encourage relaxation</a:t>
            </a:r>
            <a:endParaRPr/>
          </a:p>
          <a:p>
            <a:pPr indent="-304747" lvl="0" marL="304747" rtl="0" algn="l">
              <a:lnSpc>
                <a:spcPct val="90000"/>
              </a:lnSpc>
              <a:spcBef>
                <a:spcPts val="1600"/>
              </a:spcBef>
              <a:spcAft>
                <a:spcPts val="0"/>
              </a:spcAft>
              <a:buSzPts val="2800"/>
              <a:buChar char="•"/>
            </a:pPr>
            <a:r>
              <a:rPr lang="en-CA"/>
              <a:t>Recommend self-massage</a:t>
            </a:r>
            <a:endParaRPr/>
          </a:p>
          <a:p>
            <a:pPr indent="-231606" lvl="1" marL="609493" rtl="0" algn="l">
              <a:lnSpc>
                <a:spcPct val="90000"/>
              </a:lnSpc>
              <a:spcBef>
                <a:spcPts val="800"/>
              </a:spcBef>
              <a:spcAft>
                <a:spcPts val="0"/>
              </a:spcAft>
              <a:buSzPts val="1920"/>
              <a:buChar char="•"/>
            </a:pPr>
            <a:r>
              <a:rPr lang="en-CA"/>
              <a:t>5-10 mins 2-3 times a day</a:t>
            </a:r>
            <a:endParaRPr/>
          </a:p>
          <a:p>
            <a:pPr indent="-304747" lvl="0" marL="304747" rtl="0" algn="l">
              <a:lnSpc>
                <a:spcPct val="90000"/>
              </a:lnSpc>
              <a:spcBef>
                <a:spcPts val="1600"/>
              </a:spcBef>
              <a:spcAft>
                <a:spcPts val="0"/>
              </a:spcAft>
              <a:buSzPts val="2800"/>
              <a:buChar char="•"/>
            </a:pPr>
            <a:r>
              <a:rPr lang="en-CA"/>
              <a:t>Improve functional ability</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84"/>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Treatment frequency and expected outcomes</a:t>
            </a:r>
            <a:endParaRPr/>
          </a:p>
        </p:txBody>
      </p:sp>
      <p:sp>
        <p:nvSpPr>
          <p:cNvPr id="575" name="Google Shape;575;p84"/>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In early stages, shorter, more frequent treatments are appropriate, such as ½ hour tx 2-3x a week</a:t>
            </a:r>
            <a:endParaRPr/>
          </a:p>
          <a:p>
            <a:pPr indent="-304747" lvl="0" marL="304747" rtl="0" algn="l">
              <a:lnSpc>
                <a:spcPct val="90000"/>
              </a:lnSpc>
              <a:spcBef>
                <a:spcPts val="1600"/>
              </a:spcBef>
              <a:spcAft>
                <a:spcPts val="0"/>
              </a:spcAft>
              <a:buSzPts val="2800"/>
              <a:buChar char="•"/>
            </a:pPr>
            <a:r>
              <a:rPr lang="en-CA"/>
              <a:t>Once recovery begins, tx frequency is reduced to once a week</a:t>
            </a:r>
            <a:endParaRPr/>
          </a:p>
          <a:p>
            <a:pPr indent="-304747" lvl="0" marL="304747" rtl="0" algn="l">
              <a:lnSpc>
                <a:spcPct val="90000"/>
              </a:lnSpc>
              <a:spcBef>
                <a:spcPts val="1600"/>
              </a:spcBef>
              <a:spcAft>
                <a:spcPts val="0"/>
              </a:spcAft>
              <a:buSzPts val="2800"/>
              <a:buChar char="•"/>
            </a:pPr>
            <a:r>
              <a:rPr lang="en-CA"/>
              <a:t>Recovery depends on the severity of the lesion</a:t>
            </a:r>
            <a:endParaRPr/>
          </a:p>
          <a:p>
            <a:pPr indent="-231606" lvl="1" marL="609493" rtl="0" algn="l">
              <a:lnSpc>
                <a:spcPct val="90000"/>
              </a:lnSpc>
              <a:spcBef>
                <a:spcPts val="800"/>
              </a:spcBef>
              <a:spcAft>
                <a:spcPts val="0"/>
              </a:spcAft>
              <a:buSzPts val="1920"/>
              <a:buChar char="•"/>
            </a:pPr>
            <a:r>
              <a:rPr lang="en-CA"/>
              <a:t>Stats show full recovery to 70-85%</a:t>
            </a:r>
            <a:endParaRPr/>
          </a:p>
          <a:p>
            <a:pPr indent="-231606" lvl="1" marL="609493" rtl="0" algn="l">
              <a:lnSpc>
                <a:spcPct val="90000"/>
              </a:lnSpc>
              <a:spcBef>
                <a:spcPts val="800"/>
              </a:spcBef>
              <a:spcAft>
                <a:spcPts val="0"/>
              </a:spcAft>
              <a:buSzPts val="1920"/>
              <a:buChar char="•"/>
            </a:pPr>
            <a:r>
              <a:rPr lang="en-CA"/>
              <a:t>The remaining 15-30% of people will have some residual functional loss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85"/>
          <p:cNvSpPr txBox="1"/>
          <p:nvPr>
            <p:ph type="title"/>
          </p:nvPr>
        </p:nvSpPr>
        <p:spPr>
          <a:xfrm>
            <a:off x="1218883" y="274637"/>
            <a:ext cx="10360501" cy="1223963"/>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lt1"/>
              </a:buClr>
              <a:buSzPts val="3600"/>
              <a:buFont typeface="Calibri"/>
              <a:buNone/>
            </a:pPr>
            <a:r>
              <a:rPr lang="en-CA"/>
              <a:t>Contraindications </a:t>
            </a:r>
            <a:endParaRPr/>
          </a:p>
        </p:txBody>
      </p:sp>
      <p:sp>
        <p:nvSpPr>
          <p:cNvPr id="581" name="Google Shape;581;p85"/>
          <p:cNvSpPr txBox="1"/>
          <p:nvPr>
            <p:ph idx="1" type="body"/>
          </p:nvPr>
        </p:nvSpPr>
        <p:spPr>
          <a:xfrm>
            <a:off x="1218883" y="1701797"/>
            <a:ext cx="10360501" cy="4462272"/>
          </a:xfrm>
          <a:prstGeom prst="rect">
            <a:avLst/>
          </a:prstGeom>
          <a:noFill/>
          <a:ln>
            <a:noFill/>
          </a:ln>
        </p:spPr>
        <p:txBody>
          <a:bodyPr anchorCtr="0" anchor="t" bIns="60925" lIns="121875" spcFirstLastPara="1" rIns="121875" wrap="square" tIns="60925">
            <a:normAutofit/>
          </a:bodyPr>
          <a:lstStyle/>
          <a:p>
            <a:pPr indent="-304747" lvl="0" marL="304747" rtl="0" algn="l">
              <a:lnSpc>
                <a:spcPct val="90000"/>
              </a:lnSpc>
              <a:spcBef>
                <a:spcPts val="0"/>
              </a:spcBef>
              <a:spcAft>
                <a:spcPts val="0"/>
              </a:spcAft>
              <a:buSzPts val="2800"/>
              <a:buChar char="•"/>
            </a:pPr>
            <a:r>
              <a:rPr lang="en-CA"/>
              <a:t>There is a concern about eye infection if the eye can not close and especially if tearing is diminished</a:t>
            </a:r>
            <a:endParaRPr/>
          </a:p>
          <a:p>
            <a:pPr indent="-304747" lvl="0" marL="304747" rtl="0" algn="l">
              <a:lnSpc>
                <a:spcPct val="90000"/>
              </a:lnSpc>
              <a:spcBef>
                <a:spcPts val="1600"/>
              </a:spcBef>
              <a:spcAft>
                <a:spcPts val="0"/>
              </a:spcAft>
              <a:buSzPts val="2800"/>
              <a:buChar char="•"/>
            </a:pPr>
            <a:r>
              <a:rPr lang="en-CA"/>
              <a:t>Pressure applied during massage is modified on the flaccid tissue</a:t>
            </a:r>
            <a:endParaRPr/>
          </a:p>
          <a:p>
            <a:pPr indent="-304747" lvl="0" marL="304747" rtl="0" algn="l">
              <a:lnSpc>
                <a:spcPct val="90000"/>
              </a:lnSpc>
              <a:spcBef>
                <a:spcPts val="1600"/>
              </a:spcBef>
              <a:spcAft>
                <a:spcPts val="0"/>
              </a:spcAft>
              <a:buSzPts val="2800"/>
              <a:buChar char="•"/>
            </a:pPr>
            <a:r>
              <a:rPr lang="en-CA"/>
              <a:t>Long dragging strokes and fascial techniques are contraindicated on the affected side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Tech 16x9">
  <a:themeElements>
    <a:clrScheme name="Tech_16x9">
      <a:dk1>
        <a:srgbClr val="000000"/>
      </a:dk1>
      <a:lt1>
        <a:srgbClr val="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Tech_16x9">
      <a:dk1>
        <a:srgbClr val="000000"/>
      </a:dk1>
      <a:lt1>
        <a:srgbClr val="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