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Lst>
  <p:sldSz cy="6858000" cx="9144000"/>
  <p:notesSz cx="6858000" cy="9144000"/>
  <p:embeddedFontLst>
    <p:embeddedFont>
      <p:font typeface="Gill Sans"/>
      <p:regular r:id="rId56"/>
      <p:bold r:id="rId5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58" roundtripDataSignature="AMtx7mg4XoNpZNTiZyEmvSQ5GFdqb8T9q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font" Target="fonts/GillSans-bold.fntdata"/><Relationship Id="rId12" Type="http://schemas.openxmlformats.org/officeDocument/2006/relationships/slide" Target="slides/slide6.xml"/><Relationship Id="rId56" Type="http://schemas.openxmlformats.org/officeDocument/2006/relationships/font" Target="fonts/GillSans-regular.fntdata"/><Relationship Id="rId15" Type="http://schemas.openxmlformats.org/officeDocument/2006/relationships/slide" Target="slides/slide9.xml"/><Relationship Id="rId14" Type="http://schemas.openxmlformats.org/officeDocument/2006/relationships/slide" Target="slides/slide8.xml"/><Relationship Id="rId58" Type="http://customschemas.google.com/relationships/presentationmetadata" Target="meta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3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3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3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3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p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3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p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4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p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4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p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4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4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p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4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p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4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4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p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4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p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4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4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4" name="Shape 14"/>
        <p:cNvGrpSpPr/>
        <p:nvPr/>
      </p:nvGrpSpPr>
      <p:grpSpPr>
        <a:xfrm>
          <a:off x="0" y="0"/>
          <a:ext cx="0" cy="0"/>
          <a:chOff x="0" y="0"/>
          <a:chExt cx="0" cy="0"/>
        </a:xfrm>
      </p:grpSpPr>
      <p:sp>
        <p:nvSpPr>
          <p:cNvPr id="15" name="Google Shape;15;p51"/>
          <p:cNvSpPr txBox="1"/>
          <p:nvPr>
            <p:ph type="ctrTitle"/>
          </p:nvPr>
        </p:nvSpPr>
        <p:spPr>
          <a:xfrm>
            <a:off x="1219200" y="3886200"/>
            <a:ext cx="6858000" cy="990600"/>
          </a:xfrm>
          <a:prstGeom prst="rect">
            <a:avLst/>
          </a:prstGeom>
          <a:noFill/>
          <a:ln>
            <a:noFill/>
          </a:ln>
        </p:spPr>
        <p:txBody>
          <a:bodyPr anchorCtr="0" anchor="t" bIns="45700" lIns="91425" spcFirstLastPara="1" rIns="91425" wrap="square" tIns="45700">
            <a:normAutofit/>
          </a:bodyPr>
          <a:lstStyle>
            <a:lvl1pPr lvl="0" algn="r">
              <a:spcBef>
                <a:spcPts val="0"/>
              </a:spcBef>
              <a:spcAft>
                <a:spcPts val="0"/>
              </a:spcAft>
              <a:buClr>
                <a:schemeClr val="dk1"/>
              </a:buClr>
              <a:buSzPts val="3200"/>
              <a:buFont typeface="Bookman Old Style"/>
              <a:buNone/>
              <a:defRPr sz="32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 name="Google Shape;16;p51"/>
          <p:cNvSpPr txBox="1"/>
          <p:nvPr>
            <p:ph idx="1" type="subTitle"/>
          </p:nvPr>
        </p:nvSpPr>
        <p:spPr>
          <a:xfrm>
            <a:off x="1219200" y="5124450"/>
            <a:ext cx="6858000" cy="533400"/>
          </a:xfrm>
          <a:prstGeom prst="rect">
            <a:avLst/>
          </a:prstGeom>
          <a:noFill/>
          <a:ln>
            <a:noFill/>
          </a:ln>
        </p:spPr>
        <p:txBody>
          <a:bodyPr anchorCtr="0" anchor="t" bIns="45700" lIns="91425" spcFirstLastPara="1" rIns="91425" wrap="square" tIns="45700">
            <a:normAutofit/>
          </a:bodyPr>
          <a:lstStyle>
            <a:lvl1pPr lvl="0" algn="r">
              <a:spcBef>
                <a:spcPts val="600"/>
              </a:spcBef>
              <a:spcAft>
                <a:spcPts val="0"/>
              </a:spcAft>
              <a:buSzPts val="1520"/>
              <a:buNone/>
              <a:defRPr sz="2000">
                <a:solidFill>
                  <a:schemeClr val="dk2"/>
                </a:solidFill>
                <a:latin typeface="Bookman Old Style"/>
                <a:ea typeface="Bookman Old Style"/>
                <a:cs typeface="Bookman Old Style"/>
                <a:sym typeface="Bookman Old Style"/>
              </a:defRPr>
            </a:lvl1pPr>
            <a:lvl2pPr lvl="1" algn="ctr">
              <a:spcBef>
                <a:spcPts val="500"/>
              </a:spcBef>
              <a:spcAft>
                <a:spcPts val="0"/>
              </a:spcAft>
              <a:buSzPts val="1368"/>
              <a:buNone/>
              <a:defRPr/>
            </a:lvl2pPr>
            <a:lvl3pPr lvl="2" algn="ctr">
              <a:spcBef>
                <a:spcPts val="500"/>
              </a:spcBef>
              <a:spcAft>
                <a:spcPts val="0"/>
              </a:spcAft>
              <a:buSzPts val="1368"/>
              <a:buNone/>
              <a:defRPr/>
            </a:lvl3pPr>
            <a:lvl4pPr lvl="3" algn="ctr">
              <a:spcBef>
                <a:spcPts val="400"/>
              </a:spcBef>
              <a:spcAft>
                <a:spcPts val="0"/>
              </a:spcAft>
              <a:buSzPts val="1260"/>
              <a:buNone/>
              <a:defRPr/>
            </a:lvl4pPr>
            <a:lvl5pPr lvl="4" algn="ctr">
              <a:spcBef>
                <a:spcPts val="300"/>
              </a:spcBef>
              <a:spcAft>
                <a:spcPts val="0"/>
              </a:spcAft>
              <a:buSzPts val="1260"/>
              <a:buNone/>
              <a:defRPr/>
            </a:lvl5pPr>
            <a:lvl6pPr lvl="5" algn="ctr">
              <a:spcBef>
                <a:spcPts val="300"/>
              </a:spcBef>
              <a:spcAft>
                <a:spcPts val="0"/>
              </a:spcAft>
              <a:buSzPts val="1350"/>
              <a:buNone/>
              <a:defRPr/>
            </a:lvl6pPr>
            <a:lvl7pPr lvl="6" algn="ctr">
              <a:spcBef>
                <a:spcPts val="300"/>
              </a:spcBef>
              <a:spcAft>
                <a:spcPts val="0"/>
              </a:spcAft>
              <a:buSzPts val="1350"/>
              <a:buNone/>
              <a:defRPr/>
            </a:lvl7pPr>
            <a:lvl8pPr lvl="7" algn="ctr">
              <a:spcBef>
                <a:spcPts val="300"/>
              </a:spcBef>
              <a:spcAft>
                <a:spcPts val="0"/>
              </a:spcAft>
              <a:buSzPts val="1350"/>
              <a:buNone/>
              <a:defRPr/>
            </a:lvl8pPr>
            <a:lvl9pPr lvl="8" algn="ctr">
              <a:spcBef>
                <a:spcPts val="300"/>
              </a:spcBef>
              <a:spcAft>
                <a:spcPts val="0"/>
              </a:spcAft>
              <a:buSzPts val="1350"/>
              <a:buNone/>
              <a:defRPr/>
            </a:lvl9pPr>
          </a:lstStyle>
          <a:p/>
        </p:txBody>
      </p:sp>
      <p:sp>
        <p:nvSpPr>
          <p:cNvPr id="17" name="Google Shape;17;p51"/>
          <p:cNvSpPr txBox="1"/>
          <p:nvPr>
            <p:ph idx="10" type="dt"/>
          </p:nvPr>
        </p:nvSpPr>
        <p:spPr>
          <a:xfrm>
            <a:off x="6400800" y="6355080"/>
            <a:ext cx="2286000" cy="36576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sz="1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51"/>
          <p:cNvSpPr txBox="1"/>
          <p:nvPr>
            <p:ph idx="11" type="ftr"/>
          </p:nvPr>
        </p:nvSpPr>
        <p:spPr>
          <a:xfrm>
            <a:off x="2898648" y="6355080"/>
            <a:ext cx="3474720" cy="36576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51"/>
          <p:cNvSpPr txBox="1"/>
          <p:nvPr>
            <p:ph idx="12" type="sldNum"/>
          </p:nvPr>
        </p:nvSpPr>
        <p:spPr>
          <a:xfrm>
            <a:off x="1216152" y="6355080"/>
            <a:ext cx="1219200" cy="365760"/>
          </a:xfrm>
          <a:prstGeom prst="rect">
            <a:avLst/>
          </a:prstGeom>
          <a:noFill/>
          <a:ln>
            <a:noFill/>
          </a:ln>
        </p:spPr>
        <p:txBody>
          <a:bodyPr anchorCtr="0" anchor="t"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
        <p:nvSpPr>
          <p:cNvPr id="20" name="Google Shape;20;p51"/>
          <p:cNvSpPr/>
          <p:nvPr/>
        </p:nvSpPr>
        <p:spPr>
          <a:xfrm>
            <a:off x="904875" y="3648075"/>
            <a:ext cx="7315200" cy="1280160"/>
          </a:xfrm>
          <a:prstGeom prst="rect">
            <a:avLst/>
          </a:prstGeom>
          <a:noFill/>
          <a:ln cap="rnd"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21" name="Google Shape;21;p51"/>
          <p:cNvSpPr/>
          <p:nvPr/>
        </p:nvSpPr>
        <p:spPr>
          <a:xfrm>
            <a:off x="914400" y="5048250"/>
            <a:ext cx="7315200" cy="685800"/>
          </a:xfrm>
          <a:prstGeom prst="rect">
            <a:avLst/>
          </a:prstGeom>
          <a:noFill/>
          <a:ln cap="rnd" cmpd="sng" w="952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22" name="Google Shape;22;p51"/>
          <p:cNvSpPr/>
          <p:nvPr/>
        </p:nvSpPr>
        <p:spPr>
          <a:xfrm>
            <a:off x="904875" y="3648075"/>
            <a:ext cx="228600" cy="128016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23" name="Google Shape;23;p51"/>
          <p:cNvSpPr/>
          <p:nvPr/>
        </p:nvSpPr>
        <p:spPr>
          <a:xfrm>
            <a:off x="914400" y="5048250"/>
            <a:ext cx="228600" cy="6858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4" name="Shape 24"/>
        <p:cNvGrpSpPr/>
        <p:nvPr/>
      </p:nvGrpSpPr>
      <p:grpSpPr>
        <a:xfrm>
          <a:off x="0" y="0"/>
          <a:ext cx="0" cy="0"/>
          <a:chOff x="0" y="0"/>
          <a:chExt cx="0" cy="0"/>
        </a:xfrm>
      </p:grpSpPr>
      <p:sp>
        <p:nvSpPr>
          <p:cNvPr id="25" name="Google Shape;25;p55"/>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 name="Google Shape;26;p55"/>
          <p:cNvSpPr txBox="1"/>
          <p:nvPr>
            <p:ph idx="10" type="dt"/>
          </p:nvPr>
        </p:nvSpPr>
        <p:spPr>
          <a:xfrm>
            <a:off x="6400800" y="6356350"/>
            <a:ext cx="2289048" cy="36576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55"/>
          <p:cNvSpPr txBox="1"/>
          <p:nvPr>
            <p:ph idx="11" type="ftr"/>
          </p:nvPr>
        </p:nvSpPr>
        <p:spPr>
          <a:xfrm>
            <a:off x="2898648" y="6356350"/>
            <a:ext cx="3505200" cy="36576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55"/>
          <p:cNvSpPr txBox="1"/>
          <p:nvPr>
            <p:ph idx="12" type="sldNum"/>
          </p:nvPr>
        </p:nvSpPr>
        <p:spPr>
          <a:xfrm>
            <a:off x="612648" y="6356350"/>
            <a:ext cx="1981200" cy="365760"/>
          </a:xfrm>
          <a:prstGeom prst="rect">
            <a:avLst/>
          </a:prstGeom>
          <a:noFill/>
          <a:ln>
            <a:noFill/>
          </a:ln>
        </p:spPr>
        <p:txBody>
          <a:bodyPr anchorCtr="0" anchor="t"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
        <p:nvSpPr>
          <p:cNvPr id="29" name="Google Shape;29;p55"/>
          <p:cNvSpPr txBox="1"/>
          <p:nvPr>
            <p:ph idx="1" type="body"/>
          </p:nvPr>
        </p:nvSpPr>
        <p:spPr>
          <a:xfrm>
            <a:off x="457200" y="1219200"/>
            <a:ext cx="8229600" cy="4937760"/>
          </a:xfrm>
          <a:prstGeom prst="rect">
            <a:avLst/>
          </a:prstGeom>
          <a:noFill/>
          <a:ln>
            <a:noFill/>
          </a:ln>
        </p:spPr>
        <p:txBody>
          <a:bodyPr anchorCtr="0" anchor="t" bIns="45700" lIns="91425" spcFirstLastPara="1" rIns="91425" wrap="square" tIns="45700">
            <a:normAutofit/>
          </a:bodyPr>
          <a:lstStyle>
            <a:lvl1pPr indent="-315468" lvl="0" marL="457200" algn="l">
              <a:spcBef>
                <a:spcPts val="600"/>
              </a:spcBef>
              <a:spcAft>
                <a:spcPts val="0"/>
              </a:spcAft>
              <a:buSzPts val="1368"/>
              <a:buChar char="🞂"/>
              <a:defRPr/>
            </a:lvl1pPr>
            <a:lvl2pPr indent="-315468" lvl="1" marL="914400" algn="l">
              <a:spcBef>
                <a:spcPts val="500"/>
              </a:spcBef>
              <a:spcAft>
                <a:spcPts val="0"/>
              </a:spcAft>
              <a:buSzPts val="1368"/>
              <a:buChar char="🞂"/>
              <a:defRPr/>
            </a:lvl2pPr>
            <a:lvl3pPr indent="-315467" lvl="2" marL="1371600" algn="l">
              <a:spcBef>
                <a:spcPts val="500"/>
              </a:spcBef>
              <a:spcAft>
                <a:spcPts val="0"/>
              </a:spcAft>
              <a:buSzPts val="1368"/>
              <a:buChar char="🞂"/>
              <a:defRPr/>
            </a:lvl3pPr>
            <a:lvl4pPr indent="-308610" lvl="3" marL="1828800" algn="l">
              <a:spcBef>
                <a:spcPts val="400"/>
              </a:spcBef>
              <a:spcAft>
                <a:spcPts val="0"/>
              </a:spcAft>
              <a:buSzPts val="1260"/>
              <a:buChar char="◻"/>
              <a:defRPr/>
            </a:lvl4pPr>
            <a:lvl5pPr indent="-308610" lvl="4" marL="2286000" algn="l">
              <a:spcBef>
                <a:spcPts val="300"/>
              </a:spcBef>
              <a:spcAft>
                <a:spcPts val="0"/>
              </a:spcAft>
              <a:buSzPts val="1260"/>
              <a:buChar char="◻"/>
              <a:defRPr/>
            </a:lvl5pPr>
            <a:lvl6pPr indent="-314325" lvl="5" marL="2743200" algn="l">
              <a:spcBef>
                <a:spcPts val="300"/>
              </a:spcBef>
              <a:spcAft>
                <a:spcPts val="0"/>
              </a:spcAft>
              <a:buSzPts val="1350"/>
              <a:buChar char="🞂"/>
              <a:defRPr/>
            </a:lvl6pPr>
            <a:lvl7pPr indent="-314325" lvl="6" marL="3200400" algn="l">
              <a:spcBef>
                <a:spcPts val="300"/>
              </a:spcBef>
              <a:spcAft>
                <a:spcPts val="0"/>
              </a:spcAft>
              <a:buSzPts val="1350"/>
              <a:buChar char="🞂"/>
              <a:defRPr/>
            </a:lvl7pPr>
            <a:lvl8pPr indent="-314325" lvl="7" marL="3657600" algn="l">
              <a:spcBef>
                <a:spcPts val="300"/>
              </a:spcBef>
              <a:spcAft>
                <a:spcPts val="0"/>
              </a:spcAft>
              <a:buSzPts val="1350"/>
              <a:buChar char="🞂"/>
              <a:defRPr/>
            </a:lvl8pPr>
            <a:lvl9pPr indent="-314325" lvl="8" marL="4114800" algn="l">
              <a:spcBef>
                <a:spcPts val="300"/>
              </a:spcBef>
              <a:spcAft>
                <a:spcPts val="0"/>
              </a:spcAft>
              <a:buSzPts val="135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bg>
      <p:bgPr>
        <a:solidFill>
          <a:schemeClr val="dk2"/>
        </a:solidFill>
      </p:bgPr>
    </p:bg>
    <p:spTree>
      <p:nvGrpSpPr>
        <p:cNvPr id="30" name="Shape 30"/>
        <p:cNvGrpSpPr/>
        <p:nvPr/>
      </p:nvGrpSpPr>
      <p:grpSpPr>
        <a:xfrm>
          <a:off x="0" y="0"/>
          <a:ext cx="0" cy="0"/>
          <a:chOff x="0" y="0"/>
          <a:chExt cx="0" cy="0"/>
        </a:xfrm>
      </p:grpSpPr>
      <p:sp>
        <p:nvSpPr>
          <p:cNvPr id="31" name="Google Shape;31;p53"/>
          <p:cNvSpPr txBox="1"/>
          <p:nvPr>
            <p:ph type="title"/>
          </p:nvPr>
        </p:nvSpPr>
        <p:spPr>
          <a:xfrm>
            <a:off x="1219200" y="2971800"/>
            <a:ext cx="6858000" cy="1066800"/>
          </a:xfrm>
          <a:prstGeom prst="rect">
            <a:avLst/>
          </a:prstGeom>
          <a:noFill/>
          <a:ln>
            <a:noFill/>
          </a:ln>
        </p:spPr>
        <p:txBody>
          <a:bodyPr anchorCtr="0" anchor="t" bIns="45700" lIns="91425" spcFirstLastPara="1" rIns="91425" wrap="square" tIns="45700">
            <a:normAutofit/>
          </a:bodyPr>
          <a:lstStyle>
            <a:lvl1pPr lvl="0" algn="r">
              <a:spcBef>
                <a:spcPts val="0"/>
              </a:spcBef>
              <a:spcAft>
                <a:spcPts val="0"/>
              </a:spcAft>
              <a:buClr>
                <a:schemeClr val="lt2"/>
              </a:buClr>
              <a:buSzPts val="3200"/>
              <a:buFont typeface="Bookman Old Style"/>
              <a:buNone/>
              <a:defRPr b="0" sz="32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 name="Google Shape;32;p53"/>
          <p:cNvSpPr txBox="1"/>
          <p:nvPr>
            <p:ph idx="1" type="body"/>
          </p:nvPr>
        </p:nvSpPr>
        <p:spPr>
          <a:xfrm>
            <a:off x="1295400" y="4267200"/>
            <a:ext cx="6781800" cy="1143000"/>
          </a:xfrm>
          <a:prstGeom prst="rect">
            <a:avLst/>
          </a:prstGeom>
          <a:noFill/>
          <a:ln>
            <a:noFill/>
          </a:ln>
        </p:spPr>
        <p:txBody>
          <a:bodyPr anchorCtr="0" anchor="t" bIns="45700" lIns="91425" spcFirstLastPara="1" rIns="91425" wrap="square" tIns="45700">
            <a:normAutofit/>
          </a:bodyPr>
          <a:lstStyle>
            <a:lvl1pPr indent="-228600" lvl="0" marL="457200" algn="r">
              <a:spcBef>
                <a:spcPts val="600"/>
              </a:spcBef>
              <a:spcAft>
                <a:spcPts val="0"/>
              </a:spcAft>
              <a:buSzPts val="1520"/>
              <a:buNone/>
              <a:defRPr sz="2000">
                <a:solidFill>
                  <a:schemeClr val="lt1"/>
                </a:solidFill>
              </a:defRPr>
            </a:lvl1pPr>
            <a:lvl2pPr indent="-228600" lvl="1" marL="914400" algn="l">
              <a:spcBef>
                <a:spcPts val="500"/>
              </a:spcBef>
              <a:spcAft>
                <a:spcPts val="0"/>
              </a:spcAft>
              <a:buSzPts val="1368"/>
              <a:buNone/>
              <a:defRPr sz="1800">
                <a:solidFill>
                  <a:schemeClr val="lt1"/>
                </a:solidFill>
              </a:defRPr>
            </a:lvl2pPr>
            <a:lvl3pPr indent="-228600" lvl="2" marL="1371600" algn="l">
              <a:spcBef>
                <a:spcPts val="500"/>
              </a:spcBef>
              <a:spcAft>
                <a:spcPts val="0"/>
              </a:spcAft>
              <a:buSzPts val="1216"/>
              <a:buNone/>
              <a:defRPr sz="1600">
                <a:solidFill>
                  <a:schemeClr val="lt1"/>
                </a:solidFill>
              </a:defRPr>
            </a:lvl3pPr>
            <a:lvl4pPr indent="-228600" lvl="3" marL="1828800" algn="l">
              <a:spcBef>
                <a:spcPts val="400"/>
              </a:spcBef>
              <a:spcAft>
                <a:spcPts val="0"/>
              </a:spcAft>
              <a:buSzPts val="980"/>
              <a:buNone/>
              <a:defRPr sz="1400">
                <a:solidFill>
                  <a:schemeClr val="lt1"/>
                </a:solidFill>
              </a:defRPr>
            </a:lvl4pPr>
            <a:lvl5pPr indent="-228600" lvl="4" marL="2286000" algn="l">
              <a:spcBef>
                <a:spcPts val="300"/>
              </a:spcBef>
              <a:spcAft>
                <a:spcPts val="0"/>
              </a:spcAft>
              <a:buSzPts val="980"/>
              <a:buNone/>
              <a:defRPr sz="1400">
                <a:solidFill>
                  <a:schemeClr val="lt1"/>
                </a:solidFill>
              </a:defRPr>
            </a:lvl5pPr>
            <a:lvl6pPr indent="-314325" lvl="5" marL="2743200" algn="l">
              <a:spcBef>
                <a:spcPts val="300"/>
              </a:spcBef>
              <a:spcAft>
                <a:spcPts val="0"/>
              </a:spcAft>
              <a:buSzPts val="1350"/>
              <a:buChar char="🞂"/>
              <a:defRPr/>
            </a:lvl6pPr>
            <a:lvl7pPr indent="-314325" lvl="6" marL="3200400" algn="l">
              <a:spcBef>
                <a:spcPts val="300"/>
              </a:spcBef>
              <a:spcAft>
                <a:spcPts val="0"/>
              </a:spcAft>
              <a:buSzPts val="1350"/>
              <a:buChar char="🞂"/>
              <a:defRPr/>
            </a:lvl7pPr>
            <a:lvl8pPr indent="-314325" lvl="7" marL="3657600" algn="l">
              <a:spcBef>
                <a:spcPts val="300"/>
              </a:spcBef>
              <a:spcAft>
                <a:spcPts val="0"/>
              </a:spcAft>
              <a:buSzPts val="1350"/>
              <a:buChar char="🞂"/>
              <a:defRPr/>
            </a:lvl8pPr>
            <a:lvl9pPr indent="-314325" lvl="8" marL="4114800" algn="l">
              <a:spcBef>
                <a:spcPts val="300"/>
              </a:spcBef>
              <a:spcAft>
                <a:spcPts val="0"/>
              </a:spcAft>
              <a:buSzPts val="1350"/>
              <a:buChar char="🞂"/>
              <a:defRPr/>
            </a:lvl9pPr>
          </a:lstStyle>
          <a:p/>
        </p:txBody>
      </p:sp>
      <p:sp>
        <p:nvSpPr>
          <p:cNvPr id="33" name="Google Shape;33;p53"/>
          <p:cNvSpPr txBox="1"/>
          <p:nvPr>
            <p:ph idx="10" type="dt"/>
          </p:nvPr>
        </p:nvSpPr>
        <p:spPr>
          <a:xfrm>
            <a:off x="6400800" y="6355080"/>
            <a:ext cx="2286000" cy="36576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53"/>
          <p:cNvSpPr txBox="1"/>
          <p:nvPr>
            <p:ph idx="11" type="ftr"/>
          </p:nvPr>
        </p:nvSpPr>
        <p:spPr>
          <a:xfrm>
            <a:off x="2898648" y="6355080"/>
            <a:ext cx="3474720" cy="36576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53"/>
          <p:cNvSpPr txBox="1"/>
          <p:nvPr>
            <p:ph idx="12" type="sldNum"/>
          </p:nvPr>
        </p:nvSpPr>
        <p:spPr>
          <a:xfrm>
            <a:off x="1069848" y="6355080"/>
            <a:ext cx="1520952" cy="365760"/>
          </a:xfrm>
          <a:prstGeom prst="rect">
            <a:avLst/>
          </a:prstGeom>
          <a:noFill/>
          <a:ln>
            <a:noFill/>
          </a:ln>
        </p:spPr>
        <p:txBody>
          <a:bodyPr anchorCtr="0" anchor="t"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
        <p:nvSpPr>
          <p:cNvPr id="36" name="Google Shape;36;p53"/>
          <p:cNvSpPr/>
          <p:nvPr/>
        </p:nvSpPr>
        <p:spPr>
          <a:xfrm>
            <a:off x="914400" y="2819400"/>
            <a:ext cx="7315200" cy="1280160"/>
          </a:xfrm>
          <a:prstGeom prst="rect">
            <a:avLst/>
          </a:prstGeom>
          <a:noFill/>
          <a:ln cap="rnd"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37" name="Google Shape;37;p53"/>
          <p:cNvSpPr/>
          <p:nvPr/>
        </p:nvSpPr>
        <p:spPr>
          <a:xfrm>
            <a:off x="914400" y="2819400"/>
            <a:ext cx="228600" cy="128016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8" name="Shape 38"/>
        <p:cNvGrpSpPr/>
        <p:nvPr/>
      </p:nvGrpSpPr>
      <p:grpSpPr>
        <a:xfrm>
          <a:off x="0" y="0"/>
          <a:ext cx="0" cy="0"/>
          <a:chOff x="0" y="0"/>
          <a:chExt cx="0" cy="0"/>
        </a:xfrm>
      </p:grpSpPr>
      <p:sp>
        <p:nvSpPr>
          <p:cNvPr id="39" name="Google Shape;39;p56"/>
          <p:cNvSpPr txBox="1"/>
          <p:nvPr>
            <p:ph type="title"/>
          </p:nvPr>
        </p:nvSpPr>
        <p:spPr>
          <a:xfrm>
            <a:off x="457200" y="228600"/>
            <a:ext cx="8229600" cy="9144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 name="Google Shape;40;p56"/>
          <p:cNvSpPr txBox="1"/>
          <p:nvPr>
            <p:ph idx="10" type="dt"/>
          </p:nvPr>
        </p:nvSpPr>
        <p:spPr>
          <a:xfrm>
            <a:off x="6400800" y="6356350"/>
            <a:ext cx="2289048" cy="36576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56"/>
          <p:cNvSpPr txBox="1"/>
          <p:nvPr>
            <p:ph idx="11" type="ftr"/>
          </p:nvPr>
        </p:nvSpPr>
        <p:spPr>
          <a:xfrm>
            <a:off x="2898648" y="6356350"/>
            <a:ext cx="3505200" cy="36576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56"/>
          <p:cNvSpPr txBox="1"/>
          <p:nvPr>
            <p:ph idx="12" type="sldNum"/>
          </p:nvPr>
        </p:nvSpPr>
        <p:spPr>
          <a:xfrm>
            <a:off x="612648" y="6356350"/>
            <a:ext cx="1981200" cy="365760"/>
          </a:xfrm>
          <a:prstGeom prst="rect">
            <a:avLst/>
          </a:prstGeom>
          <a:noFill/>
          <a:ln>
            <a:noFill/>
          </a:ln>
        </p:spPr>
        <p:txBody>
          <a:bodyPr anchorCtr="0" anchor="t"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
        <p:nvSpPr>
          <p:cNvPr id="43" name="Google Shape;43;p56"/>
          <p:cNvSpPr txBox="1"/>
          <p:nvPr>
            <p:ph idx="1" type="body"/>
          </p:nvPr>
        </p:nvSpPr>
        <p:spPr>
          <a:xfrm>
            <a:off x="457200" y="1219200"/>
            <a:ext cx="4041648" cy="4937760"/>
          </a:xfrm>
          <a:prstGeom prst="rect">
            <a:avLst/>
          </a:prstGeom>
          <a:noFill/>
          <a:ln>
            <a:noFill/>
          </a:ln>
        </p:spPr>
        <p:txBody>
          <a:bodyPr anchorCtr="0" anchor="t" bIns="45700" lIns="91425" spcFirstLastPara="1" rIns="91425" wrap="square" tIns="45700">
            <a:normAutofit/>
          </a:bodyPr>
          <a:lstStyle>
            <a:lvl1pPr indent="-315468" lvl="0" marL="457200" algn="l">
              <a:spcBef>
                <a:spcPts val="600"/>
              </a:spcBef>
              <a:spcAft>
                <a:spcPts val="0"/>
              </a:spcAft>
              <a:buSzPts val="1368"/>
              <a:buChar char="🞂"/>
              <a:defRPr/>
            </a:lvl1pPr>
            <a:lvl2pPr indent="-315468" lvl="1" marL="914400" algn="l">
              <a:spcBef>
                <a:spcPts val="500"/>
              </a:spcBef>
              <a:spcAft>
                <a:spcPts val="0"/>
              </a:spcAft>
              <a:buSzPts val="1368"/>
              <a:buChar char="🞂"/>
              <a:defRPr/>
            </a:lvl2pPr>
            <a:lvl3pPr indent="-315467" lvl="2" marL="1371600" algn="l">
              <a:spcBef>
                <a:spcPts val="500"/>
              </a:spcBef>
              <a:spcAft>
                <a:spcPts val="0"/>
              </a:spcAft>
              <a:buSzPts val="1368"/>
              <a:buChar char="🞂"/>
              <a:defRPr/>
            </a:lvl3pPr>
            <a:lvl4pPr indent="-308610" lvl="3" marL="1828800" algn="l">
              <a:spcBef>
                <a:spcPts val="400"/>
              </a:spcBef>
              <a:spcAft>
                <a:spcPts val="0"/>
              </a:spcAft>
              <a:buSzPts val="1260"/>
              <a:buChar char="◻"/>
              <a:defRPr/>
            </a:lvl4pPr>
            <a:lvl5pPr indent="-308610" lvl="4" marL="2286000" algn="l">
              <a:spcBef>
                <a:spcPts val="300"/>
              </a:spcBef>
              <a:spcAft>
                <a:spcPts val="0"/>
              </a:spcAft>
              <a:buSzPts val="1260"/>
              <a:buChar char="◻"/>
              <a:defRPr/>
            </a:lvl5pPr>
            <a:lvl6pPr indent="-314325" lvl="5" marL="2743200" algn="l">
              <a:spcBef>
                <a:spcPts val="300"/>
              </a:spcBef>
              <a:spcAft>
                <a:spcPts val="0"/>
              </a:spcAft>
              <a:buSzPts val="1350"/>
              <a:buChar char="🞂"/>
              <a:defRPr/>
            </a:lvl6pPr>
            <a:lvl7pPr indent="-314325" lvl="6" marL="3200400" algn="l">
              <a:spcBef>
                <a:spcPts val="300"/>
              </a:spcBef>
              <a:spcAft>
                <a:spcPts val="0"/>
              </a:spcAft>
              <a:buSzPts val="1350"/>
              <a:buChar char="🞂"/>
              <a:defRPr/>
            </a:lvl7pPr>
            <a:lvl8pPr indent="-314325" lvl="7" marL="3657600" algn="l">
              <a:spcBef>
                <a:spcPts val="300"/>
              </a:spcBef>
              <a:spcAft>
                <a:spcPts val="0"/>
              </a:spcAft>
              <a:buSzPts val="1350"/>
              <a:buChar char="🞂"/>
              <a:defRPr/>
            </a:lvl8pPr>
            <a:lvl9pPr indent="-314325" lvl="8" marL="4114800" algn="l">
              <a:spcBef>
                <a:spcPts val="300"/>
              </a:spcBef>
              <a:spcAft>
                <a:spcPts val="0"/>
              </a:spcAft>
              <a:buSzPts val="1350"/>
              <a:buChar char="🞂"/>
              <a:defRPr/>
            </a:lvl9pPr>
          </a:lstStyle>
          <a:p/>
        </p:txBody>
      </p:sp>
      <p:sp>
        <p:nvSpPr>
          <p:cNvPr id="44" name="Google Shape;44;p56"/>
          <p:cNvSpPr txBox="1"/>
          <p:nvPr>
            <p:ph idx="2" type="body"/>
          </p:nvPr>
        </p:nvSpPr>
        <p:spPr>
          <a:xfrm>
            <a:off x="4632198" y="1216152"/>
            <a:ext cx="4041648" cy="4937760"/>
          </a:xfrm>
          <a:prstGeom prst="rect">
            <a:avLst/>
          </a:prstGeom>
          <a:noFill/>
          <a:ln>
            <a:noFill/>
          </a:ln>
        </p:spPr>
        <p:txBody>
          <a:bodyPr anchorCtr="0" anchor="t" bIns="45700" lIns="91425" spcFirstLastPara="1" rIns="91425" wrap="square" tIns="45700">
            <a:normAutofit/>
          </a:bodyPr>
          <a:lstStyle>
            <a:lvl1pPr indent="-315468" lvl="0" marL="457200" algn="l">
              <a:spcBef>
                <a:spcPts val="600"/>
              </a:spcBef>
              <a:spcAft>
                <a:spcPts val="0"/>
              </a:spcAft>
              <a:buSzPts val="1368"/>
              <a:buChar char="🞂"/>
              <a:defRPr/>
            </a:lvl1pPr>
            <a:lvl2pPr indent="-315468" lvl="1" marL="914400" algn="l">
              <a:spcBef>
                <a:spcPts val="500"/>
              </a:spcBef>
              <a:spcAft>
                <a:spcPts val="0"/>
              </a:spcAft>
              <a:buSzPts val="1368"/>
              <a:buChar char="🞂"/>
              <a:defRPr/>
            </a:lvl2pPr>
            <a:lvl3pPr indent="-315467" lvl="2" marL="1371600" algn="l">
              <a:spcBef>
                <a:spcPts val="500"/>
              </a:spcBef>
              <a:spcAft>
                <a:spcPts val="0"/>
              </a:spcAft>
              <a:buSzPts val="1368"/>
              <a:buChar char="🞂"/>
              <a:defRPr/>
            </a:lvl3pPr>
            <a:lvl4pPr indent="-308610" lvl="3" marL="1828800" algn="l">
              <a:spcBef>
                <a:spcPts val="400"/>
              </a:spcBef>
              <a:spcAft>
                <a:spcPts val="0"/>
              </a:spcAft>
              <a:buSzPts val="1260"/>
              <a:buChar char="◻"/>
              <a:defRPr/>
            </a:lvl4pPr>
            <a:lvl5pPr indent="-308610" lvl="4" marL="2286000" algn="l">
              <a:spcBef>
                <a:spcPts val="300"/>
              </a:spcBef>
              <a:spcAft>
                <a:spcPts val="0"/>
              </a:spcAft>
              <a:buSzPts val="1260"/>
              <a:buChar char="◻"/>
              <a:defRPr/>
            </a:lvl5pPr>
            <a:lvl6pPr indent="-314325" lvl="5" marL="2743200" algn="l">
              <a:spcBef>
                <a:spcPts val="300"/>
              </a:spcBef>
              <a:spcAft>
                <a:spcPts val="0"/>
              </a:spcAft>
              <a:buSzPts val="1350"/>
              <a:buChar char="🞂"/>
              <a:defRPr/>
            </a:lvl6pPr>
            <a:lvl7pPr indent="-314325" lvl="6" marL="3200400" algn="l">
              <a:spcBef>
                <a:spcPts val="300"/>
              </a:spcBef>
              <a:spcAft>
                <a:spcPts val="0"/>
              </a:spcAft>
              <a:buSzPts val="1350"/>
              <a:buChar char="🞂"/>
              <a:defRPr/>
            </a:lvl7pPr>
            <a:lvl8pPr indent="-314325" lvl="7" marL="3657600" algn="l">
              <a:spcBef>
                <a:spcPts val="300"/>
              </a:spcBef>
              <a:spcAft>
                <a:spcPts val="0"/>
              </a:spcAft>
              <a:buSzPts val="1350"/>
              <a:buChar char="🞂"/>
              <a:defRPr/>
            </a:lvl8pPr>
            <a:lvl9pPr indent="-314325" lvl="8" marL="4114800" algn="l">
              <a:spcBef>
                <a:spcPts val="300"/>
              </a:spcBef>
              <a:spcAft>
                <a:spcPts val="0"/>
              </a:spcAft>
              <a:buSzPts val="135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5" name="Shape 45"/>
        <p:cNvGrpSpPr/>
        <p:nvPr/>
      </p:nvGrpSpPr>
      <p:grpSpPr>
        <a:xfrm>
          <a:off x="0" y="0"/>
          <a:ext cx="0" cy="0"/>
          <a:chOff x="0" y="0"/>
          <a:chExt cx="0" cy="0"/>
        </a:xfrm>
      </p:grpSpPr>
      <p:sp>
        <p:nvSpPr>
          <p:cNvPr id="46" name="Google Shape;46;p57"/>
          <p:cNvSpPr txBox="1"/>
          <p:nvPr>
            <p:ph type="title"/>
          </p:nvPr>
        </p:nvSpPr>
        <p:spPr>
          <a:xfrm>
            <a:off x="457200" y="228600"/>
            <a:ext cx="8229600" cy="9144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3200"/>
              <a:buFont typeface="Bookman Old Style"/>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57"/>
          <p:cNvSpPr txBox="1"/>
          <p:nvPr>
            <p:ph idx="1" type="body"/>
          </p:nvPr>
        </p:nvSpPr>
        <p:spPr>
          <a:xfrm>
            <a:off x="457200" y="1285875"/>
            <a:ext cx="4040188" cy="685800"/>
          </a:xfrm>
          <a:prstGeom prst="rect">
            <a:avLst/>
          </a:prstGeom>
          <a:noFill/>
          <a:ln>
            <a:noFill/>
          </a:ln>
        </p:spPr>
        <p:txBody>
          <a:bodyPr anchorCtr="0" anchor="b" bIns="45700" lIns="91425" spcFirstLastPara="1" rIns="91425" wrap="square" tIns="45700">
            <a:noAutofit/>
          </a:bodyPr>
          <a:lstStyle>
            <a:lvl1pPr indent="-228600" lvl="0" marL="457200" algn="l">
              <a:spcBef>
                <a:spcPts val="600"/>
              </a:spcBef>
              <a:spcAft>
                <a:spcPts val="0"/>
              </a:spcAft>
              <a:buSzPts val="1824"/>
              <a:buNone/>
              <a:defRPr b="1" sz="2400">
                <a:solidFill>
                  <a:schemeClr val="accent2"/>
                </a:solidFill>
              </a:defRPr>
            </a:lvl1pPr>
            <a:lvl2pPr indent="-228600" lvl="1" marL="914400" algn="l">
              <a:spcBef>
                <a:spcPts val="500"/>
              </a:spcBef>
              <a:spcAft>
                <a:spcPts val="0"/>
              </a:spcAft>
              <a:buSzPts val="1520"/>
              <a:buNone/>
              <a:defRPr b="1" sz="2000"/>
            </a:lvl2pPr>
            <a:lvl3pPr indent="-228600" lvl="2" marL="1371600" algn="l">
              <a:spcBef>
                <a:spcPts val="500"/>
              </a:spcBef>
              <a:spcAft>
                <a:spcPts val="0"/>
              </a:spcAft>
              <a:buSzPts val="1368"/>
              <a:buNone/>
              <a:defRPr b="1" sz="1800"/>
            </a:lvl3pPr>
            <a:lvl4pPr indent="-228600" lvl="3" marL="1828800" algn="l">
              <a:spcBef>
                <a:spcPts val="400"/>
              </a:spcBef>
              <a:spcAft>
                <a:spcPts val="0"/>
              </a:spcAft>
              <a:buSzPts val="1120"/>
              <a:buNone/>
              <a:defRPr b="1" sz="1600"/>
            </a:lvl4pPr>
            <a:lvl5pPr indent="-228600" lvl="4" marL="2286000" algn="l">
              <a:spcBef>
                <a:spcPts val="300"/>
              </a:spcBef>
              <a:spcAft>
                <a:spcPts val="0"/>
              </a:spcAft>
              <a:buSzPts val="1120"/>
              <a:buNone/>
              <a:defRPr b="1" sz="1600"/>
            </a:lvl5pPr>
            <a:lvl6pPr indent="-314325" lvl="5" marL="2743200" algn="l">
              <a:spcBef>
                <a:spcPts val="300"/>
              </a:spcBef>
              <a:spcAft>
                <a:spcPts val="0"/>
              </a:spcAft>
              <a:buSzPts val="1350"/>
              <a:buChar char="🞂"/>
              <a:defRPr/>
            </a:lvl6pPr>
            <a:lvl7pPr indent="-314325" lvl="6" marL="3200400" algn="l">
              <a:spcBef>
                <a:spcPts val="300"/>
              </a:spcBef>
              <a:spcAft>
                <a:spcPts val="0"/>
              </a:spcAft>
              <a:buSzPts val="1350"/>
              <a:buChar char="🞂"/>
              <a:defRPr/>
            </a:lvl7pPr>
            <a:lvl8pPr indent="-314325" lvl="7" marL="3657600" algn="l">
              <a:spcBef>
                <a:spcPts val="300"/>
              </a:spcBef>
              <a:spcAft>
                <a:spcPts val="0"/>
              </a:spcAft>
              <a:buSzPts val="1350"/>
              <a:buChar char="🞂"/>
              <a:defRPr/>
            </a:lvl8pPr>
            <a:lvl9pPr indent="-314325" lvl="8" marL="4114800" algn="l">
              <a:spcBef>
                <a:spcPts val="300"/>
              </a:spcBef>
              <a:spcAft>
                <a:spcPts val="0"/>
              </a:spcAft>
              <a:buSzPts val="1350"/>
              <a:buChar char="🞂"/>
              <a:defRPr/>
            </a:lvl9pPr>
          </a:lstStyle>
          <a:p/>
        </p:txBody>
      </p:sp>
      <p:sp>
        <p:nvSpPr>
          <p:cNvPr id="48" name="Google Shape;48;p57"/>
          <p:cNvSpPr txBox="1"/>
          <p:nvPr>
            <p:ph idx="2" type="body"/>
          </p:nvPr>
        </p:nvSpPr>
        <p:spPr>
          <a:xfrm>
            <a:off x="4648200" y="1295400"/>
            <a:ext cx="4041775" cy="685800"/>
          </a:xfrm>
          <a:prstGeom prst="rect">
            <a:avLst/>
          </a:prstGeom>
          <a:noFill/>
          <a:ln>
            <a:noFill/>
          </a:ln>
        </p:spPr>
        <p:txBody>
          <a:bodyPr anchorCtr="0" anchor="b" bIns="45700" lIns="91425" spcFirstLastPara="1" rIns="91425" wrap="square" tIns="45700">
            <a:normAutofit/>
          </a:bodyPr>
          <a:lstStyle>
            <a:lvl1pPr indent="-228600" lvl="0" marL="457200" algn="l">
              <a:spcBef>
                <a:spcPts val="600"/>
              </a:spcBef>
              <a:spcAft>
                <a:spcPts val="0"/>
              </a:spcAft>
              <a:buSzPts val="1824"/>
              <a:buNone/>
              <a:defRPr b="1" sz="2400">
                <a:solidFill>
                  <a:schemeClr val="accent2"/>
                </a:solidFill>
              </a:defRPr>
            </a:lvl1pPr>
            <a:lvl2pPr indent="-228600" lvl="1" marL="914400" algn="l">
              <a:spcBef>
                <a:spcPts val="500"/>
              </a:spcBef>
              <a:spcAft>
                <a:spcPts val="0"/>
              </a:spcAft>
              <a:buSzPts val="1520"/>
              <a:buNone/>
              <a:defRPr b="1" sz="2000"/>
            </a:lvl2pPr>
            <a:lvl3pPr indent="-228600" lvl="2" marL="1371600" algn="l">
              <a:spcBef>
                <a:spcPts val="500"/>
              </a:spcBef>
              <a:spcAft>
                <a:spcPts val="0"/>
              </a:spcAft>
              <a:buSzPts val="1368"/>
              <a:buNone/>
              <a:defRPr b="1" sz="1800"/>
            </a:lvl3pPr>
            <a:lvl4pPr indent="-228600" lvl="3" marL="1828800" algn="l">
              <a:spcBef>
                <a:spcPts val="400"/>
              </a:spcBef>
              <a:spcAft>
                <a:spcPts val="0"/>
              </a:spcAft>
              <a:buSzPts val="1120"/>
              <a:buNone/>
              <a:defRPr b="1" sz="1600"/>
            </a:lvl4pPr>
            <a:lvl5pPr indent="-228600" lvl="4" marL="2286000" algn="l">
              <a:spcBef>
                <a:spcPts val="300"/>
              </a:spcBef>
              <a:spcAft>
                <a:spcPts val="0"/>
              </a:spcAft>
              <a:buSzPts val="1120"/>
              <a:buNone/>
              <a:defRPr b="1" sz="1600"/>
            </a:lvl5pPr>
            <a:lvl6pPr indent="-314325" lvl="5" marL="2743200" algn="l">
              <a:spcBef>
                <a:spcPts val="300"/>
              </a:spcBef>
              <a:spcAft>
                <a:spcPts val="0"/>
              </a:spcAft>
              <a:buSzPts val="1350"/>
              <a:buChar char="🞂"/>
              <a:defRPr/>
            </a:lvl6pPr>
            <a:lvl7pPr indent="-314325" lvl="6" marL="3200400" algn="l">
              <a:spcBef>
                <a:spcPts val="300"/>
              </a:spcBef>
              <a:spcAft>
                <a:spcPts val="0"/>
              </a:spcAft>
              <a:buSzPts val="1350"/>
              <a:buChar char="🞂"/>
              <a:defRPr/>
            </a:lvl7pPr>
            <a:lvl8pPr indent="-314325" lvl="7" marL="3657600" algn="l">
              <a:spcBef>
                <a:spcPts val="300"/>
              </a:spcBef>
              <a:spcAft>
                <a:spcPts val="0"/>
              </a:spcAft>
              <a:buSzPts val="1350"/>
              <a:buChar char="🞂"/>
              <a:defRPr/>
            </a:lvl8pPr>
            <a:lvl9pPr indent="-314325" lvl="8" marL="4114800" algn="l">
              <a:spcBef>
                <a:spcPts val="300"/>
              </a:spcBef>
              <a:spcAft>
                <a:spcPts val="0"/>
              </a:spcAft>
              <a:buSzPts val="1350"/>
              <a:buChar char="🞂"/>
              <a:defRPr/>
            </a:lvl9pPr>
          </a:lstStyle>
          <a:p/>
        </p:txBody>
      </p:sp>
      <p:sp>
        <p:nvSpPr>
          <p:cNvPr id="49" name="Google Shape;49;p57"/>
          <p:cNvSpPr txBox="1"/>
          <p:nvPr>
            <p:ph idx="10" type="dt"/>
          </p:nvPr>
        </p:nvSpPr>
        <p:spPr>
          <a:xfrm>
            <a:off x="6400800" y="6356350"/>
            <a:ext cx="2289048" cy="36576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57"/>
          <p:cNvSpPr txBox="1"/>
          <p:nvPr>
            <p:ph idx="11" type="ftr"/>
          </p:nvPr>
        </p:nvSpPr>
        <p:spPr>
          <a:xfrm>
            <a:off x="2898648" y="6356350"/>
            <a:ext cx="3505200" cy="36576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57"/>
          <p:cNvSpPr txBox="1"/>
          <p:nvPr>
            <p:ph idx="12" type="sldNum"/>
          </p:nvPr>
        </p:nvSpPr>
        <p:spPr>
          <a:xfrm>
            <a:off x="612648" y="6356350"/>
            <a:ext cx="1981200" cy="365760"/>
          </a:xfrm>
          <a:prstGeom prst="rect">
            <a:avLst/>
          </a:prstGeom>
          <a:noFill/>
          <a:ln>
            <a:noFill/>
          </a:ln>
        </p:spPr>
        <p:txBody>
          <a:bodyPr anchorCtr="0" anchor="t"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
        <p:nvSpPr>
          <p:cNvPr id="52" name="Google Shape;52;p57"/>
          <p:cNvSpPr txBox="1"/>
          <p:nvPr>
            <p:ph idx="3" type="body"/>
          </p:nvPr>
        </p:nvSpPr>
        <p:spPr>
          <a:xfrm>
            <a:off x="457200" y="2133600"/>
            <a:ext cx="4038600" cy="4038600"/>
          </a:xfrm>
          <a:prstGeom prst="rect">
            <a:avLst/>
          </a:prstGeom>
          <a:noFill/>
          <a:ln>
            <a:noFill/>
          </a:ln>
        </p:spPr>
        <p:txBody>
          <a:bodyPr anchorCtr="0" anchor="t" bIns="45700" lIns="91425" spcFirstLastPara="1" rIns="91425" wrap="square" tIns="45700">
            <a:normAutofit/>
          </a:bodyPr>
          <a:lstStyle>
            <a:lvl1pPr indent="-315468" lvl="0" marL="457200" algn="l">
              <a:spcBef>
                <a:spcPts val="600"/>
              </a:spcBef>
              <a:spcAft>
                <a:spcPts val="0"/>
              </a:spcAft>
              <a:buSzPts val="1368"/>
              <a:buChar char="🞂"/>
              <a:defRPr/>
            </a:lvl1pPr>
            <a:lvl2pPr indent="-315468" lvl="1" marL="914400" algn="l">
              <a:spcBef>
                <a:spcPts val="500"/>
              </a:spcBef>
              <a:spcAft>
                <a:spcPts val="0"/>
              </a:spcAft>
              <a:buSzPts val="1368"/>
              <a:buChar char="🞂"/>
              <a:defRPr/>
            </a:lvl2pPr>
            <a:lvl3pPr indent="-315467" lvl="2" marL="1371600" algn="l">
              <a:spcBef>
                <a:spcPts val="500"/>
              </a:spcBef>
              <a:spcAft>
                <a:spcPts val="0"/>
              </a:spcAft>
              <a:buSzPts val="1368"/>
              <a:buChar char="🞂"/>
              <a:defRPr/>
            </a:lvl3pPr>
            <a:lvl4pPr indent="-308610" lvl="3" marL="1828800" algn="l">
              <a:spcBef>
                <a:spcPts val="400"/>
              </a:spcBef>
              <a:spcAft>
                <a:spcPts val="0"/>
              </a:spcAft>
              <a:buSzPts val="1260"/>
              <a:buChar char="◻"/>
              <a:defRPr/>
            </a:lvl4pPr>
            <a:lvl5pPr indent="-308610" lvl="4" marL="2286000" algn="l">
              <a:spcBef>
                <a:spcPts val="300"/>
              </a:spcBef>
              <a:spcAft>
                <a:spcPts val="0"/>
              </a:spcAft>
              <a:buSzPts val="1260"/>
              <a:buChar char="◻"/>
              <a:defRPr/>
            </a:lvl5pPr>
            <a:lvl6pPr indent="-314325" lvl="5" marL="2743200" algn="l">
              <a:spcBef>
                <a:spcPts val="300"/>
              </a:spcBef>
              <a:spcAft>
                <a:spcPts val="0"/>
              </a:spcAft>
              <a:buSzPts val="1350"/>
              <a:buChar char="🞂"/>
              <a:defRPr/>
            </a:lvl6pPr>
            <a:lvl7pPr indent="-314325" lvl="6" marL="3200400" algn="l">
              <a:spcBef>
                <a:spcPts val="300"/>
              </a:spcBef>
              <a:spcAft>
                <a:spcPts val="0"/>
              </a:spcAft>
              <a:buSzPts val="1350"/>
              <a:buChar char="🞂"/>
              <a:defRPr/>
            </a:lvl7pPr>
            <a:lvl8pPr indent="-314325" lvl="7" marL="3657600" algn="l">
              <a:spcBef>
                <a:spcPts val="300"/>
              </a:spcBef>
              <a:spcAft>
                <a:spcPts val="0"/>
              </a:spcAft>
              <a:buSzPts val="1350"/>
              <a:buChar char="🞂"/>
              <a:defRPr/>
            </a:lvl8pPr>
            <a:lvl9pPr indent="-314325" lvl="8" marL="4114800" algn="l">
              <a:spcBef>
                <a:spcPts val="300"/>
              </a:spcBef>
              <a:spcAft>
                <a:spcPts val="0"/>
              </a:spcAft>
              <a:buSzPts val="1350"/>
              <a:buChar char="🞂"/>
              <a:defRPr/>
            </a:lvl9pPr>
          </a:lstStyle>
          <a:p/>
        </p:txBody>
      </p:sp>
      <p:sp>
        <p:nvSpPr>
          <p:cNvPr id="53" name="Google Shape;53;p57"/>
          <p:cNvSpPr txBox="1"/>
          <p:nvPr>
            <p:ph idx="4" type="body"/>
          </p:nvPr>
        </p:nvSpPr>
        <p:spPr>
          <a:xfrm>
            <a:off x="4648200" y="2133600"/>
            <a:ext cx="4038600" cy="4038600"/>
          </a:xfrm>
          <a:prstGeom prst="rect">
            <a:avLst/>
          </a:prstGeom>
          <a:noFill/>
          <a:ln>
            <a:noFill/>
          </a:ln>
        </p:spPr>
        <p:txBody>
          <a:bodyPr anchorCtr="0" anchor="t" bIns="45700" lIns="91425" spcFirstLastPara="1" rIns="91425" wrap="square" tIns="45700">
            <a:normAutofit/>
          </a:bodyPr>
          <a:lstStyle>
            <a:lvl1pPr indent="-315468" lvl="0" marL="457200" algn="l">
              <a:spcBef>
                <a:spcPts val="600"/>
              </a:spcBef>
              <a:spcAft>
                <a:spcPts val="0"/>
              </a:spcAft>
              <a:buSzPts val="1368"/>
              <a:buChar char="🞂"/>
              <a:defRPr/>
            </a:lvl1pPr>
            <a:lvl2pPr indent="-315468" lvl="1" marL="914400" algn="l">
              <a:spcBef>
                <a:spcPts val="500"/>
              </a:spcBef>
              <a:spcAft>
                <a:spcPts val="0"/>
              </a:spcAft>
              <a:buSzPts val="1368"/>
              <a:buChar char="🞂"/>
              <a:defRPr/>
            </a:lvl2pPr>
            <a:lvl3pPr indent="-315467" lvl="2" marL="1371600" algn="l">
              <a:spcBef>
                <a:spcPts val="500"/>
              </a:spcBef>
              <a:spcAft>
                <a:spcPts val="0"/>
              </a:spcAft>
              <a:buSzPts val="1368"/>
              <a:buChar char="🞂"/>
              <a:defRPr/>
            </a:lvl3pPr>
            <a:lvl4pPr indent="-308610" lvl="3" marL="1828800" algn="l">
              <a:spcBef>
                <a:spcPts val="400"/>
              </a:spcBef>
              <a:spcAft>
                <a:spcPts val="0"/>
              </a:spcAft>
              <a:buSzPts val="1260"/>
              <a:buChar char="◻"/>
              <a:defRPr/>
            </a:lvl4pPr>
            <a:lvl5pPr indent="-308610" lvl="4" marL="2286000" algn="l">
              <a:spcBef>
                <a:spcPts val="300"/>
              </a:spcBef>
              <a:spcAft>
                <a:spcPts val="0"/>
              </a:spcAft>
              <a:buSzPts val="1260"/>
              <a:buChar char="◻"/>
              <a:defRPr/>
            </a:lvl5pPr>
            <a:lvl6pPr indent="-314325" lvl="5" marL="2743200" algn="l">
              <a:spcBef>
                <a:spcPts val="300"/>
              </a:spcBef>
              <a:spcAft>
                <a:spcPts val="0"/>
              </a:spcAft>
              <a:buSzPts val="1350"/>
              <a:buChar char="🞂"/>
              <a:defRPr/>
            </a:lvl6pPr>
            <a:lvl7pPr indent="-314325" lvl="6" marL="3200400" algn="l">
              <a:spcBef>
                <a:spcPts val="300"/>
              </a:spcBef>
              <a:spcAft>
                <a:spcPts val="0"/>
              </a:spcAft>
              <a:buSzPts val="1350"/>
              <a:buChar char="🞂"/>
              <a:defRPr/>
            </a:lvl7pPr>
            <a:lvl8pPr indent="-314325" lvl="7" marL="3657600" algn="l">
              <a:spcBef>
                <a:spcPts val="300"/>
              </a:spcBef>
              <a:spcAft>
                <a:spcPts val="0"/>
              </a:spcAft>
              <a:buSzPts val="1350"/>
              <a:buChar char="🞂"/>
              <a:defRPr/>
            </a:lvl8pPr>
            <a:lvl9pPr indent="-314325" lvl="8" marL="4114800" algn="l">
              <a:spcBef>
                <a:spcPts val="300"/>
              </a:spcBef>
              <a:spcAft>
                <a:spcPts val="0"/>
              </a:spcAft>
              <a:buSzPts val="135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4" name="Shape 54"/>
        <p:cNvGrpSpPr/>
        <p:nvPr/>
      </p:nvGrpSpPr>
      <p:grpSpPr>
        <a:xfrm>
          <a:off x="0" y="0"/>
          <a:ext cx="0" cy="0"/>
          <a:chOff x="0" y="0"/>
          <a:chExt cx="0" cy="0"/>
        </a:xfrm>
      </p:grpSpPr>
      <p:sp>
        <p:nvSpPr>
          <p:cNvPr id="55" name="Google Shape;55;p58"/>
          <p:cNvSpPr txBox="1"/>
          <p:nvPr>
            <p:ph type="title"/>
          </p:nvPr>
        </p:nvSpPr>
        <p:spPr>
          <a:xfrm>
            <a:off x="457200" y="228600"/>
            <a:ext cx="8229600" cy="9144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58"/>
          <p:cNvSpPr txBox="1"/>
          <p:nvPr>
            <p:ph idx="10" type="dt"/>
          </p:nvPr>
        </p:nvSpPr>
        <p:spPr>
          <a:xfrm>
            <a:off x="6400800" y="6356350"/>
            <a:ext cx="2289048" cy="36576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58"/>
          <p:cNvSpPr txBox="1"/>
          <p:nvPr>
            <p:ph idx="11" type="ftr"/>
          </p:nvPr>
        </p:nvSpPr>
        <p:spPr>
          <a:xfrm>
            <a:off x="2898648" y="6356350"/>
            <a:ext cx="3505200" cy="36576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58"/>
          <p:cNvSpPr txBox="1"/>
          <p:nvPr>
            <p:ph idx="12" type="sldNum"/>
          </p:nvPr>
        </p:nvSpPr>
        <p:spPr>
          <a:xfrm>
            <a:off x="612648" y="6356350"/>
            <a:ext cx="1981200" cy="365760"/>
          </a:xfrm>
          <a:prstGeom prst="rect">
            <a:avLst/>
          </a:prstGeom>
          <a:noFill/>
          <a:ln>
            <a:noFill/>
          </a:ln>
        </p:spPr>
        <p:txBody>
          <a:bodyPr anchorCtr="0" anchor="t"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
        <p:nvSpPr>
          <p:cNvPr id="59" name="Google Shape;59;p58"/>
          <p:cNvSpPr/>
          <p:nvPr/>
        </p:nvSpPr>
        <p:spPr>
          <a:xfrm rot="5400000">
            <a:off x="419100" y="6467475"/>
            <a:ext cx="190849" cy="120314"/>
          </a:xfrm>
          <a:prstGeom prst="triangle">
            <a:avLst>
              <a:gd fmla="val 50000"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60" name="Shape 60"/>
        <p:cNvGrpSpPr/>
        <p:nvPr/>
      </p:nvGrpSpPr>
      <p:grpSpPr>
        <a:xfrm>
          <a:off x="0" y="0"/>
          <a:ext cx="0" cy="0"/>
          <a:chOff x="0" y="0"/>
          <a:chExt cx="0" cy="0"/>
        </a:xfrm>
      </p:grpSpPr>
      <p:sp>
        <p:nvSpPr>
          <p:cNvPr id="61" name="Google Shape;61;p59"/>
          <p:cNvSpPr txBox="1"/>
          <p:nvPr>
            <p:ph idx="10" type="dt"/>
          </p:nvPr>
        </p:nvSpPr>
        <p:spPr>
          <a:xfrm>
            <a:off x="6400800" y="6356350"/>
            <a:ext cx="2289048" cy="36576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59"/>
          <p:cNvSpPr txBox="1"/>
          <p:nvPr>
            <p:ph idx="11" type="ftr"/>
          </p:nvPr>
        </p:nvSpPr>
        <p:spPr>
          <a:xfrm>
            <a:off x="2898648" y="6356350"/>
            <a:ext cx="3505200" cy="36576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59"/>
          <p:cNvSpPr txBox="1"/>
          <p:nvPr>
            <p:ph idx="12" type="sldNum"/>
          </p:nvPr>
        </p:nvSpPr>
        <p:spPr>
          <a:xfrm>
            <a:off x="612648" y="6356350"/>
            <a:ext cx="1981200" cy="365760"/>
          </a:xfrm>
          <a:prstGeom prst="rect">
            <a:avLst/>
          </a:prstGeom>
          <a:noFill/>
          <a:ln>
            <a:noFill/>
          </a:ln>
        </p:spPr>
        <p:txBody>
          <a:bodyPr anchorCtr="0" anchor="t"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cxnSp>
        <p:nvCxnSpPr>
          <p:cNvPr id="64" name="Google Shape;64;p59"/>
          <p:cNvCxnSpPr/>
          <p:nvPr/>
        </p:nvCxnSpPr>
        <p:spPr>
          <a:xfrm>
            <a:off x="457200" y="6353175"/>
            <a:ext cx="8229600" cy="0"/>
          </a:xfrm>
          <a:prstGeom prst="straightConnector1">
            <a:avLst/>
          </a:prstGeom>
          <a:noFill/>
          <a:ln cap="flat" cmpd="sng" w="9525">
            <a:solidFill>
              <a:schemeClr val="accent2"/>
            </a:solidFill>
            <a:prstDash val="dash"/>
            <a:round/>
            <a:headEnd len="sm" w="sm" type="none"/>
            <a:tailEnd len="sm" w="sm" type="none"/>
          </a:ln>
        </p:spPr>
      </p:cxnSp>
      <p:sp>
        <p:nvSpPr>
          <p:cNvPr id="65" name="Google Shape;65;p59"/>
          <p:cNvSpPr/>
          <p:nvPr/>
        </p:nvSpPr>
        <p:spPr>
          <a:xfrm rot="5400000">
            <a:off x="419100" y="6467475"/>
            <a:ext cx="190849" cy="120314"/>
          </a:xfrm>
          <a:prstGeom prst="triangle">
            <a:avLst>
              <a:gd fmla="val 50000"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66" name="Shape 66"/>
        <p:cNvGrpSpPr/>
        <p:nvPr/>
      </p:nvGrpSpPr>
      <p:grpSpPr>
        <a:xfrm>
          <a:off x="0" y="0"/>
          <a:ext cx="0" cy="0"/>
          <a:chOff x="0" y="0"/>
          <a:chExt cx="0" cy="0"/>
        </a:xfrm>
      </p:grpSpPr>
      <p:sp>
        <p:nvSpPr>
          <p:cNvPr id="67" name="Google Shape;67;p60"/>
          <p:cNvSpPr txBox="1"/>
          <p:nvPr>
            <p:ph type="title"/>
          </p:nvPr>
        </p:nvSpPr>
        <p:spPr>
          <a:xfrm>
            <a:off x="6324600" y="304800"/>
            <a:ext cx="2514600" cy="8382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dk2"/>
              </a:buClr>
              <a:buSzPts val="2000"/>
              <a:buFont typeface="Gill Sans"/>
              <a:buNone/>
              <a:defRPr b="1" sz="2000">
                <a:solidFill>
                  <a:schemeClr val="dk2"/>
                </a:solidFill>
                <a:latin typeface="Gill Sans"/>
                <a:ea typeface="Gill Sans"/>
                <a:cs typeface="Gill Sans"/>
                <a:sym typeface="Gill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60"/>
          <p:cNvSpPr txBox="1"/>
          <p:nvPr>
            <p:ph idx="1" type="body"/>
          </p:nvPr>
        </p:nvSpPr>
        <p:spPr>
          <a:xfrm>
            <a:off x="6324600" y="1219200"/>
            <a:ext cx="2514600" cy="4843463"/>
          </a:xfrm>
          <a:prstGeom prst="rect">
            <a:avLst/>
          </a:prstGeom>
          <a:noFill/>
          <a:ln>
            <a:noFill/>
          </a:ln>
        </p:spPr>
        <p:txBody>
          <a:bodyPr anchorCtr="0" anchor="t" bIns="45700" lIns="91425" spcFirstLastPara="1" rIns="91425" wrap="square" tIns="45700">
            <a:normAutofit/>
          </a:bodyPr>
          <a:lstStyle>
            <a:lvl1pPr indent="-228600" lvl="0" marL="457200" algn="l">
              <a:lnSpc>
                <a:spcPct val="137500"/>
              </a:lnSpc>
              <a:spcBef>
                <a:spcPts val="600"/>
              </a:spcBef>
              <a:spcAft>
                <a:spcPts val="0"/>
              </a:spcAft>
              <a:buSzPts val="1216"/>
              <a:buNone/>
              <a:defRPr sz="1600">
                <a:solidFill>
                  <a:schemeClr val="dk2"/>
                </a:solidFill>
              </a:defRPr>
            </a:lvl1pPr>
            <a:lvl2pPr indent="-228600" lvl="1" marL="914400" algn="l">
              <a:spcBef>
                <a:spcPts val="1000"/>
              </a:spcBef>
              <a:spcAft>
                <a:spcPts val="0"/>
              </a:spcAft>
              <a:buSzPts val="912"/>
              <a:buNone/>
              <a:defRPr sz="1200"/>
            </a:lvl2pPr>
            <a:lvl3pPr indent="-228600" lvl="2" marL="1371600" algn="l">
              <a:spcBef>
                <a:spcPts val="500"/>
              </a:spcBef>
              <a:spcAft>
                <a:spcPts val="0"/>
              </a:spcAft>
              <a:buSzPts val="760"/>
              <a:buNone/>
              <a:defRPr sz="1000"/>
            </a:lvl3pPr>
            <a:lvl4pPr indent="-228600" lvl="3" marL="1828800" algn="l">
              <a:spcBef>
                <a:spcPts val="400"/>
              </a:spcBef>
              <a:spcAft>
                <a:spcPts val="0"/>
              </a:spcAft>
              <a:buSzPts val="630"/>
              <a:buNone/>
              <a:defRPr sz="900"/>
            </a:lvl4pPr>
            <a:lvl5pPr indent="-228600" lvl="4" marL="2286000" algn="l">
              <a:spcBef>
                <a:spcPts val="300"/>
              </a:spcBef>
              <a:spcAft>
                <a:spcPts val="0"/>
              </a:spcAft>
              <a:buSzPts val="630"/>
              <a:buNone/>
              <a:defRPr sz="900"/>
            </a:lvl5pPr>
            <a:lvl6pPr indent="-314325" lvl="5" marL="2743200" algn="l">
              <a:spcBef>
                <a:spcPts val="300"/>
              </a:spcBef>
              <a:spcAft>
                <a:spcPts val="0"/>
              </a:spcAft>
              <a:buSzPts val="1350"/>
              <a:buChar char="🞂"/>
              <a:defRPr/>
            </a:lvl6pPr>
            <a:lvl7pPr indent="-314325" lvl="6" marL="3200400" algn="l">
              <a:spcBef>
                <a:spcPts val="300"/>
              </a:spcBef>
              <a:spcAft>
                <a:spcPts val="0"/>
              </a:spcAft>
              <a:buSzPts val="1350"/>
              <a:buChar char="🞂"/>
              <a:defRPr/>
            </a:lvl7pPr>
            <a:lvl8pPr indent="-314325" lvl="7" marL="3657600" algn="l">
              <a:spcBef>
                <a:spcPts val="300"/>
              </a:spcBef>
              <a:spcAft>
                <a:spcPts val="0"/>
              </a:spcAft>
              <a:buSzPts val="1350"/>
              <a:buChar char="🞂"/>
              <a:defRPr/>
            </a:lvl8pPr>
            <a:lvl9pPr indent="-314325" lvl="8" marL="4114800" algn="l">
              <a:spcBef>
                <a:spcPts val="300"/>
              </a:spcBef>
              <a:spcAft>
                <a:spcPts val="0"/>
              </a:spcAft>
              <a:buSzPts val="1350"/>
              <a:buChar char="🞂"/>
              <a:defRPr/>
            </a:lvl9pPr>
          </a:lstStyle>
          <a:p/>
        </p:txBody>
      </p:sp>
      <p:sp>
        <p:nvSpPr>
          <p:cNvPr id="69" name="Google Shape;69;p60"/>
          <p:cNvSpPr txBox="1"/>
          <p:nvPr>
            <p:ph idx="10" type="dt"/>
          </p:nvPr>
        </p:nvSpPr>
        <p:spPr>
          <a:xfrm>
            <a:off x="6400800" y="6356350"/>
            <a:ext cx="2289048" cy="36576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60"/>
          <p:cNvSpPr txBox="1"/>
          <p:nvPr>
            <p:ph idx="11" type="ftr"/>
          </p:nvPr>
        </p:nvSpPr>
        <p:spPr>
          <a:xfrm>
            <a:off x="2898648" y="6356350"/>
            <a:ext cx="3505200" cy="36576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60"/>
          <p:cNvSpPr txBox="1"/>
          <p:nvPr>
            <p:ph idx="12" type="sldNum"/>
          </p:nvPr>
        </p:nvSpPr>
        <p:spPr>
          <a:xfrm>
            <a:off x="612648" y="6356350"/>
            <a:ext cx="1981200" cy="365760"/>
          </a:xfrm>
          <a:prstGeom prst="rect">
            <a:avLst/>
          </a:prstGeom>
          <a:noFill/>
          <a:ln>
            <a:noFill/>
          </a:ln>
        </p:spPr>
        <p:txBody>
          <a:bodyPr anchorCtr="0" anchor="t"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cxnSp>
        <p:nvCxnSpPr>
          <p:cNvPr id="72" name="Google Shape;72;p60"/>
          <p:cNvCxnSpPr/>
          <p:nvPr/>
        </p:nvCxnSpPr>
        <p:spPr>
          <a:xfrm>
            <a:off x="457200" y="6353175"/>
            <a:ext cx="8229600" cy="0"/>
          </a:xfrm>
          <a:prstGeom prst="straightConnector1">
            <a:avLst/>
          </a:prstGeom>
          <a:noFill/>
          <a:ln cap="flat" cmpd="sng" w="9525">
            <a:solidFill>
              <a:schemeClr val="accent2"/>
            </a:solidFill>
            <a:prstDash val="dash"/>
            <a:round/>
            <a:headEnd len="sm" w="sm" type="none"/>
            <a:tailEnd len="sm" w="sm" type="none"/>
          </a:ln>
        </p:spPr>
      </p:cxnSp>
      <p:cxnSp>
        <p:nvCxnSpPr>
          <p:cNvPr id="73" name="Google Shape;73;p60"/>
          <p:cNvCxnSpPr/>
          <p:nvPr/>
        </p:nvCxnSpPr>
        <p:spPr>
          <a:xfrm rot="5400000">
            <a:off x="3160645" y="3324225"/>
            <a:ext cx="6035040" cy="0"/>
          </a:xfrm>
          <a:prstGeom prst="straightConnector1">
            <a:avLst/>
          </a:prstGeom>
          <a:noFill/>
          <a:ln cap="flat" cmpd="sng" w="9525">
            <a:solidFill>
              <a:schemeClr val="accent2"/>
            </a:solidFill>
            <a:prstDash val="dash"/>
            <a:round/>
            <a:headEnd len="sm" w="sm" type="none"/>
            <a:tailEnd len="sm" w="sm" type="none"/>
          </a:ln>
        </p:spPr>
      </p:cxnSp>
      <p:sp>
        <p:nvSpPr>
          <p:cNvPr id="74" name="Google Shape;74;p60"/>
          <p:cNvSpPr/>
          <p:nvPr/>
        </p:nvSpPr>
        <p:spPr>
          <a:xfrm rot="5400000">
            <a:off x="419100" y="6467475"/>
            <a:ext cx="190849" cy="120314"/>
          </a:xfrm>
          <a:prstGeom prst="triangle">
            <a:avLst>
              <a:gd fmla="val 50000"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75" name="Google Shape;75;p60"/>
          <p:cNvSpPr txBox="1"/>
          <p:nvPr>
            <p:ph idx="2" type="body"/>
          </p:nvPr>
        </p:nvSpPr>
        <p:spPr>
          <a:xfrm>
            <a:off x="304800" y="304800"/>
            <a:ext cx="5715000" cy="5715000"/>
          </a:xfrm>
          <a:prstGeom prst="rect">
            <a:avLst/>
          </a:prstGeom>
          <a:noFill/>
          <a:ln>
            <a:noFill/>
          </a:ln>
        </p:spPr>
        <p:txBody>
          <a:bodyPr anchorCtr="0" anchor="t" bIns="45700" lIns="91425" spcFirstLastPara="1" rIns="91425" wrap="square" tIns="45700">
            <a:normAutofit/>
          </a:bodyPr>
          <a:lstStyle>
            <a:lvl1pPr indent="-315468" lvl="0" marL="457200" algn="l">
              <a:spcBef>
                <a:spcPts val="600"/>
              </a:spcBef>
              <a:spcAft>
                <a:spcPts val="0"/>
              </a:spcAft>
              <a:buSzPts val="1368"/>
              <a:buChar char="🞂"/>
              <a:defRPr/>
            </a:lvl1pPr>
            <a:lvl2pPr indent="-315468" lvl="1" marL="914400" algn="l">
              <a:spcBef>
                <a:spcPts val="500"/>
              </a:spcBef>
              <a:spcAft>
                <a:spcPts val="0"/>
              </a:spcAft>
              <a:buSzPts val="1368"/>
              <a:buChar char="🞂"/>
              <a:defRPr/>
            </a:lvl2pPr>
            <a:lvl3pPr indent="-315467" lvl="2" marL="1371600" algn="l">
              <a:spcBef>
                <a:spcPts val="500"/>
              </a:spcBef>
              <a:spcAft>
                <a:spcPts val="0"/>
              </a:spcAft>
              <a:buSzPts val="1368"/>
              <a:buChar char="🞂"/>
              <a:defRPr/>
            </a:lvl3pPr>
            <a:lvl4pPr indent="-308610" lvl="3" marL="1828800" algn="l">
              <a:spcBef>
                <a:spcPts val="400"/>
              </a:spcBef>
              <a:spcAft>
                <a:spcPts val="0"/>
              </a:spcAft>
              <a:buSzPts val="1260"/>
              <a:buChar char="◻"/>
              <a:defRPr/>
            </a:lvl4pPr>
            <a:lvl5pPr indent="-308610" lvl="4" marL="2286000" algn="l">
              <a:spcBef>
                <a:spcPts val="300"/>
              </a:spcBef>
              <a:spcAft>
                <a:spcPts val="0"/>
              </a:spcAft>
              <a:buSzPts val="1260"/>
              <a:buChar char="◻"/>
              <a:defRPr/>
            </a:lvl5pPr>
            <a:lvl6pPr indent="-314325" lvl="5" marL="2743200" algn="l">
              <a:spcBef>
                <a:spcPts val="300"/>
              </a:spcBef>
              <a:spcAft>
                <a:spcPts val="0"/>
              </a:spcAft>
              <a:buSzPts val="1350"/>
              <a:buChar char="🞂"/>
              <a:defRPr/>
            </a:lvl6pPr>
            <a:lvl7pPr indent="-314325" lvl="6" marL="3200400" algn="l">
              <a:spcBef>
                <a:spcPts val="300"/>
              </a:spcBef>
              <a:spcAft>
                <a:spcPts val="0"/>
              </a:spcAft>
              <a:buSzPts val="1350"/>
              <a:buChar char="🞂"/>
              <a:defRPr/>
            </a:lvl7pPr>
            <a:lvl8pPr indent="-314325" lvl="7" marL="3657600" algn="l">
              <a:spcBef>
                <a:spcPts val="300"/>
              </a:spcBef>
              <a:spcAft>
                <a:spcPts val="0"/>
              </a:spcAft>
              <a:buSzPts val="1350"/>
              <a:buChar char="🞂"/>
              <a:defRPr/>
            </a:lvl8pPr>
            <a:lvl9pPr indent="-314325" lvl="8" marL="4114800" algn="l">
              <a:spcBef>
                <a:spcPts val="300"/>
              </a:spcBef>
              <a:spcAft>
                <a:spcPts val="0"/>
              </a:spcAft>
              <a:buSzPts val="1350"/>
              <a:buChar cha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bg>
      <p:bgPr>
        <a:solidFill>
          <a:schemeClr val="dk2"/>
        </a:solidFill>
      </p:bgPr>
    </p:bg>
    <p:spTree>
      <p:nvGrpSpPr>
        <p:cNvPr id="76" name="Shape 76"/>
        <p:cNvGrpSpPr/>
        <p:nvPr/>
      </p:nvGrpSpPr>
      <p:grpSpPr>
        <a:xfrm>
          <a:off x="0" y="0"/>
          <a:ext cx="0" cy="0"/>
          <a:chOff x="0" y="0"/>
          <a:chExt cx="0" cy="0"/>
        </a:xfrm>
      </p:grpSpPr>
      <p:sp>
        <p:nvSpPr>
          <p:cNvPr id="77" name="Google Shape;77;p61"/>
          <p:cNvSpPr txBox="1"/>
          <p:nvPr>
            <p:ph type="title"/>
          </p:nvPr>
        </p:nvSpPr>
        <p:spPr>
          <a:xfrm>
            <a:off x="457200" y="500856"/>
            <a:ext cx="8229600" cy="674688"/>
          </a:xfrm>
          <a:prstGeom prst="rect">
            <a:avLst/>
          </a:prstGeom>
          <a:noFill/>
          <a:ln cap="flat" cmpd="sng" w="9525">
            <a:solidFill>
              <a:schemeClr val="accent1"/>
            </a:solidFill>
            <a:prstDash val="solid"/>
            <a:round/>
            <a:headEnd len="sm" w="sm" type="none"/>
            <a:tailEnd len="sm" w="sm" type="none"/>
          </a:ln>
        </p:spPr>
        <p:txBody>
          <a:bodyPr anchorCtr="0" anchor="ctr" bIns="45700" lIns="274300" spcFirstLastPara="1" rIns="91425" wrap="square" tIns="45700">
            <a:normAutofit/>
          </a:bodyPr>
          <a:lstStyle>
            <a:lvl1pPr lvl="0" algn="r">
              <a:spcBef>
                <a:spcPts val="0"/>
              </a:spcBef>
              <a:spcAft>
                <a:spcPts val="0"/>
              </a:spcAft>
              <a:buClr>
                <a:schemeClr val="lt1"/>
              </a:buClr>
              <a:buSzPts val="2000"/>
              <a:buFont typeface="Bookman Old Style"/>
              <a:buNone/>
              <a:defRPr b="0" sz="2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61"/>
          <p:cNvSpPr/>
          <p:nvPr>
            <p:ph idx="2" type="pic"/>
          </p:nvPr>
        </p:nvSpPr>
        <p:spPr>
          <a:xfrm>
            <a:off x="457200" y="1905000"/>
            <a:ext cx="8229600" cy="4270248"/>
          </a:xfrm>
          <a:prstGeom prst="rect">
            <a:avLst/>
          </a:prstGeom>
          <a:solidFill>
            <a:srgbClr val="BABABA"/>
          </a:solidFill>
          <a:ln>
            <a:noFill/>
          </a:ln>
        </p:spPr>
      </p:sp>
      <p:sp>
        <p:nvSpPr>
          <p:cNvPr id="79" name="Google Shape;79;p61"/>
          <p:cNvSpPr txBox="1"/>
          <p:nvPr>
            <p:ph idx="1" type="body"/>
          </p:nvPr>
        </p:nvSpPr>
        <p:spPr>
          <a:xfrm>
            <a:off x="457200" y="1219200"/>
            <a:ext cx="8229600" cy="533400"/>
          </a:xfrm>
          <a:prstGeom prst="rect">
            <a:avLst/>
          </a:prstGeom>
          <a:noFill/>
          <a:ln>
            <a:noFill/>
          </a:ln>
        </p:spPr>
        <p:txBody>
          <a:bodyPr anchorCtr="0" anchor="ctr" bIns="45700" lIns="91425" spcFirstLastPara="1" rIns="91425" wrap="square" tIns="45700">
            <a:normAutofit/>
          </a:bodyPr>
          <a:lstStyle>
            <a:lvl1pPr indent="-228600" lvl="0" marL="457200" algn="l">
              <a:spcBef>
                <a:spcPts val="600"/>
              </a:spcBef>
              <a:spcAft>
                <a:spcPts val="0"/>
              </a:spcAft>
              <a:buSzPts val="1064"/>
              <a:buFont typeface="Gill Sans"/>
              <a:buNone/>
              <a:defRPr sz="1400"/>
            </a:lvl1pPr>
            <a:lvl2pPr indent="-286512" lvl="1" marL="914400" algn="l">
              <a:spcBef>
                <a:spcPts val="500"/>
              </a:spcBef>
              <a:spcAft>
                <a:spcPts val="0"/>
              </a:spcAft>
              <a:buSzPts val="912"/>
              <a:buChar char="🞂"/>
              <a:defRPr sz="1200"/>
            </a:lvl2pPr>
            <a:lvl3pPr indent="-276860" lvl="2" marL="1371600" algn="l">
              <a:spcBef>
                <a:spcPts val="500"/>
              </a:spcBef>
              <a:spcAft>
                <a:spcPts val="0"/>
              </a:spcAft>
              <a:buSzPts val="760"/>
              <a:buChar char="🞂"/>
              <a:defRPr sz="1000"/>
            </a:lvl3pPr>
            <a:lvl4pPr indent="-268605" lvl="3" marL="1828800" algn="l">
              <a:spcBef>
                <a:spcPts val="400"/>
              </a:spcBef>
              <a:spcAft>
                <a:spcPts val="0"/>
              </a:spcAft>
              <a:buSzPts val="630"/>
              <a:buChar char="◻"/>
              <a:defRPr sz="900"/>
            </a:lvl4pPr>
            <a:lvl5pPr indent="-268604" lvl="4" marL="2286000" algn="l">
              <a:spcBef>
                <a:spcPts val="300"/>
              </a:spcBef>
              <a:spcAft>
                <a:spcPts val="0"/>
              </a:spcAft>
              <a:buSzPts val="630"/>
              <a:buChar char="◻"/>
              <a:defRPr sz="900"/>
            </a:lvl5pPr>
            <a:lvl6pPr indent="-314325" lvl="5" marL="2743200" algn="l">
              <a:spcBef>
                <a:spcPts val="300"/>
              </a:spcBef>
              <a:spcAft>
                <a:spcPts val="0"/>
              </a:spcAft>
              <a:buSzPts val="1350"/>
              <a:buChar char="🞂"/>
              <a:defRPr/>
            </a:lvl6pPr>
            <a:lvl7pPr indent="-314325" lvl="6" marL="3200400" algn="l">
              <a:spcBef>
                <a:spcPts val="300"/>
              </a:spcBef>
              <a:spcAft>
                <a:spcPts val="0"/>
              </a:spcAft>
              <a:buSzPts val="1350"/>
              <a:buChar char="🞂"/>
              <a:defRPr/>
            </a:lvl7pPr>
            <a:lvl8pPr indent="-314325" lvl="7" marL="3657600" algn="l">
              <a:spcBef>
                <a:spcPts val="300"/>
              </a:spcBef>
              <a:spcAft>
                <a:spcPts val="0"/>
              </a:spcAft>
              <a:buSzPts val="1350"/>
              <a:buChar char="🞂"/>
              <a:defRPr/>
            </a:lvl8pPr>
            <a:lvl9pPr indent="-314325" lvl="8" marL="4114800" algn="l">
              <a:spcBef>
                <a:spcPts val="300"/>
              </a:spcBef>
              <a:spcAft>
                <a:spcPts val="0"/>
              </a:spcAft>
              <a:buSzPts val="1350"/>
              <a:buChar char="🞂"/>
              <a:defRPr/>
            </a:lvl9pPr>
          </a:lstStyle>
          <a:p/>
        </p:txBody>
      </p:sp>
      <p:sp>
        <p:nvSpPr>
          <p:cNvPr id="80" name="Google Shape;80;p61"/>
          <p:cNvSpPr txBox="1"/>
          <p:nvPr>
            <p:ph idx="10" type="dt"/>
          </p:nvPr>
        </p:nvSpPr>
        <p:spPr>
          <a:xfrm>
            <a:off x="6400800" y="6356350"/>
            <a:ext cx="2289048" cy="36576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61"/>
          <p:cNvSpPr txBox="1"/>
          <p:nvPr>
            <p:ph idx="11" type="ftr"/>
          </p:nvPr>
        </p:nvSpPr>
        <p:spPr>
          <a:xfrm>
            <a:off x="2898648" y="6356350"/>
            <a:ext cx="3505200" cy="36576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61"/>
          <p:cNvSpPr txBox="1"/>
          <p:nvPr>
            <p:ph idx="12" type="sldNum"/>
          </p:nvPr>
        </p:nvSpPr>
        <p:spPr>
          <a:xfrm>
            <a:off x="612648" y="6356350"/>
            <a:ext cx="1981200" cy="365760"/>
          </a:xfrm>
          <a:prstGeom prst="rect">
            <a:avLst/>
          </a:prstGeom>
          <a:noFill/>
          <a:ln>
            <a:noFill/>
          </a:ln>
        </p:spPr>
        <p:txBody>
          <a:bodyPr anchorCtr="0" anchor="t"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cxnSp>
        <p:nvCxnSpPr>
          <p:cNvPr id="83" name="Google Shape;83;p61"/>
          <p:cNvCxnSpPr/>
          <p:nvPr/>
        </p:nvCxnSpPr>
        <p:spPr>
          <a:xfrm>
            <a:off x="457200" y="6353175"/>
            <a:ext cx="8229600" cy="0"/>
          </a:xfrm>
          <a:prstGeom prst="straightConnector1">
            <a:avLst/>
          </a:prstGeom>
          <a:noFill/>
          <a:ln cap="flat" cmpd="sng" w="9525">
            <a:solidFill>
              <a:schemeClr val="accent2"/>
            </a:solidFill>
            <a:prstDash val="dash"/>
            <a:round/>
            <a:headEnd len="sm" w="sm" type="none"/>
            <a:tailEnd len="sm" w="sm" type="none"/>
          </a:ln>
        </p:spPr>
      </p:cxnSp>
      <p:sp>
        <p:nvSpPr>
          <p:cNvPr id="84" name="Google Shape;84;p61"/>
          <p:cNvSpPr/>
          <p:nvPr/>
        </p:nvSpPr>
        <p:spPr>
          <a:xfrm rot="5400000">
            <a:off x="419100" y="6467475"/>
            <a:ext cx="190849" cy="120314"/>
          </a:xfrm>
          <a:prstGeom prst="triangle">
            <a:avLst>
              <a:gd fmla="val 50000"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85" name="Google Shape;85;p61"/>
          <p:cNvSpPr/>
          <p:nvPr/>
        </p:nvSpPr>
        <p:spPr>
          <a:xfrm>
            <a:off x="457200" y="500856"/>
            <a:ext cx="182880" cy="6858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6" name="Shape 86"/>
        <p:cNvGrpSpPr/>
        <p:nvPr/>
      </p:nvGrpSpPr>
      <p:grpSpPr>
        <a:xfrm>
          <a:off x="0" y="0"/>
          <a:ext cx="0" cy="0"/>
          <a:chOff x="0" y="0"/>
          <a:chExt cx="0" cy="0"/>
        </a:xfrm>
      </p:grpSpPr>
      <p:sp>
        <p:nvSpPr>
          <p:cNvPr id="87" name="Google Shape;87;p62"/>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8" name="Google Shape;88;p62"/>
          <p:cNvSpPr txBox="1"/>
          <p:nvPr>
            <p:ph idx="1" type="body"/>
          </p:nvPr>
        </p:nvSpPr>
        <p:spPr>
          <a:xfrm rot="5400000">
            <a:off x="2116836" y="-440436"/>
            <a:ext cx="4910328" cy="8229600"/>
          </a:xfrm>
          <a:prstGeom prst="rect">
            <a:avLst/>
          </a:prstGeom>
          <a:noFill/>
          <a:ln>
            <a:noFill/>
          </a:ln>
        </p:spPr>
        <p:txBody>
          <a:bodyPr anchorCtr="0" anchor="t" bIns="45700" lIns="91425" spcFirstLastPara="1" rIns="91425" wrap="square" tIns="45700">
            <a:normAutofit/>
          </a:bodyPr>
          <a:lstStyle>
            <a:lvl1pPr indent="-315468" lvl="0" marL="457200" algn="l">
              <a:spcBef>
                <a:spcPts val="600"/>
              </a:spcBef>
              <a:spcAft>
                <a:spcPts val="0"/>
              </a:spcAft>
              <a:buSzPts val="1368"/>
              <a:buChar char="🞂"/>
              <a:defRPr/>
            </a:lvl1pPr>
            <a:lvl2pPr indent="-315468" lvl="1" marL="914400" algn="l">
              <a:spcBef>
                <a:spcPts val="500"/>
              </a:spcBef>
              <a:spcAft>
                <a:spcPts val="0"/>
              </a:spcAft>
              <a:buSzPts val="1368"/>
              <a:buChar char="🞂"/>
              <a:defRPr/>
            </a:lvl2pPr>
            <a:lvl3pPr indent="-315467" lvl="2" marL="1371600" algn="l">
              <a:spcBef>
                <a:spcPts val="500"/>
              </a:spcBef>
              <a:spcAft>
                <a:spcPts val="0"/>
              </a:spcAft>
              <a:buSzPts val="1368"/>
              <a:buChar char="🞂"/>
              <a:defRPr/>
            </a:lvl3pPr>
            <a:lvl4pPr indent="-308610" lvl="3" marL="1828800" algn="l">
              <a:spcBef>
                <a:spcPts val="400"/>
              </a:spcBef>
              <a:spcAft>
                <a:spcPts val="0"/>
              </a:spcAft>
              <a:buSzPts val="1260"/>
              <a:buChar char="◻"/>
              <a:defRPr/>
            </a:lvl4pPr>
            <a:lvl5pPr indent="-308610" lvl="4" marL="2286000" algn="l">
              <a:spcBef>
                <a:spcPts val="300"/>
              </a:spcBef>
              <a:spcAft>
                <a:spcPts val="0"/>
              </a:spcAft>
              <a:buSzPts val="1260"/>
              <a:buChar char="◻"/>
              <a:defRPr/>
            </a:lvl5pPr>
            <a:lvl6pPr indent="-314325" lvl="5" marL="2743200" algn="l">
              <a:spcBef>
                <a:spcPts val="300"/>
              </a:spcBef>
              <a:spcAft>
                <a:spcPts val="0"/>
              </a:spcAft>
              <a:buSzPts val="1350"/>
              <a:buChar char="🞂"/>
              <a:defRPr/>
            </a:lvl6pPr>
            <a:lvl7pPr indent="-314325" lvl="6" marL="3200400" algn="l">
              <a:spcBef>
                <a:spcPts val="300"/>
              </a:spcBef>
              <a:spcAft>
                <a:spcPts val="0"/>
              </a:spcAft>
              <a:buSzPts val="1350"/>
              <a:buChar char="🞂"/>
              <a:defRPr/>
            </a:lvl7pPr>
            <a:lvl8pPr indent="-314325" lvl="7" marL="3657600" algn="l">
              <a:spcBef>
                <a:spcPts val="300"/>
              </a:spcBef>
              <a:spcAft>
                <a:spcPts val="0"/>
              </a:spcAft>
              <a:buSzPts val="1350"/>
              <a:buChar char="🞂"/>
              <a:defRPr/>
            </a:lvl8pPr>
            <a:lvl9pPr indent="-314325" lvl="8" marL="4114800" algn="l">
              <a:spcBef>
                <a:spcPts val="300"/>
              </a:spcBef>
              <a:spcAft>
                <a:spcPts val="0"/>
              </a:spcAft>
              <a:buSzPts val="1350"/>
              <a:buChar char="🞂"/>
              <a:defRPr/>
            </a:lvl9pPr>
          </a:lstStyle>
          <a:p/>
        </p:txBody>
      </p:sp>
      <p:sp>
        <p:nvSpPr>
          <p:cNvPr id="89" name="Google Shape;89;p62"/>
          <p:cNvSpPr txBox="1"/>
          <p:nvPr>
            <p:ph idx="10" type="dt"/>
          </p:nvPr>
        </p:nvSpPr>
        <p:spPr>
          <a:xfrm>
            <a:off x="6400800" y="6356350"/>
            <a:ext cx="2289048" cy="36576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62"/>
          <p:cNvSpPr txBox="1"/>
          <p:nvPr>
            <p:ph idx="11" type="ftr"/>
          </p:nvPr>
        </p:nvSpPr>
        <p:spPr>
          <a:xfrm>
            <a:off x="2898648" y="6356350"/>
            <a:ext cx="3505200" cy="36576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62"/>
          <p:cNvSpPr txBox="1"/>
          <p:nvPr>
            <p:ph idx="12" type="sldNum"/>
          </p:nvPr>
        </p:nvSpPr>
        <p:spPr>
          <a:xfrm>
            <a:off x="612648" y="6356350"/>
            <a:ext cx="1981200" cy="365760"/>
          </a:xfrm>
          <a:prstGeom prst="rect">
            <a:avLst/>
          </a:prstGeom>
          <a:noFill/>
          <a:ln>
            <a:noFill/>
          </a:ln>
        </p:spPr>
        <p:txBody>
          <a:bodyPr anchorCtr="0" anchor="t"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92" name="Shape 92"/>
        <p:cNvGrpSpPr/>
        <p:nvPr/>
      </p:nvGrpSpPr>
      <p:grpSpPr>
        <a:xfrm>
          <a:off x="0" y="0"/>
          <a:ext cx="0" cy="0"/>
          <a:chOff x="0" y="0"/>
          <a:chExt cx="0" cy="0"/>
        </a:xfrm>
      </p:grpSpPr>
      <p:sp>
        <p:nvSpPr>
          <p:cNvPr id="93" name="Google Shape;93;p63"/>
          <p:cNvSpPr txBox="1"/>
          <p:nvPr>
            <p:ph type="title"/>
          </p:nvPr>
        </p:nvSpPr>
        <p:spPr>
          <a:xfrm rot="5400000">
            <a:off x="4732338" y="2171701"/>
            <a:ext cx="5851525" cy="20574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6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15468" lvl="0" marL="457200" algn="l">
              <a:spcBef>
                <a:spcPts val="600"/>
              </a:spcBef>
              <a:spcAft>
                <a:spcPts val="0"/>
              </a:spcAft>
              <a:buSzPts val="1368"/>
              <a:buChar char="🞂"/>
              <a:defRPr/>
            </a:lvl1pPr>
            <a:lvl2pPr indent="-315468" lvl="1" marL="914400" algn="l">
              <a:spcBef>
                <a:spcPts val="500"/>
              </a:spcBef>
              <a:spcAft>
                <a:spcPts val="0"/>
              </a:spcAft>
              <a:buSzPts val="1368"/>
              <a:buChar char="🞂"/>
              <a:defRPr/>
            </a:lvl2pPr>
            <a:lvl3pPr indent="-315467" lvl="2" marL="1371600" algn="l">
              <a:spcBef>
                <a:spcPts val="500"/>
              </a:spcBef>
              <a:spcAft>
                <a:spcPts val="0"/>
              </a:spcAft>
              <a:buSzPts val="1368"/>
              <a:buChar char="🞂"/>
              <a:defRPr/>
            </a:lvl3pPr>
            <a:lvl4pPr indent="-308610" lvl="3" marL="1828800" algn="l">
              <a:spcBef>
                <a:spcPts val="400"/>
              </a:spcBef>
              <a:spcAft>
                <a:spcPts val="0"/>
              </a:spcAft>
              <a:buSzPts val="1260"/>
              <a:buChar char="◻"/>
              <a:defRPr/>
            </a:lvl4pPr>
            <a:lvl5pPr indent="-308610" lvl="4" marL="2286000" algn="l">
              <a:spcBef>
                <a:spcPts val="300"/>
              </a:spcBef>
              <a:spcAft>
                <a:spcPts val="0"/>
              </a:spcAft>
              <a:buSzPts val="1260"/>
              <a:buChar char="◻"/>
              <a:defRPr/>
            </a:lvl5pPr>
            <a:lvl6pPr indent="-314325" lvl="5" marL="2743200" algn="l">
              <a:spcBef>
                <a:spcPts val="300"/>
              </a:spcBef>
              <a:spcAft>
                <a:spcPts val="0"/>
              </a:spcAft>
              <a:buSzPts val="1350"/>
              <a:buChar char="🞂"/>
              <a:defRPr/>
            </a:lvl6pPr>
            <a:lvl7pPr indent="-314325" lvl="6" marL="3200400" algn="l">
              <a:spcBef>
                <a:spcPts val="300"/>
              </a:spcBef>
              <a:spcAft>
                <a:spcPts val="0"/>
              </a:spcAft>
              <a:buSzPts val="1350"/>
              <a:buChar char="🞂"/>
              <a:defRPr/>
            </a:lvl7pPr>
            <a:lvl8pPr indent="-314325" lvl="7" marL="3657600" algn="l">
              <a:spcBef>
                <a:spcPts val="300"/>
              </a:spcBef>
              <a:spcAft>
                <a:spcPts val="0"/>
              </a:spcAft>
              <a:buSzPts val="1350"/>
              <a:buChar char="🞂"/>
              <a:defRPr/>
            </a:lvl8pPr>
            <a:lvl9pPr indent="-314325" lvl="8" marL="4114800" algn="l">
              <a:spcBef>
                <a:spcPts val="300"/>
              </a:spcBef>
              <a:spcAft>
                <a:spcPts val="0"/>
              </a:spcAft>
              <a:buSzPts val="1350"/>
              <a:buChar char="🞂"/>
              <a:defRPr/>
            </a:lvl9pPr>
          </a:lstStyle>
          <a:p/>
        </p:txBody>
      </p:sp>
      <p:sp>
        <p:nvSpPr>
          <p:cNvPr id="95" name="Google Shape;95;p63"/>
          <p:cNvSpPr txBox="1"/>
          <p:nvPr>
            <p:ph idx="10" type="dt"/>
          </p:nvPr>
        </p:nvSpPr>
        <p:spPr>
          <a:xfrm>
            <a:off x="6400800" y="6356350"/>
            <a:ext cx="2289048" cy="36576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63"/>
          <p:cNvSpPr txBox="1"/>
          <p:nvPr>
            <p:ph idx="11" type="ftr"/>
          </p:nvPr>
        </p:nvSpPr>
        <p:spPr>
          <a:xfrm>
            <a:off x="2898648" y="6356350"/>
            <a:ext cx="3505200" cy="36576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 name="Google Shape;97;p63"/>
          <p:cNvSpPr txBox="1"/>
          <p:nvPr>
            <p:ph idx="12" type="sldNum"/>
          </p:nvPr>
        </p:nvSpPr>
        <p:spPr>
          <a:xfrm>
            <a:off x="612648" y="6356350"/>
            <a:ext cx="1981200" cy="365760"/>
          </a:xfrm>
          <a:prstGeom prst="rect">
            <a:avLst/>
          </a:prstGeom>
          <a:noFill/>
          <a:ln>
            <a:noFill/>
          </a:ln>
        </p:spPr>
        <p:txBody>
          <a:bodyPr anchorCtr="0" anchor="t"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cxnSp>
        <p:nvCxnSpPr>
          <p:cNvPr id="98" name="Google Shape;98;p63"/>
          <p:cNvCxnSpPr/>
          <p:nvPr/>
        </p:nvCxnSpPr>
        <p:spPr>
          <a:xfrm>
            <a:off x="457200" y="6353175"/>
            <a:ext cx="8229600" cy="0"/>
          </a:xfrm>
          <a:prstGeom prst="straightConnector1">
            <a:avLst/>
          </a:prstGeom>
          <a:noFill/>
          <a:ln cap="flat" cmpd="sng" w="9525">
            <a:solidFill>
              <a:schemeClr val="accent2"/>
            </a:solidFill>
            <a:prstDash val="dash"/>
            <a:round/>
            <a:headEnd len="sm" w="sm" type="none"/>
            <a:tailEnd len="sm" w="sm" type="none"/>
          </a:ln>
        </p:spPr>
      </p:cxnSp>
      <p:sp>
        <p:nvSpPr>
          <p:cNvPr id="99" name="Google Shape;99;p63"/>
          <p:cNvSpPr/>
          <p:nvPr/>
        </p:nvSpPr>
        <p:spPr>
          <a:xfrm rot="5400000">
            <a:off x="419100" y="6467475"/>
            <a:ext cx="190849" cy="120314"/>
          </a:xfrm>
          <a:prstGeom prst="triangle">
            <a:avLst>
              <a:gd fmla="val 50000"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cxnSp>
        <p:nvCxnSpPr>
          <p:cNvPr id="100" name="Google Shape;100;p63"/>
          <p:cNvCxnSpPr/>
          <p:nvPr/>
        </p:nvCxnSpPr>
        <p:spPr>
          <a:xfrm rot="5400000">
            <a:off x="3629607" y="3201952"/>
            <a:ext cx="5852160" cy="0"/>
          </a:xfrm>
          <a:prstGeom prst="straightConnector1">
            <a:avLst/>
          </a:prstGeom>
          <a:noFill/>
          <a:ln cap="flat" cmpd="sng" w="9525">
            <a:solidFill>
              <a:schemeClr val="accent2"/>
            </a:solidFill>
            <a:prstDash val="dash"/>
            <a:round/>
            <a:headEnd len="sm" w="sm" type="none"/>
            <a:tailEnd len="sm" w="sm" type="none"/>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bg>
      <p:bgPr>
        <a:solidFill>
          <a:schemeClr val="dk2"/>
        </a:solidFill>
      </p:bgPr>
    </p:bg>
    <p:spTree>
      <p:nvGrpSpPr>
        <p:cNvPr id="110" name="Shape 110"/>
        <p:cNvGrpSpPr/>
        <p:nvPr/>
      </p:nvGrpSpPr>
      <p:grpSpPr>
        <a:xfrm>
          <a:off x="0" y="0"/>
          <a:ext cx="0" cy="0"/>
          <a:chOff x="0" y="0"/>
          <a:chExt cx="0" cy="0"/>
        </a:xfrm>
      </p:grpSpPr>
      <p:sp>
        <p:nvSpPr>
          <p:cNvPr id="111" name="Google Shape;111;p54"/>
          <p:cNvSpPr txBox="1"/>
          <p:nvPr>
            <p:ph type="title"/>
          </p:nvPr>
        </p:nvSpPr>
        <p:spPr>
          <a:xfrm>
            <a:off x="1219200" y="2971800"/>
            <a:ext cx="6858000" cy="1066800"/>
          </a:xfrm>
          <a:prstGeom prst="rect">
            <a:avLst/>
          </a:prstGeom>
          <a:noFill/>
          <a:ln>
            <a:noFill/>
          </a:ln>
        </p:spPr>
        <p:txBody>
          <a:bodyPr anchorCtr="0" anchor="t" bIns="45700" lIns="91425" spcFirstLastPara="1" rIns="91425" wrap="square" tIns="45700">
            <a:normAutofit/>
          </a:bodyPr>
          <a:lstStyle>
            <a:lvl1pPr lvl="0" algn="r">
              <a:spcBef>
                <a:spcPts val="0"/>
              </a:spcBef>
              <a:spcAft>
                <a:spcPts val="0"/>
              </a:spcAft>
              <a:buClr>
                <a:schemeClr val="lt2"/>
              </a:buClr>
              <a:buSzPts val="3200"/>
              <a:buFont typeface="Bookman Old Style"/>
              <a:buNone/>
              <a:defRPr b="0" sz="32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2" name="Google Shape;112;p54"/>
          <p:cNvSpPr txBox="1"/>
          <p:nvPr>
            <p:ph idx="1" type="body"/>
          </p:nvPr>
        </p:nvSpPr>
        <p:spPr>
          <a:xfrm>
            <a:off x="1295400" y="4267200"/>
            <a:ext cx="6781800" cy="1143000"/>
          </a:xfrm>
          <a:prstGeom prst="rect">
            <a:avLst/>
          </a:prstGeom>
          <a:noFill/>
          <a:ln>
            <a:noFill/>
          </a:ln>
        </p:spPr>
        <p:txBody>
          <a:bodyPr anchorCtr="0" anchor="t" bIns="45700" lIns="91425" spcFirstLastPara="1" rIns="91425" wrap="square" tIns="45700">
            <a:normAutofit/>
          </a:bodyPr>
          <a:lstStyle>
            <a:lvl1pPr indent="-228600" lvl="0" marL="457200" algn="r">
              <a:spcBef>
                <a:spcPts val="600"/>
              </a:spcBef>
              <a:spcAft>
                <a:spcPts val="0"/>
              </a:spcAft>
              <a:buSzPts val="1520"/>
              <a:buNone/>
              <a:defRPr sz="2000">
                <a:solidFill>
                  <a:schemeClr val="lt1"/>
                </a:solidFill>
              </a:defRPr>
            </a:lvl1pPr>
            <a:lvl2pPr indent="-228600" lvl="1" marL="914400" algn="l">
              <a:spcBef>
                <a:spcPts val="500"/>
              </a:spcBef>
              <a:spcAft>
                <a:spcPts val="0"/>
              </a:spcAft>
              <a:buSzPts val="1368"/>
              <a:buNone/>
              <a:defRPr sz="1800">
                <a:solidFill>
                  <a:schemeClr val="lt1"/>
                </a:solidFill>
              </a:defRPr>
            </a:lvl2pPr>
            <a:lvl3pPr indent="-228600" lvl="2" marL="1371600" algn="l">
              <a:spcBef>
                <a:spcPts val="500"/>
              </a:spcBef>
              <a:spcAft>
                <a:spcPts val="0"/>
              </a:spcAft>
              <a:buSzPts val="1216"/>
              <a:buNone/>
              <a:defRPr sz="1600">
                <a:solidFill>
                  <a:schemeClr val="lt1"/>
                </a:solidFill>
              </a:defRPr>
            </a:lvl3pPr>
            <a:lvl4pPr indent="-228600" lvl="3" marL="1828800" algn="l">
              <a:spcBef>
                <a:spcPts val="400"/>
              </a:spcBef>
              <a:spcAft>
                <a:spcPts val="0"/>
              </a:spcAft>
              <a:buSzPts val="980"/>
              <a:buNone/>
              <a:defRPr sz="1400">
                <a:solidFill>
                  <a:schemeClr val="lt1"/>
                </a:solidFill>
              </a:defRPr>
            </a:lvl4pPr>
            <a:lvl5pPr indent="-228600" lvl="4" marL="2286000" algn="l">
              <a:spcBef>
                <a:spcPts val="300"/>
              </a:spcBef>
              <a:spcAft>
                <a:spcPts val="0"/>
              </a:spcAft>
              <a:buSzPts val="980"/>
              <a:buNone/>
              <a:defRPr sz="1400">
                <a:solidFill>
                  <a:schemeClr val="lt1"/>
                </a:solidFill>
              </a:defRPr>
            </a:lvl5pPr>
            <a:lvl6pPr indent="-314325" lvl="5" marL="2743200" algn="l">
              <a:spcBef>
                <a:spcPts val="300"/>
              </a:spcBef>
              <a:spcAft>
                <a:spcPts val="0"/>
              </a:spcAft>
              <a:buSzPts val="1350"/>
              <a:buChar char="🞂"/>
              <a:defRPr/>
            </a:lvl6pPr>
            <a:lvl7pPr indent="-314325" lvl="6" marL="3200400" algn="l">
              <a:spcBef>
                <a:spcPts val="300"/>
              </a:spcBef>
              <a:spcAft>
                <a:spcPts val="0"/>
              </a:spcAft>
              <a:buSzPts val="1350"/>
              <a:buChar char="🞂"/>
              <a:defRPr/>
            </a:lvl7pPr>
            <a:lvl8pPr indent="-314325" lvl="7" marL="3657600" algn="l">
              <a:spcBef>
                <a:spcPts val="300"/>
              </a:spcBef>
              <a:spcAft>
                <a:spcPts val="0"/>
              </a:spcAft>
              <a:buSzPts val="1350"/>
              <a:buChar char="🞂"/>
              <a:defRPr/>
            </a:lvl8pPr>
            <a:lvl9pPr indent="-314325" lvl="8" marL="4114800" algn="l">
              <a:spcBef>
                <a:spcPts val="300"/>
              </a:spcBef>
              <a:spcAft>
                <a:spcPts val="0"/>
              </a:spcAft>
              <a:buSzPts val="1350"/>
              <a:buChar char="🞂"/>
              <a:defRPr/>
            </a:lvl9pPr>
          </a:lstStyle>
          <a:p/>
        </p:txBody>
      </p:sp>
      <p:sp>
        <p:nvSpPr>
          <p:cNvPr id="113" name="Google Shape;113;p54"/>
          <p:cNvSpPr txBox="1"/>
          <p:nvPr>
            <p:ph idx="10" type="dt"/>
          </p:nvPr>
        </p:nvSpPr>
        <p:spPr>
          <a:xfrm>
            <a:off x="6400800" y="6355080"/>
            <a:ext cx="2286000" cy="36576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54"/>
          <p:cNvSpPr txBox="1"/>
          <p:nvPr>
            <p:ph idx="11" type="ftr"/>
          </p:nvPr>
        </p:nvSpPr>
        <p:spPr>
          <a:xfrm>
            <a:off x="2898648" y="6355080"/>
            <a:ext cx="3474720" cy="36576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5" name="Google Shape;115;p54"/>
          <p:cNvSpPr txBox="1"/>
          <p:nvPr>
            <p:ph idx="12" type="sldNum"/>
          </p:nvPr>
        </p:nvSpPr>
        <p:spPr>
          <a:xfrm>
            <a:off x="1069848" y="6355080"/>
            <a:ext cx="1520952" cy="365760"/>
          </a:xfrm>
          <a:prstGeom prst="rect">
            <a:avLst/>
          </a:prstGeom>
          <a:noFill/>
          <a:ln>
            <a:noFill/>
          </a:ln>
        </p:spPr>
        <p:txBody>
          <a:bodyPr anchorCtr="0" anchor="t"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
        <p:nvSpPr>
          <p:cNvPr id="116" name="Google Shape;116;p54"/>
          <p:cNvSpPr/>
          <p:nvPr/>
        </p:nvSpPr>
        <p:spPr>
          <a:xfrm>
            <a:off x="914400" y="2819400"/>
            <a:ext cx="7315200" cy="1280160"/>
          </a:xfrm>
          <a:prstGeom prst="rect">
            <a:avLst/>
          </a:prstGeom>
          <a:noFill/>
          <a:ln cap="rnd"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117" name="Google Shape;117;p54"/>
          <p:cNvSpPr/>
          <p:nvPr/>
        </p:nvSpPr>
        <p:spPr>
          <a:xfrm>
            <a:off x="914400" y="2819400"/>
            <a:ext cx="228600" cy="128016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50"/>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a:bodyPr>
          <a:lstStyle>
            <a:lvl1pPr lvl="0" marR="0" rtl="0" algn="l">
              <a:spcBef>
                <a:spcPts val="0"/>
              </a:spcBef>
              <a:spcAft>
                <a:spcPts val="0"/>
              </a:spcAft>
              <a:buClr>
                <a:schemeClr val="dk2"/>
              </a:buClr>
              <a:buSzPts val="3200"/>
              <a:buFont typeface="Bookman Old Style"/>
              <a:buNone/>
              <a:defRPr b="0" i="0" sz="3200" u="none" cap="none" strike="noStrike">
                <a:solidFill>
                  <a:schemeClr val="dk2"/>
                </a:solidFill>
                <a:latin typeface="Bookman Old Style"/>
                <a:ea typeface="Bookman Old Style"/>
                <a:cs typeface="Bookman Old Style"/>
                <a:sym typeface="Bookman Old Styl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50"/>
          <p:cNvSpPr txBox="1"/>
          <p:nvPr>
            <p:ph idx="1" type="body"/>
          </p:nvPr>
        </p:nvSpPr>
        <p:spPr>
          <a:xfrm>
            <a:off x="457200" y="1219200"/>
            <a:ext cx="8229600" cy="4910328"/>
          </a:xfrm>
          <a:prstGeom prst="rect">
            <a:avLst/>
          </a:prstGeom>
          <a:noFill/>
          <a:ln>
            <a:noFill/>
          </a:ln>
        </p:spPr>
        <p:txBody>
          <a:bodyPr anchorCtr="0" anchor="t" bIns="45700" lIns="91425" spcFirstLastPara="1" rIns="91425" wrap="square" tIns="45700">
            <a:normAutofit/>
          </a:bodyPr>
          <a:lstStyle>
            <a:lvl1pPr indent="-354076" lvl="0" marL="457200" marR="0" rtl="0" algn="l">
              <a:spcBef>
                <a:spcPts val="600"/>
              </a:spcBef>
              <a:spcAft>
                <a:spcPts val="0"/>
              </a:spcAft>
              <a:buClr>
                <a:schemeClr val="accent1"/>
              </a:buClr>
              <a:buSzPts val="1976"/>
              <a:buFont typeface="Noto Sans Symbols"/>
              <a:buChar char="🞂"/>
              <a:defRPr b="0" i="0" sz="2600" u="none" cap="none" strike="noStrike">
                <a:solidFill>
                  <a:schemeClr val="dk1"/>
                </a:solidFill>
                <a:latin typeface="Gill Sans"/>
                <a:ea typeface="Gill Sans"/>
                <a:cs typeface="Gill Sans"/>
                <a:sym typeface="Gill Sans"/>
              </a:defRPr>
            </a:lvl1pPr>
            <a:lvl2pPr indent="-339597" lvl="1" marL="914400" marR="0" rtl="0" algn="l">
              <a:spcBef>
                <a:spcPts val="500"/>
              </a:spcBef>
              <a:spcAft>
                <a:spcPts val="0"/>
              </a:spcAft>
              <a:buClr>
                <a:schemeClr val="accent2"/>
              </a:buClr>
              <a:buSzPts val="1748"/>
              <a:buFont typeface="Noto Sans Symbols"/>
              <a:buChar char="🞂"/>
              <a:defRPr b="0" i="0" sz="2300" u="none" cap="none" strike="noStrike">
                <a:solidFill>
                  <a:schemeClr val="dk2"/>
                </a:solidFill>
                <a:latin typeface="Gill Sans"/>
                <a:ea typeface="Gill Sans"/>
                <a:cs typeface="Gill Sans"/>
                <a:sym typeface="Gill Sans"/>
              </a:defRPr>
            </a:lvl2pPr>
            <a:lvl3pPr indent="-325119" lvl="2" marL="1371600" marR="0" rtl="0" algn="l">
              <a:spcBef>
                <a:spcPts val="500"/>
              </a:spcBef>
              <a:spcAft>
                <a:spcPts val="0"/>
              </a:spcAft>
              <a:buClr>
                <a:srgbClr val="BABABA"/>
              </a:buClr>
              <a:buSzPts val="1520"/>
              <a:buFont typeface="Noto Sans Symbols"/>
              <a:buChar char="🞂"/>
              <a:defRPr b="0" i="0" sz="2000" u="none" cap="none" strike="noStrike">
                <a:solidFill>
                  <a:schemeClr val="dk1"/>
                </a:solidFill>
                <a:latin typeface="Gill Sans"/>
                <a:ea typeface="Gill Sans"/>
                <a:cs typeface="Gill Sans"/>
                <a:sym typeface="Gill Sans"/>
              </a:defRPr>
            </a:lvl3pPr>
            <a:lvl4pPr indent="-308610" lvl="3" marL="1828800" marR="0" rtl="0" algn="l">
              <a:spcBef>
                <a:spcPts val="400"/>
              </a:spcBef>
              <a:spcAft>
                <a:spcPts val="0"/>
              </a:spcAft>
              <a:buClr>
                <a:srgbClr val="8BA1B3"/>
              </a:buClr>
              <a:buSzPts val="1260"/>
              <a:buFont typeface="Noto Sans Symbols"/>
              <a:buChar char="◻"/>
              <a:defRPr b="0" i="0" sz="1800" u="none" cap="none" strike="noStrike">
                <a:solidFill>
                  <a:schemeClr val="dk1"/>
                </a:solidFill>
                <a:latin typeface="Gill Sans"/>
                <a:ea typeface="Gill Sans"/>
                <a:cs typeface="Gill Sans"/>
                <a:sym typeface="Gill Sans"/>
              </a:defRPr>
            </a:lvl4pPr>
            <a:lvl5pPr indent="-299720" lvl="4" marL="2286000" marR="0" rtl="0" algn="l">
              <a:spcBef>
                <a:spcPts val="300"/>
              </a:spcBef>
              <a:spcAft>
                <a:spcPts val="0"/>
              </a:spcAft>
              <a:buClr>
                <a:schemeClr val="accent2"/>
              </a:buClr>
              <a:buSzPts val="1120"/>
              <a:buFont typeface="Noto Sans Symbols"/>
              <a:buChar char="◻"/>
              <a:defRPr b="0" i="0" sz="1600" u="none" cap="none" strike="noStrike">
                <a:solidFill>
                  <a:schemeClr val="dk1"/>
                </a:solidFill>
                <a:latin typeface="Gill Sans"/>
                <a:ea typeface="Gill Sans"/>
                <a:cs typeface="Gill Sans"/>
                <a:sym typeface="Gill Sans"/>
              </a:defRPr>
            </a:lvl5pPr>
            <a:lvl6pPr indent="-304800" lvl="5" marL="2743200" marR="0" rtl="0" algn="l">
              <a:spcBef>
                <a:spcPts val="300"/>
              </a:spcBef>
              <a:spcAft>
                <a:spcPts val="0"/>
              </a:spcAft>
              <a:buClr>
                <a:srgbClr val="8BA1B3"/>
              </a:buClr>
              <a:buSzPts val="1200"/>
              <a:buFont typeface="Noto Sans Symbols"/>
              <a:buChar char="🞂"/>
              <a:defRPr b="0" i="0" sz="1600" u="none" cap="none" strike="noStrike">
                <a:solidFill>
                  <a:schemeClr val="dk1"/>
                </a:solidFill>
                <a:latin typeface="Gill Sans"/>
                <a:ea typeface="Gill Sans"/>
                <a:cs typeface="Gill Sans"/>
                <a:sym typeface="Gill Sans"/>
              </a:defRPr>
            </a:lvl6pPr>
            <a:lvl7pPr indent="-295275" lvl="6" marL="3200400" marR="0" rtl="0" algn="l">
              <a:spcBef>
                <a:spcPts val="300"/>
              </a:spcBef>
              <a:spcAft>
                <a:spcPts val="0"/>
              </a:spcAft>
              <a:buClr>
                <a:srgbClr val="646C8F"/>
              </a:buClr>
              <a:buSzPts val="1050"/>
              <a:buFont typeface="Noto Sans Symbols"/>
              <a:buChar char="🞂"/>
              <a:defRPr b="0" i="0" sz="1400" u="none" cap="none" strike="noStrike">
                <a:solidFill>
                  <a:schemeClr val="dk1"/>
                </a:solidFill>
                <a:latin typeface="Gill Sans"/>
                <a:ea typeface="Gill Sans"/>
                <a:cs typeface="Gill Sans"/>
                <a:sym typeface="Gill Sans"/>
              </a:defRPr>
            </a:lvl7pPr>
            <a:lvl8pPr indent="-295275" lvl="7" marL="3657600" marR="0" rtl="0" algn="l">
              <a:spcBef>
                <a:spcPts val="300"/>
              </a:spcBef>
              <a:spcAft>
                <a:spcPts val="0"/>
              </a:spcAft>
              <a:buClr>
                <a:srgbClr val="BABABA"/>
              </a:buClr>
              <a:buSzPts val="1050"/>
              <a:buFont typeface="Noto Sans Symbols"/>
              <a:buChar char="🞂"/>
              <a:defRPr b="0" i="0" sz="1400" u="none" cap="none" strike="noStrike">
                <a:solidFill>
                  <a:schemeClr val="dk1"/>
                </a:solidFill>
                <a:latin typeface="Gill Sans"/>
                <a:ea typeface="Gill Sans"/>
                <a:cs typeface="Gill Sans"/>
                <a:sym typeface="Gill Sans"/>
              </a:defRPr>
            </a:lvl8pPr>
            <a:lvl9pPr indent="-285750" lvl="8" marL="4114800" marR="0" rtl="0" algn="l">
              <a:spcBef>
                <a:spcPts val="300"/>
              </a:spcBef>
              <a:spcAft>
                <a:spcPts val="0"/>
              </a:spcAft>
              <a:buClr>
                <a:srgbClr val="9FB8CD"/>
              </a:buClr>
              <a:buSzPts val="900"/>
              <a:buFont typeface="Noto Sans Symbols"/>
              <a:buChar char="🞂"/>
              <a:defRPr b="0" i="0" sz="1200" u="none" cap="none" strike="noStrike">
                <a:solidFill>
                  <a:schemeClr val="dk1"/>
                </a:solidFill>
                <a:latin typeface="Gill Sans"/>
                <a:ea typeface="Gill Sans"/>
                <a:cs typeface="Gill Sans"/>
                <a:sym typeface="Gill Sans"/>
              </a:defRPr>
            </a:lvl9pPr>
          </a:lstStyle>
          <a:p/>
        </p:txBody>
      </p:sp>
      <p:sp>
        <p:nvSpPr>
          <p:cNvPr id="8" name="Google Shape;8;p50"/>
          <p:cNvSpPr txBox="1"/>
          <p:nvPr>
            <p:ph idx="10" type="dt"/>
          </p:nvPr>
        </p:nvSpPr>
        <p:spPr>
          <a:xfrm>
            <a:off x="6400800" y="6356350"/>
            <a:ext cx="2289048" cy="36576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400" u="none" cap="none" strike="noStrike">
                <a:solidFill>
                  <a:schemeClr val="dk2"/>
                </a:solidFill>
                <a:latin typeface="Gill Sans"/>
                <a:ea typeface="Gill Sans"/>
                <a:cs typeface="Gill Sans"/>
                <a:sym typeface="Gill Sans"/>
              </a:defRPr>
            </a:lvl1pPr>
            <a:lvl2pPr lvl="1"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2pPr>
            <a:lvl3pPr lvl="2"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3pPr>
            <a:lvl4pPr lvl="3"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4pPr>
            <a:lvl5pPr lvl="4"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5pPr>
            <a:lvl6pPr lvl="5"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6pPr>
            <a:lvl7pPr lvl="6"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7pPr>
            <a:lvl8pPr lvl="7"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8pPr>
            <a:lvl9pPr lvl="8"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9pPr>
          </a:lstStyle>
          <a:p/>
        </p:txBody>
      </p:sp>
      <p:sp>
        <p:nvSpPr>
          <p:cNvPr id="9" name="Google Shape;9;p50"/>
          <p:cNvSpPr txBox="1"/>
          <p:nvPr>
            <p:ph idx="11" type="ftr"/>
          </p:nvPr>
        </p:nvSpPr>
        <p:spPr>
          <a:xfrm>
            <a:off x="2898648" y="6356350"/>
            <a:ext cx="3505200" cy="36576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400" u="none" cap="none" strike="noStrike">
                <a:solidFill>
                  <a:schemeClr val="dk2"/>
                </a:solidFill>
                <a:latin typeface="Gill Sans"/>
                <a:ea typeface="Gill Sans"/>
                <a:cs typeface="Gill Sans"/>
                <a:sym typeface="Gill Sans"/>
              </a:defRPr>
            </a:lvl1pPr>
            <a:lvl2pPr lvl="1"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2pPr>
            <a:lvl3pPr lvl="2"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3pPr>
            <a:lvl4pPr lvl="3"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4pPr>
            <a:lvl5pPr lvl="4"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5pPr>
            <a:lvl6pPr lvl="5"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6pPr>
            <a:lvl7pPr lvl="6"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7pPr>
            <a:lvl8pPr lvl="7"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8pPr>
            <a:lvl9pPr lvl="8"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9pPr>
          </a:lstStyle>
          <a:p/>
        </p:txBody>
      </p:sp>
      <p:sp>
        <p:nvSpPr>
          <p:cNvPr id="10" name="Google Shape;10;p50"/>
          <p:cNvSpPr txBox="1"/>
          <p:nvPr>
            <p:ph idx="12" type="sldNum"/>
          </p:nvPr>
        </p:nvSpPr>
        <p:spPr>
          <a:xfrm>
            <a:off x="612648" y="6356350"/>
            <a:ext cx="1981200" cy="365760"/>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400" u="none" cap="none" strike="noStrike">
                <a:solidFill>
                  <a:schemeClr val="dk2"/>
                </a:solidFill>
                <a:latin typeface="Gill Sans"/>
                <a:ea typeface="Gill Sans"/>
                <a:cs typeface="Gill Sans"/>
                <a:sym typeface="Gill Sans"/>
              </a:defRPr>
            </a:lvl1pPr>
            <a:lvl2pPr indent="0" lvl="1" marL="0" marR="0" rtl="0" algn="l">
              <a:spcBef>
                <a:spcPts val="0"/>
              </a:spcBef>
              <a:buNone/>
              <a:defRPr b="0" i="0" sz="1400" u="none" cap="none" strike="noStrike">
                <a:solidFill>
                  <a:schemeClr val="dk2"/>
                </a:solidFill>
                <a:latin typeface="Gill Sans"/>
                <a:ea typeface="Gill Sans"/>
                <a:cs typeface="Gill Sans"/>
                <a:sym typeface="Gill Sans"/>
              </a:defRPr>
            </a:lvl2pPr>
            <a:lvl3pPr indent="0" lvl="2" marL="0" marR="0" rtl="0" algn="l">
              <a:spcBef>
                <a:spcPts val="0"/>
              </a:spcBef>
              <a:buNone/>
              <a:defRPr b="0" i="0" sz="1400" u="none" cap="none" strike="noStrike">
                <a:solidFill>
                  <a:schemeClr val="dk2"/>
                </a:solidFill>
                <a:latin typeface="Gill Sans"/>
                <a:ea typeface="Gill Sans"/>
                <a:cs typeface="Gill Sans"/>
                <a:sym typeface="Gill Sans"/>
              </a:defRPr>
            </a:lvl3pPr>
            <a:lvl4pPr indent="0" lvl="3" marL="0" marR="0" rtl="0" algn="l">
              <a:spcBef>
                <a:spcPts val="0"/>
              </a:spcBef>
              <a:buNone/>
              <a:defRPr b="0" i="0" sz="1400" u="none" cap="none" strike="noStrike">
                <a:solidFill>
                  <a:schemeClr val="dk2"/>
                </a:solidFill>
                <a:latin typeface="Gill Sans"/>
                <a:ea typeface="Gill Sans"/>
                <a:cs typeface="Gill Sans"/>
                <a:sym typeface="Gill Sans"/>
              </a:defRPr>
            </a:lvl4pPr>
            <a:lvl5pPr indent="0" lvl="4" marL="0" marR="0" rtl="0" algn="l">
              <a:spcBef>
                <a:spcPts val="0"/>
              </a:spcBef>
              <a:buNone/>
              <a:defRPr b="0" i="0" sz="1400" u="none" cap="none" strike="noStrike">
                <a:solidFill>
                  <a:schemeClr val="dk2"/>
                </a:solidFill>
                <a:latin typeface="Gill Sans"/>
                <a:ea typeface="Gill Sans"/>
                <a:cs typeface="Gill Sans"/>
                <a:sym typeface="Gill Sans"/>
              </a:defRPr>
            </a:lvl5pPr>
            <a:lvl6pPr indent="0" lvl="5" marL="0" marR="0" rtl="0" algn="l">
              <a:spcBef>
                <a:spcPts val="0"/>
              </a:spcBef>
              <a:buNone/>
              <a:defRPr b="0" i="0" sz="1400" u="none" cap="none" strike="noStrike">
                <a:solidFill>
                  <a:schemeClr val="dk2"/>
                </a:solidFill>
                <a:latin typeface="Gill Sans"/>
                <a:ea typeface="Gill Sans"/>
                <a:cs typeface="Gill Sans"/>
                <a:sym typeface="Gill Sans"/>
              </a:defRPr>
            </a:lvl6pPr>
            <a:lvl7pPr indent="0" lvl="6" marL="0" marR="0" rtl="0" algn="l">
              <a:spcBef>
                <a:spcPts val="0"/>
              </a:spcBef>
              <a:buNone/>
              <a:defRPr b="0" i="0" sz="1400" u="none" cap="none" strike="noStrike">
                <a:solidFill>
                  <a:schemeClr val="dk2"/>
                </a:solidFill>
                <a:latin typeface="Gill Sans"/>
                <a:ea typeface="Gill Sans"/>
                <a:cs typeface="Gill Sans"/>
                <a:sym typeface="Gill Sans"/>
              </a:defRPr>
            </a:lvl7pPr>
            <a:lvl8pPr indent="0" lvl="7" marL="0" marR="0" rtl="0" algn="l">
              <a:spcBef>
                <a:spcPts val="0"/>
              </a:spcBef>
              <a:buNone/>
              <a:defRPr b="0" i="0" sz="1400" u="none" cap="none" strike="noStrike">
                <a:solidFill>
                  <a:schemeClr val="dk2"/>
                </a:solidFill>
                <a:latin typeface="Gill Sans"/>
                <a:ea typeface="Gill Sans"/>
                <a:cs typeface="Gill Sans"/>
                <a:sym typeface="Gill Sans"/>
              </a:defRPr>
            </a:lvl8pPr>
            <a:lvl9pPr indent="0" lvl="8" marL="0" marR="0" rtl="0" algn="l">
              <a:spcBef>
                <a:spcPts val="0"/>
              </a:spcBef>
              <a:buNone/>
              <a:defRPr b="0" i="0" sz="1400" u="none" cap="none" strike="noStrike">
                <a:solidFill>
                  <a:schemeClr val="dk2"/>
                </a:solidFill>
                <a:latin typeface="Gill Sans"/>
                <a:ea typeface="Gill Sans"/>
                <a:cs typeface="Gill Sans"/>
                <a:sym typeface="Gill Sans"/>
              </a:defRPr>
            </a:lvl9pPr>
          </a:lstStyle>
          <a:p>
            <a:pPr indent="0" lvl="0" marL="0" rtl="0" algn="l">
              <a:spcBef>
                <a:spcPts val="0"/>
              </a:spcBef>
              <a:spcAft>
                <a:spcPts val="0"/>
              </a:spcAft>
              <a:buNone/>
            </a:pPr>
            <a:fld id="{00000000-1234-1234-1234-123412341234}" type="slidenum">
              <a:rPr lang="en-US"/>
              <a:t>‹#›</a:t>
            </a:fld>
            <a:endParaRPr/>
          </a:p>
        </p:txBody>
      </p:sp>
      <p:cxnSp>
        <p:nvCxnSpPr>
          <p:cNvPr id="11" name="Google Shape;11;p50"/>
          <p:cNvCxnSpPr/>
          <p:nvPr/>
        </p:nvCxnSpPr>
        <p:spPr>
          <a:xfrm>
            <a:off x="457200" y="6353175"/>
            <a:ext cx="8229600" cy="0"/>
          </a:xfrm>
          <a:prstGeom prst="straightConnector1">
            <a:avLst/>
          </a:prstGeom>
          <a:noFill/>
          <a:ln cap="flat" cmpd="sng" w="9525">
            <a:solidFill>
              <a:schemeClr val="accent2"/>
            </a:solidFill>
            <a:prstDash val="dash"/>
            <a:round/>
            <a:headEnd len="sm" w="sm" type="none"/>
            <a:tailEnd len="sm" w="sm" type="none"/>
          </a:ln>
        </p:spPr>
      </p:cxnSp>
      <p:cxnSp>
        <p:nvCxnSpPr>
          <p:cNvPr id="12" name="Google Shape;12;p50"/>
          <p:cNvCxnSpPr/>
          <p:nvPr/>
        </p:nvCxnSpPr>
        <p:spPr>
          <a:xfrm>
            <a:off x="457200" y="1143000"/>
            <a:ext cx="8229600" cy="0"/>
          </a:xfrm>
          <a:prstGeom prst="straightConnector1">
            <a:avLst/>
          </a:prstGeom>
          <a:noFill/>
          <a:ln cap="flat" cmpd="sng" w="9525">
            <a:solidFill>
              <a:schemeClr val="accent2"/>
            </a:solidFill>
            <a:prstDash val="dash"/>
            <a:round/>
            <a:headEnd len="sm" w="sm" type="none"/>
            <a:tailEnd len="sm" w="sm" type="none"/>
          </a:ln>
        </p:spPr>
      </p:cxnSp>
      <p:sp>
        <p:nvSpPr>
          <p:cNvPr id="13" name="Google Shape;13;p50"/>
          <p:cNvSpPr/>
          <p:nvPr/>
        </p:nvSpPr>
        <p:spPr>
          <a:xfrm rot="5400000">
            <a:off x="419100" y="6467475"/>
            <a:ext cx="190849" cy="120314"/>
          </a:xfrm>
          <a:prstGeom prst="triangle">
            <a:avLst>
              <a:gd fmla="val 50000"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01" name="Shape 101"/>
        <p:cNvGrpSpPr/>
        <p:nvPr/>
      </p:nvGrpSpPr>
      <p:grpSpPr>
        <a:xfrm>
          <a:off x="0" y="0"/>
          <a:ext cx="0" cy="0"/>
          <a:chOff x="0" y="0"/>
          <a:chExt cx="0" cy="0"/>
        </a:xfrm>
      </p:grpSpPr>
      <p:sp>
        <p:nvSpPr>
          <p:cNvPr id="102" name="Google Shape;102;p52"/>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a:bodyPr>
          <a:lstStyle>
            <a:lvl1pPr lvl="0" marR="0" rtl="0" algn="l">
              <a:spcBef>
                <a:spcPts val="0"/>
              </a:spcBef>
              <a:spcAft>
                <a:spcPts val="0"/>
              </a:spcAft>
              <a:buClr>
                <a:schemeClr val="lt2"/>
              </a:buClr>
              <a:buSzPts val="3200"/>
              <a:buFont typeface="Bookman Old Style"/>
              <a:buNone/>
              <a:defRPr b="0" i="0" sz="3200" u="none" cap="none" strike="noStrike">
                <a:solidFill>
                  <a:schemeClr val="lt2"/>
                </a:solidFill>
                <a:latin typeface="Bookman Old Style"/>
                <a:ea typeface="Bookman Old Style"/>
                <a:cs typeface="Bookman Old Style"/>
                <a:sym typeface="Bookman Old Styl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3" name="Google Shape;103;p52"/>
          <p:cNvSpPr txBox="1"/>
          <p:nvPr>
            <p:ph idx="1" type="body"/>
          </p:nvPr>
        </p:nvSpPr>
        <p:spPr>
          <a:xfrm>
            <a:off x="457200" y="1219200"/>
            <a:ext cx="8229600" cy="4910328"/>
          </a:xfrm>
          <a:prstGeom prst="rect">
            <a:avLst/>
          </a:prstGeom>
          <a:noFill/>
          <a:ln>
            <a:noFill/>
          </a:ln>
        </p:spPr>
        <p:txBody>
          <a:bodyPr anchorCtr="0" anchor="t" bIns="45700" lIns="91425" spcFirstLastPara="1" rIns="91425" wrap="square" tIns="45700">
            <a:normAutofit/>
          </a:bodyPr>
          <a:lstStyle>
            <a:lvl1pPr indent="-354076" lvl="0" marL="457200" marR="0" rtl="0" algn="l">
              <a:spcBef>
                <a:spcPts val="600"/>
              </a:spcBef>
              <a:spcAft>
                <a:spcPts val="0"/>
              </a:spcAft>
              <a:buClr>
                <a:schemeClr val="accent1"/>
              </a:buClr>
              <a:buSzPts val="1976"/>
              <a:buFont typeface="Noto Sans Symbols"/>
              <a:buChar char="🞂"/>
              <a:defRPr b="0" i="0" sz="2600" u="none" cap="none" strike="noStrike">
                <a:solidFill>
                  <a:schemeClr val="lt1"/>
                </a:solidFill>
                <a:latin typeface="Gill Sans"/>
                <a:ea typeface="Gill Sans"/>
                <a:cs typeface="Gill Sans"/>
                <a:sym typeface="Gill Sans"/>
              </a:defRPr>
            </a:lvl1pPr>
            <a:lvl2pPr indent="-339597" lvl="1" marL="914400" marR="0" rtl="0" algn="l">
              <a:spcBef>
                <a:spcPts val="500"/>
              </a:spcBef>
              <a:spcAft>
                <a:spcPts val="0"/>
              </a:spcAft>
              <a:buClr>
                <a:schemeClr val="accent2"/>
              </a:buClr>
              <a:buSzPts val="1748"/>
              <a:buFont typeface="Noto Sans Symbols"/>
              <a:buChar char="🞂"/>
              <a:defRPr b="0" i="0" sz="2300" u="none" cap="none" strike="noStrike">
                <a:solidFill>
                  <a:schemeClr val="lt2"/>
                </a:solidFill>
                <a:latin typeface="Gill Sans"/>
                <a:ea typeface="Gill Sans"/>
                <a:cs typeface="Gill Sans"/>
                <a:sym typeface="Gill Sans"/>
              </a:defRPr>
            </a:lvl2pPr>
            <a:lvl3pPr indent="-325119" lvl="2" marL="1371600" marR="0" rtl="0" algn="l">
              <a:spcBef>
                <a:spcPts val="500"/>
              </a:spcBef>
              <a:spcAft>
                <a:spcPts val="0"/>
              </a:spcAft>
              <a:buClr>
                <a:schemeClr val="dk1"/>
              </a:buClr>
              <a:buSzPts val="1520"/>
              <a:buFont typeface="Noto Sans Symbols"/>
              <a:buChar char="🞂"/>
              <a:defRPr b="0" i="0" sz="2000" u="none" cap="none" strike="noStrike">
                <a:solidFill>
                  <a:schemeClr val="lt1"/>
                </a:solidFill>
                <a:latin typeface="Gill Sans"/>
                <a:ea typeface="Gill Sans"/>
                <a:cs typeface="Gill Sans"/>
                <a:sym typeface="Gill Sans"/>
              </a:defRPr>
            </a:lvl3pPr>
            <a:lvl4pPr indent="-308610" lvl="3" marL="1828800" marR="0" rtl="0" algn="l">
              <a:spcBef>
                <a:spcPts val="400"/>
              </a:spcBef>
              <a:spcAft>
                <a:spcPts val="0"/>
              </a:spcAft>
              <a:buClr>
                <a:srgbClr val="8BA1B3"/>
              </a:buClr>
              <a:buSzPts val="1260"/>
              <a:buFont typeface="Noto Sans Symbols"/>
              <a:buChar char="◻"/>
              <a:defRPr b="0" i="0" sz="1800" u="none" cap="none" strike="noStrike">
                <a:solidFill>
                  <a:schemeClr val="lt1"/>
                </a:solidFill>
                <a:latin typeface="Gill Sans"/>
                <a:ea typeface="Gill Sans"/>
                <a:cs typeface="Gill Sans"/>
                <a:sym typeface="Gill Sans"/>
              </a:defRPr>
            </a:lvl4pPr>
            <a:lvl5pPr indent="-299720" lvl="4" marL="2286000" marR="0" rtl="0" algn="l">
              <a:spcBef>
                <a:spcPts val="300"/>
              </a:spcBef>
              <a:spcAft>
                <a:spcPts val="0"/>
              </a:spcAft>
              <a:buClr>
                <a:schemeClr val="accent2"/>
              </a:buClr>
              <a:buSzPts val="1120"/>
              <a:buFont typeface="Noto Sans Symbols"/>
              <a:buChar char="◻"/>
              <a:defRPr b="0" i="0" sz="1600" u="none" cap="none" strike="noStrike">
                <a:solidFill>
                  <a:schemeClr val="lt1"/>
                </a:solidFill>
                <a:latin typeface="Gill Sans"/>
                <a:ea typeface="Gill Sans"/>
                <a:cs typeface="Gill Sans"/>
                <a:sym typeface="Gill Sans"/>
              </a:defRPr>
            </a:lvl5pPr>
            <a:lvl6pPr indent="-304800" lvl="5" marL="2743200" marR="0" rtl="0" algn="l">
              <a:spcBef>
                <a:spcPts val="300"/>
              </a:spcBef>
              <a:spcAft>
                <a:spcPts val="0"/>
              </a:spcAft>
              <a:buClr>
                <a:srgbClr val="8BA1B3"/>
              </a:buClr>
              <a:buSzPts val="1200"/>
              <a:buFont typeface="Noto Sans Symbols"/>
              <a:buChar char="🞂"/>
              <a:defRPr b="0" i="0" sz="1600" u="none" cap="none" strike="noStrike">
                <a:solidFill>
                  <a:schemeClr val="lt1"/>
                </a:solidFill>
                <a:latin typeface="Gill Sans"/>
                <a:ea typeface="Gill Sans"/>
                <a:cs typeface="Gill Sans"/>
                <a:sym typeface="Gill Sans"/>
              </a:defRPr>
            </a:lvl6pPr>
            <a:lvl7pPr indent="-295275" lvl="6" marL="3200400" marR="0" rtl="0" algn="l">
              <a:spcBef>
                <a:spcPts val="300"/>
              </a:spcBef>
              <a:spcAft>
                <a:spcPts val="0"/>
              </a:spcAft>
              <a:buClr>
                <a:srgbClr val="646C8F"/>
              </a:buClr>
              <a:buSzPts val="1050"/>
              <a:buFont typeface="Noto Sans Symbols"/>
              <a:buChar char="🞂"/>
              <a:defRPr b="0" i="0" sz="1400" u="none" cap="none" strike="noStrike">
                <a:solidFill>
                  <a:schemeClr val="lt1"/>
                </a:solidFill>
                <a:latin typeface="Gill Sans"/>
                <a:ea typeface="Gill Sans"/>
                <a:cs typeface="Gill Sans"/>
                <a:sym typeface="Gill Sans"/>
              </a:defRPr>
            </a:lvl7pPr>
            <a:lvl8pPr indent="-295275" lvl="7" marL="3657600" marR="0" rtl="0" algn="l">
              <a:spcBef>
                <a:spcPts val="300"/>
              </a:spcBef>
              <a:spcAft>
                <a:spcPts val="0"/>
              </a:spcAft>
              <a:buClr>
                <a:srgbClr val="BABABA"/>
              </a:buClr>
              <a:buSzPts val="1050"/>
              <a:buFont typeface="Noto Sans Symbols"/>
              <a:buChar char="🞂"/>
              <a:defRPr b="0" i="0" sz="1400" u="none" cap="none" strike="noStrike">
                <a:solidFill>
                  <a:schemeClr val="lt1"/>
                </a:solidFill>
                <a:latin typeface="Gill Sans"/>
                <a:ea typeface="Gill Sans"/>
                <a:cs typeface="Gill Sans"/>
                <a:sym typeface="Gill Sans"/>
              </a:defRPr>
            </a:lvl8pPr>
            <a:lvl9pPr indent="-285750" lvl="8" marL="4114800" marR="0" rtl="0" algn="l">
              <a:spcBef>
                <a:spcPts val="300"/>
              </a:spcBef>
              <a:spcAft>
                <a:spcPts val="0"/>
              </a:spcAft>
              <a:buClr>
                <a:srgbClr val="9FB8CD"/>
              </a:buClr>
              <a:buSzPts val="900"/>
              <a:buFont typeface="Noto Sans Symbols"/>
              <a:buChar char="🞂"/>
              <a:defRPr b="0" i="0" sz="1200" u="none" cap="none" strike="noStrike">
                <a:solidFill>
                  <a:schemeClr val="lt1"/>
                </a:solidFill>
                <a:latin typeface="Gill Sans"/>
                <a:ea typeface="Gill Sans"/>
                <a:cs typeface="Gill Sans"/>
                <a:sym typeface="Gill Sans"/>
              </a:defRPr>
            </a:lvl9pPr>
          </a:lstStyle>
          <a:p/>
        </p:txBody>
      </p:sp>
      <p:sp>
        <p:nvSpPr>
          <p:cNvPr id="104" name="Google Shape;104;p52"/>
          <p:cNvSpPr txBox="1"/>
          <p:nvPr>
            <p:ph idx="10" type="dt"/>
          </p:nvPr>
        </p:nvSpPr>
        <p:spPr>
          <a:xfrm>
            <a:off x="6400800" y="6356350"/>
            <a:ext cx="2289048" cy="36576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400" u="none" cap="none" strike="noStrike">
                <a:solidFill>
                  <a:schemeClr val="lt2"/>
                </a:solidFill>
                <a:latin typeface="Gill Sans"/>
                <a:ea typeface="Gill Sans"/>
                <a:cs typeface="Gill Sans"/>
                <a:sym typeface="Gill Sans"/>
              </a:defRPr>
            </a:lvl1pPr>
            <a:lvl2pPr lvl="1" marR="0" rtl="0" algn="l">
              <a:spcBef>
                <a:spcPts val="0"/>
              </a:spcBef>
              <a:spcAft>
                <a:spcPts val="0"/>
              </a:spcAft>
              <a:buSzPts val="1400"/>
              <a:buNone/>
              <a:defRPr b="0" i="0" sz="1800" u="none" cap="none" strike="noStrike">
                <a:solidFill>
                  <a:schemeClr val="lt1"/>
                </a:solidFill>
                <a:latin typeface="Gill Sans"/>
                <a:ea typeface="Gill Sans"/>
                <a:cs typeface="Gill Sans"/>
                <a:sym typeface="Gill Sans"/>
              </a:defRPr>
            </a:lvl2pPr>
            <a:lvl3pPr lvl="2" marR="0" rtl="0" algn="l">
              <a:spcBef>
                <a:spcPts val="0"/>
              </a:spcBef>
              <a:spcAft>
                <a:spcPts val="0"/>
              </a:spcAft>
              <a:buSzPts val="1400"/>
              <a:buNone/>
              <a:defRPr b="0" i="0" sz="1800" u="none" cap="none" strike="noStrike">
                <a:solidFill>
                  <a:schemeClr val="lt1"/>
                </a:solidFill>
                <a:latin typeface="Gill Sans"/>
                <a:ea typeface="Gill Sans"/>
                <a:cs typeface="Gill Sans"/>
                <a:sym typeface="Gill Sans"/>
              </a:defRPr>
            </a:lvl3pPr>
            <a:lvl4pPr lvl="3" marR="0" rtl="0" algn="l">
              <a:spcBef>
                <a:spcPts val="0"/>
              </a:spcBef>
              <a:spcAft>
                <a:spcPts val="0"/>
              </a:spcAft>
              <a:buSzPts val="1400"/>
              <a:buNone/>
              <a:defRPr b="0" i="0" sz="1800" u="none" cap="none" strike="noStrike">
                <a:solidFill>
                  <a:schemeClr val="lt1"/>
                </a:solidFill>
                <a:latin typeface="Gill Sans"/>
                <a:ea typeface="Gill Sans"/>
                <a:cs typeface="Gill Sans"/>
                <a:sym typeface="Gill Sans"/>
              </a:defRPr>
            </a:lvl4pPr>
            <a:lvl5pPr lvl="4" marR="0" rtl="0" algn="l">
              <a:spcBef>
                <a:spcPts val="0"/>
              </a:spcBef>
              <a:spcAft>
                <a:spcPts val="0"/>
              </a:spcAft>
              <a:buSzPts val="1400"/>
              <a:buNone/>
              <a:defRPr b="0" i="0" sz="1800" u="none" cap="none" strike="noStrike">
                <a:solidFill>
                  <a:schemeClr val="lt1"/>
                </a:solidFill>
                <a:latin typeface="Gill Sans"/>
                <a:ea typeface="Gill Sans"/>
                <a:cs typeface="Gill Sans"/>
                <a:sym typeface="Gill Sans"/>
              </a:defRPr>
            </a:lvl5pPr>
            <a:lvl6pPr lvl="5" marR="0" rtl="0" algn="l">
              <a:spcBef>
                <a:spcPts val="0"/>
              </a:spcBef>
              <a:spcAft>
                <a:spcPts val="0"/>
              </a:spcAft>
              <a:buSzPts val="1400"/>
              <a:buNone/>
              <a:defRPr b="0" i="0" sz="1800" u="none" cap="none" strike="noStrike">
                <a:solidFill>
                  <a:schemeClr val="lt1"/>
                </a:solidFill>
                <a:latin typeface="Gill Sans"/>
                <a:ea typeface="Gill Sans"/>
                <a:cs typeface="Gill Sans"/>
                <a:sym typeface="Gill Sans"/>
              </a:defRPr>
            </a:lvl6pPr>
            <a:lvl7pPr lvl="6" marR="0" rtl="0" algn="l">
              <a:spcBef>
                <a:spcPts val="0"/>
              </a:spcBef>
              <a:spcAft>
                <a:spcPts val="0"/>
              </a:spcAft>
              <a:buSzPts val="1400"/>
              <a:buNone/>
              <a:defRPr b="0" i="0" sz="1800" u="none" cap="none" strike="noStrike">
                <a:solidFill>
                  <a:schemeClr val="lt1"/>
                </a:solidFill>
                <a:latin typeface="Gill Sans"/>
                <a:ea typeface="Gill Sans"/>
                <a:cs typeface="Gill Sans"/>
                <a:sym typeface="Gill Sans"/>
              </a:defRPr>
            </a:lvl7pPr>
            <a:lvl8pPr lvl="7" marR="0" rtl="0" algn="l">
              <a:spcBef>
                <a:spcPts val="0"/>
              </a:spcBef>
              <a:spcAft>
                <a:spcPts val="0"/>
              </a:spcAft>
              <a:buSzPts val="1400"/>
              <a:buNone/>
              <a:defRPr b="0" i="0" sz="1800" u="none" cap="none" strike="noStrike">
                <a:solidFill>
                  <a:schemeClr val="lt1"/>
                </a:solidFill>
                <a:latin typeface="Gill Sans"/>
                <a:ea typeface="Gill Sans"/>
                <a:cs typeface="Gill Sans"/>
                <a:sym typeface="Gill Sans"/>
              </a:defRPr>
            </a:lvl8pPr>
            <a:lvl9pPr lvl="8" marR="0" rtl="0" algn="l">
              <a:spcBef>
                <a:spcPts val="0"/>
              </a:spcBef>
              <a:spcAft>
                <a:spcPts val="0"/>
              </a:spcAft>
              <a:buSzPts val="1400"/>
              <a:buNone/>
              <a:defRPr b="0" i="0" sz="1800" u="none" cap="none" strike="noStrike">
                <a:solidFill>
                  <a:schemeClr val="lt1"/>
                </a:solidFill>
                <a:latin typeface="Gill Sans"/>
                <a:ea typeface="Gill Sans"/>
                <a:cs typeface="Gill Sans"/>
                <a:sym typeface="Gill Sans"/>
              </a:defRPr>
            </a:lvl9pPr>
          </a:lstStyle>
          <a:p/>
        </p:txBody>
      </p:sp>
      <p:sp>
        <p:nvSpPr>
          <p:cNvPr id="105" name="Google Shape;105;p52"/>
          <p:cNvSpPr txBox="1"/>
          <p:nvPr>
            <p:ph idx="11" type="ftr"/>
          </p:nvPr>
        </p:nvSpPr>
        <p:spPr>
          <a:xfrm>
            <a:off x="2898648" y="6356350"/>
            <a:ext cx="3505200" cy="36576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400" u="none" cap="none" strike="noStrike">
                <a:solidFill>
                  <a:schemeClr val="lt2"/>
                </a:solidFill>
                <a:latin typeface="Gill Sans"/>
                <a:ea typeface="Gill Sans"/>
                <a:cs typeface="Gill Sans"/>
                <a:sym typeface="Gill Sans"/>
              </a:defRPr>
            </a:lvl1pPr>
            <a:lvl2pPr lvl="1" marR="0" rtl="0" algn="l">
              <a:spcBef>
                <a:spcPts val="0"/>
              </a:spcBef>
              <a:spcAft>
                <a:spcPts val="0"/>
              </a:spcAft>
              <a:buSzPts val="1400"/>
              <a:buNone/>
              <a:defRPr b="0" i="0" sz="1800" u="none" cap="none" strike="noStrike">
                <a:solidFill>
                  <a:schemeClr val="lt1"/>
                </a:solidFill>
                <a:latin typeface="Gill Sans"/>
                <a:ea typeface="Gill Sans"/>
                <a:cs typeface="Gill Sans"/>
                <a:sym typeface="Gill Sans"/>
              </a:defRPr>
            </a:lvl2pPr>
            <a:lvl3pPr lvl="2" marR="0" rtl="0" algn="l">
              <a:spcBef>
                <a:spcPts val="0"/>
              </a:spcBef>
              <a:spcAft>
                <a:spcPts val="0"/>
              </a:spcAft>
              <a:buSzPts val="1400"/>
              <a:buNone/>
              <a:defRPr b="0" i="0" sz="1800" u="none" cap="none" strike="noStrike">
                <a:solidFill>
                  <a:schemeClr val="lt1"/>
                </a:solidFill>
                <a:latin typeface="Gill Sans"/>
                <a:ea typeface="Gill Sans"/>
                <a:cs typeface="Gill Sans"/>
                <a:sym typeface="Gill Sans"/>
              </a:defRPr>
            </a:lvl3pPr>
            <a:lvl4pPr lvl="3" marR="0" rtl="0" algn="l">
              <a:spcBef>
                <a:spcPts val="0"/>
              </a:spcBef>
              <a:spcAft>
                <a:spcPts val="0"/>
              </a:spcAft>
              <a:buSzPts val="1400"/>
              <a:buNone/>
              <a:defRPr b="0" i="0" sz="1800" u="none" cap="none" strike="noStrike">
                <a:solidFill>
                  <a:schemeClr val="lt1"/>
                </a:solidFill>
                <a:latin typeface="Gill Sans"/>
                <a:ea typeface="Gill Sans"/>
                <a:cs typeface="Gill Sans"/>
                <a:sym typeface="Gill Sans"/>
              </a:defRPr>
            </a:lvl4pPr>
            <a:lvl5pPr lvl="4" marR="0" rtl="0" algn="l">
              <a:spcBef>
                <a:spcPts val="0"/>
              </a:spcBef>
              <a:spcAft>
                <a:spcPts val="0"/>
              </a:spcAft>
              <a:buSzPts val="1400"/>
              <a:buNone/>
              <a:defRPr b="0" i="0" sz="1800" u="none" cap="none" strike="noStrike">
                <a:solidFill>
                  <a:schemeClr val="lt1"/>
                </a:solidFill>
                <a:latin typeface="Gill Sans"/>
                <a:ea typeface="Gill Sans"/>
                <a:cs typeface="Gill Sans"/>
                <a:sym typeface="Gill Sans"/>
              </a:defRPr>
            </a:lvl5pPr>
            <a:lvl6pPr lvl="5" marR="0" rtl="0" algn="l">
              <a:spcBef>
                <a:spcPts val="0"/>
              </a:spcBef>
              <a:spcAft>
                <a:spcPts val="0"/>
              </a:spcAft>
              <a:buSzPts val="1400"/>
              <a:buNone/>
              <a:defRPr b="0" i="0" sz="1800" u="none" cap="none" strike="noStrike">
                <a:solidFill>
                  <a:schemeClr val="lt1"/>
                </a:solidFill>
                <a:latin typeface="Gill Sans"/>
                <a:ea typeface="Gill Sans"/>
                <a:cs typeface="Gill Sans"/>
                <a:sym typeface="Gill Sans"/>
              </a:defRPr>
            </a:lvl6pPr>
            <a:lvl7pPr lvl="6" marR="0" rtl="0" algn="l">
              <a:spcBef>
                <a:spcPts val="0"/>
              </a:spcBef>
              <a:spcAft>
                <a:spcPts val="0"/>
              </a:spcAft>
              <a:buSzPts val="1400"/>
              <a:buNone/>
              <a:defRPr b="0" i="0" sz="1800" u="none" cap="none" strike="noStrike">
                <a:solidFill>
                  <a:schemeClr val="lt1"/>
                </a:solidFill>
                <a:latin typeface="Gill Sans"/>
                <a:ea typeface="Gill Sans"/>
                <a:cs typeface="Gill Sans"/>
                <a:sym typeface="Gill Sans"/>
              </a:defRPr>
            </a:lvl7pPr>
            <a:lvl8pPr lvl="7" marR="0" rtl="0" algn="l">
              <a:spcBef>
                <a:spcPts val="0"/>
              </a:spcBef>
              <a:spcAft>
                <a:spcPts val="0"/>
              </a:spcAft>
              <a:buSzPts val="1400"/>
              <a:buNone/>
              <a:defRPr b="0" i="0" sz="1800" u="none" cap="none" strike="noStrike">
                <a:solidFill>
                  <a:schemeClr val="lt1"/>
                </a:solidFill>
                <a:latin typeface="Gill Sans"/>
                <a:ea typeface="Gill Sans"/>
                <a:cs typeface="Gill Sans"/>
                <a:sym typeface="Gill Sans"/>
              </a:defRPr>
            </a:lvl8pPr>
            <a:lvl9pPr lvl="8" marR="0" rtl="0" algn="l">
              <a:spcBef>
                <a:spcPts val="0"/>
              </a:spcBef>
              <a:spcAft>
                <a:spcPts val="0"/>
              </a:spcAft>
              <a:buSzPts val="1400"/>
              <a:buNone/>
              <a:defRPr b="0" i="0" sz="1800" u="none" cap="none" strike="noStrike">
                <a:solidFill>
                  <a:schemeClr val="lt1"/>
                </a:solidFill>
                <a:latin typeface="Gill Sans"/>
                <a:ea typeface="Gill Sans"/>
                <a:cs typeface="Gill Sans"/>
                <a:sym typeface="Gill Sans"/>
              </a:defRPr>
            </a:lvl9pPr>
          </a:lstStyle>
          <a:p/>
        </p:txBody>
      </p:sp>
      <p:sp>
        <p:nvSpPr>
          <p:cNvPr id="106" name="Google Shape;106;p52"/>
          <p:cNvSpPr txBox="1"/>
          <p:nvPr>
            <p:ph idx="12" type="sldNum"/>
          </p:nvPr>
        </p:nvSpPr>
        <p:spPr>
          <a:xfrm>
            <a:off x="612648" y="6356350"/>
            <a:ext cx="1981200" cy="365760"/>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400" u="none" cap="none" strike="noStrike">
                <a:solidFill>
                  <a:schemeClr val="lt2"/>
                </a:solidFill>
                <a:latin typeface="Gill Sans"/>
                <a:ea typeface="Gill Sans"/>
                <a:cs typeface="Gill Sans"/>
                <a:sym typeface="Gill Sans"/>
              </a:defRPr>
            </a:lvl1pPr>
            <a:lvl2pPr indent="0" lvl="1" marL="0" marR="0" rtl="0" algn="l">
              <a:spcBef>
                <a:spcPts val="0"/>
              </a:spcBef>
              <a:buNone/>
              <a:defRPr b="0" i="0" sz="1400" u="none" cap="none" strike="noStrike">
                <a:solidFill>
                  <a:schemeClr val="lt2"/>
                </a:solidFill>
                <a:latin typeface="Gill Sans"/>
                <a:ea typeface="Gill Sans"/>
                <a:cs typeface="Gill Sans"/>
                <a:sym typeface="Gill Sans"/>
              </a:defRPr>
            </a:lvl2pPr>
            <a:lvl3pPr indent="0" lvl="2" marL="0" marR="0" rtl="0" algn="l">
              <a:spcBef>
                <a:spcPts val="0"/>
              </a:spcBef>
              <a:buNone/>
              <a:defRPr b="0" i="0" sz="1400" u="none" cap="none" strike="noStrike">
                <a:solidFill>
                  <a:schemeClr val="lt2"/>
                </a:solidFill>
                <a:latin typeface="Gill Sans"/>
                <a:ea typeface="Gill Sans"/>
                <a:cs typeface="Gill Sans"/>
                <a:sym typeface="Gill Sans"/>
              </a:defRPr>
            </a:lvl3pPr>
            <a:lvl4pPr indent="0" lvl="3" marL="0" marR="0" rtl="0" algn="l">
              <a:spcBef>
                <a:spcPts val="0"/>
              </a:spcBef>
              <a:buNone/>
              <a:defRPr b="0" i="0" sz="1400" u="none" cap="none" strike="noStrike">
                <a:solidFill>
                  <a:schemeClr val="lt2"/>
                </a:solidFill>
                <a:latin typeface="Gill Sans"/>
                <a:ea typeface="Gill Sans"/>
                <a:cs typeface="Gill Sans"/>
                <a:sym typeface="Gill Sans"/>
              </a:defRPr>
            </a:lvl4pPr>
            <a:lvl5pPr indent="0" lvl="4" marL="0" marR="0" rtl="0" algn="l">
              <a:spcBef>
                <a:spcPts val="0"/>
              </a:spcBef>
              <a:buNone/>
              <a:defRPr b="0" i="0" sz="1400" u="none" cap="none" strike="noStrike">
                <a:solidFill>
                  <a:schemeClr val="lt2"/>
                </a:solidFill>
                <a:latin typeface="Gill Sans"/>
                <a:ea typeface="Gill Sans"/>
                <a:cs typeface="Gill Sans"/>
                <a:sym typeface="Gill Sans"/>
              </a:defRPr>
            </a:lvl5pPr>
            <a:lvl6pPr indent="0" lvl="5" marL="0" marR="0" rtl="0" algn="l">
              <a:spcBef>
                <a:spcPts val="0"/>
              </a:spcBef>
              <a:buNone/>
              <a:defRPr b="0" i="0" sz="1400" u="none" cap="none" strike="noStrike">
                <a:solidFill>
                  <a:schemeClr val="lt2"/>
                </a:solidFill>
                <a:latin typeface="Gill Sans"/>
                <a:ea typeface="Gill Sans"/>
                <a:cs typeface="Gill Sans"/>
                <a:sym typeface="Gill Sans"/>
              </a:defRPr>
            </a:lvl6pPr>
            <a:lvl7pPr indent="0" lvl="6" marL="0" marR="0" rtl="0" algn="l">
              <a:spcBef>
                <a:spcPts val="0"/>
              </a:spcBef>
              <a:buNone/>
              <a:defRPr b="0" i="0" sz="1400" u="none" cap="none" strike="noStrike">
                <a:solidFill>
                  <a:schemeClr val="lt2"/>
                </a:solidFill>
                <a:latin typeface="Gill Sans"/>
                <a:ea typeface="Gill Sans"/>
                <a:cs typeface="Gill Sans"/>
                <a:sym typeface="Gill Sans"/>
              </a:defRPr>
            </a:lvl7pPr>
            <a:lvl8pPr indent="0" lvl="7" marL="0" marR="0" rtl="0" algn="l">
              <a:spcBef>
                <a:spcPts val="0"/>
              </a:spcBef>
              <a:buNone/>
              <a:defRPr b="0" i="0" sz="1400" u="none" cap="none" strike="noStrike">
                <a:solidFill>
                  <a:schemeClr val="lt2"/>
                </a:solidFill>
                <a:latin typeface="Gill Sans"/>
                <a:ea typeface="Gill Sans"/>
                <a:cs typeface="Gill Sans"/>
                <a:sym typeface="Gill Sans"/>
              </a:defRPr>
            </a:lvl8pPr>
            <a:lvl9pPr indent="0" lvl="8" marL="0" marR="0" rtl="0" algn="l">
              <a:spcBef>
                <a:spcPts val="0"/>
              </a:spcBef>
              <a:buNone/>
              <a:defRPr b="0" i="0" sz="1400" u="none" cap="none" strike="noStrike">
                <a:solidFill>
                  <a:schemeClr val="lt2"/>
                </a:solidFill>
                <a:latin typeface="Gill Sans"/>
                <a:ea typeface="Gill Sans"/>
                <a:cs typeface="Gill Sans"/>
                <a:sym typeface="Gill Sans"/>
              </a:defRPr>
            </a:lvl9pPr>
          </a:lstStyle>
          <a:p>
            <a:pPr indent="0" lvl="0" marL="0" rtl="0" algn="l">
              <a:spcBef>
                <a:spcPts val="0"/>
              </a:spcBef>
              <a:spcAft>
                <a:spcPts val="0"/>
              </a:spcAft>
              <a:buNone/>
            </a:pPr>
            <a:fld id="{00000000-1234-1234-1234-123412341234}" type="slidenum">
              <a:rPr lang="en-US"/>
              <a:t>‹#›</a:t>
            </a:fld>
            <a:endParaRPr/>
          </a:p>
        </p:txBody>
      </p:sp>
      <p:cxnSp>
        <p:nvCxnSpPr>
          <p:cNvPr id="107" name="Google Shape;107;p52"/>
          <p:cNvCxnSpPr/>
          <p:nvPr/>
        </p:nvCxnSpPr>
        <p:spPr>
          <a:xfrm>
            <a:off x="457200" y="6353175"/>
            <a:ext cx="8229600" cy="0"/>
          </a:xfrm>
          <a:prstGeom prst="straightConnector1">
            <a:avLst/>
          </a:prstGeom>
          <a:noFill/>
          <a:ln cap="flat" cmpd="sng" w="9525">
            <a:solidFill>
              <a:schemeClr val="accent2"/>
            </a:solidFill>
            <a:prstDash val="dash"/>
            <a:round/>
            <a:headEnd len="sm" w="sm" type="none"/>
            <a:tailEnd len="sm" w="sm" type="none"/>
          </a:ln>
        </p:spPr>
      </p:cxnSp>
      <p:cxnSp>
        <p:nvCxnSpPr>
          <p:cNvPr id="108" name="Google Shape;108;p52"/>
          <p:cNvCxnSpPr/>
          <p:nvPr/>
        </p:nvCxnSpPr>
        <p:spPr>
          <a:xfrm>
            <a:off x="457200" y="1143000"/>
            <a:ext cx="8229600" cy="0"/>
          </a:xfrm>
          <a:prstGeom prst="straightConnector1">
            <a:avLst/>
          </a:prstGeom>
          <a:noFill/>
          <a:ln cap="flat" cmpd="sng" w="9525">
            <a:solidFill>
              <a:schemeClr val="accent2"/>
            </a:solidFill>
            <a:prstDash val="dash"/>
            <a:round/>
            <a:headEnd len="sm" w="sm" type="none"/>
            <a:tailEnd len="sm" w="sm" type="none"/>
          </a:ln>
        </p:spPr>
      </p:cxnSp>
      <p:sp>
        <p:nvSpPr>
          <p:cNvPr id="109" name="Google Shape;109;p52"/>
          <p:cNvSpPr/>
          <p:nvPr/>
        </p:nvSpPr>
        <p:spPr>
          <a:xfrm rot="5400000">
            <a:off x="419100" y="6467475"/>
            <a:ext cx="190849" cy="120314"/>
          </a:xfrm>
          <a:prstGeom prst="triangle">
            <a:avLst>
              <a:gd fmla="val 50000"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Tree>
  </p:cSld>
  <p:clrMap accent1="accent1" accent2="accent2" accent3="accent3" accent4="accent4" accent5="accent5" accent6="accent6" bg1="lt1" bg2="dk2" tx1="dk1" tx2="lt2" folHlink="folHlink" hlink="hlink"/>
  <p:sldLayoutIdLst>
    <p:sldLayoutId id="2147483661"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5.jpg"/><Relationship Id="rId4" Type="http://schemas.openxmlformats.org/officeDocument/2006/relationships/image" Target="../media/image6.png"/><Relationship Id="rId5" Type="http://schemas.openxmlformats.org/officeDocument/2006/relationships/image" Target="../media/image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
          <p:cNvSpPr txBox="1"/>
          <p:nvPr>
            <p:ph type="ctrTitle"/>
          </p:nvPr>
        </p:nvSpPr>
        <p:spPr>
          <a:xfrm>
            <a:off x="1219200" y="3886200"/>
            <a:ext cx="6858000" cy="990600"/>
          </a:xfrm>
          <a:prstGeom prst="rect">
            <a:avLst/>
          </a:prstGeom>
          <a:noFill/>
          <a:ln>
            <a:noFill/>
          </a:ln>
        </p:spPr>
        <p:txBody>
          <a:bodyPr anchorCtr="0" anchor="t" bIns="45700" lIns="91425" spcFirstLastPara="1" rIns="91425" wrap="square" tIns="45700">
            <a:normAutofit/>
          </a:bodyPr>
          <a:lstStyle/>
          <a:p>
            <a:pPr indent="0" lvl="0" marL="0" rtl="0" algn="r">
              <a:spcBef>
                <a:spcPts val="0"/>
              </a:spcBef>
              <a:spcAft>
                <a:spcPts val="0"/>
              </a:spcAft>
              <a:buClr>
                <a:schemeClr val="dk1"/>
              </a:buClr>
              <a:buSzPts val="3200"/>
              <a:buFont typeface="Bookman Old Style"/>
              <a:buNone/>
            </a:pPr>
            <a:r>
              <a:rPr lang="en-US"/>
              <a:t>Systemic Conditions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
          <p:cNvSpPr txBox="1"/>
          <p:nvPr>
            <p:ph type="title"/>
          </p:nvPr>
        </p:nvSpPr>
        <p:spPr>
          <a:xfrm>
            <a:off x="1219200" y="2971800"/>
            <a:ext cx="6858000" cy="1066800"/>
          </a:xfrm>
          <a:prstGeom prst="rect">
            <a:avLst/>
          </a:prstGeom>
          <a:noFill/>
          <a:ln>
            <a:noFill/>
          </a:ln>
        </p:spPr>
        <p:txBody>
          <a:bodyPr anchorCtr="0" anchor="t" bIns="45700" lIns="91425" spcFirstLastPara="1" rIns="91425" wrap="square" tIns="45700">
            <a:normAutofit/>
          </a:bodyPr>
          <a:lstStyle/>
          <a:p>
            <a:pPr indent="0" lvl="0" marL="0" rtl="0" algn="r">
              <a:spcBef>
                <a:spcPts val="0"/>
              </a:spcBef>
              <a:spcAft>
                <a:spcPts val="0"/>
              </a:spcAft>
              <a:buClr>
                <a:schemeClr val="lt2"/>
              </a:buClr>
              <a:buSzPts val="3200"/>
              <a:buFont typeface="Times New Roman"/>
              <a:buNone/>
            </a:pPr>
            <a:r>
              <a:rPr b="1" lang="en-US" u="sng">
                <a:latin typeface="Times New Roman"/>
                <a:ea typeface="Times New Roman"/>
                <a:cs typeface="Times New Roman"/>
                <a:sym typeface="Times New Roman"/>
              </a:rPr>
              <a:t>Arterial Disease</a:t>
            </a:r>
            <a:br>
              <a:rPr lang="en-US">
                <a:latin typeface="Times New Roman"/>
                <a:ea typeface="Times New Roman"/>
                <a:cs typeface="Times New Roman"/>
                <a:sym typeface="Times New Roman"/>
              </a:rPr>
            </a:br>
            <a:endParaRPr/>
          </a:p>
        </p:txBody>
      </p:sp>
      <p:sp>
        <p:nvSpPr>
          <p:cNvPr id="128" name="Google Shape;128;p2"/>
          <p:cNvSpPr txBox="1"/>
          <p:nvPr>
            <p:ph idx="1" type="body"/>
          </p:nvPr>
        </p:nvSpPr>
        <p:spPr>
          <a:xfrm>
            <a:off x="1295400" y="4267200"/>
            <a:ext cx="6781800" cy="1143000"/>
          </a:xfrm>
          <a:prstGeom prst="rect">
            <a:avLst/>
          </a:prstGeom>
          <a:noFill/>
          <a:ln>
            <a:noFill/>
          </a:ln>
        </p:spPr>
        <p:txBody>
          <a:bodyPr anchorCtr="0" anchor="t" bIns="45700" lIns="91425" spcFirstLastPara="1" rIns="91425" wrap="square" tIns="45700">
            <a:normAutofit/>
          </a:bodyPr>
          <a:lstStyle/>
          <a:p>
            <a:pPr indent="0" lvl="0" marL="0" rtl="0" algn="r">
              <a:spcBef>
                <a:spcPts val="0"/>
              </a:spcBef>
              <a:spcAft>
                <a:spcPts val="0"/>
              </a:spcAft>
              <a:buSzPts val="1520"/>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3"/>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200"/>
              <a:buFont typeface="Times New Roman"/>
              <a:buNone/>
            </a:pPr>
            <a:r>
              <a:rPr b="1" lang="en-US" u="sng">
                <a:latin typeface="Times New Roman"/>
                <a:ea typeface="Times New Roman"/>
                <a:cs typeface="Times New Roman"/>
                <a:sym typeface="Times New Roman"/>
              </a:rPr>
              <a:t>Arteriosclerosis:</a:t>
            </a:r>
            <a:endParaRPr/>
          </a:p>
        </p:txBody>
      </p:sp>
      <p:sp>
        <p:nvSpPr>
          <p:cNvPr id="134" name="Google Shape;134;p3"/>
          <p:cNvSpPr txBox="1"/>
          <p:nvPr>
            <p:ph idx="1" type="body"/>
          </p:nvPr>
        </p:nvSpPr>
        <p:spPr>
          <a:xfrm>
            <a:off x="467544" y="1124744"/>
            <a:ext cx="8229600" cy="4937760"/>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SzPts val="1976"/>
              <a:buNone/>
            </a:pPr>
            <a:r>
              <a:rPr b="1" lang="en-US">
                <a:latin typeface="Times New Roman"/>
                <a:ea typeface="Times New Roman"/>
                <a:cs typeface="Times New Roman"/>
                <a:sym typeface="Times New Roman"/>
              </a:rPr>
              <a:t>Definition:</a:t>
            </a:r>
            <a:r>
              <a:rPr lang="en-US">
                <a:latin typeface="Times New Roman"/>
                <a:ea typeface="Times New Roman"/>
                <a:cs typeface="Times New Roman"/>
                <a:sym typeface="Times New Roman"/>
              </a:rPr>
              <a:t>   A group of diseases characterized by thickening and loss of elasticity of the arterial walls.  Aka- hardening of the arteries.</a:t>
            </a:r>
            <a:endParaRPr>
              <a:latin typeface="Times New Roman"/>
              <a:ea typeface="Times New Roman"/>
              <a:cs typeface="Times New Roman"/>
              <a:sym typeface="Times New Roman"/>
            </a:endParaRPr>
          </a:p>
          <a:p>
            <a:pPr indent="0" lvl="0" marL="0" marR="0" rtl="0" algn="l">
              <a:spcBef>
                <a:spcPts val="0"/>
              </a:spcBef>
              <a:spcAft>
                <a:spcPts val="0"/>
              </a:spcAft>
              <a:buSzPts val="1976"/>
              <a:buNone/>
            </a:pPr>
            <a:r>
              <a:rPr b="1" lang="en-US" u="sng">
                <a:latin typeface="Times New Roman"/>
                <a:ea typeface="Times New Roman"/>
                <a:cs typeface="Times New Roman"/>
                <a:sym typeface="Times New Roman"/>
              </a:rPr>
              <a:t>Types:</a:t>
            </a:r>
            <a:r>
              <a:rPr lang="en-US">
                <a:latin typeface="Times New Roman"/>
                <a:ea typeface="Times New Roman"/>
                <a:cs typeface="Times New Roman"/>
                <a:sym typeface="Times New Roman"/>
              </a:rPr>
              <a:t>		</a:t>
            </a:r>
            <a:endParaRPr>
              <a:latin typeface="Times New Roman"/>
              <a:ea typeface="Times New Roman"/>
              <a:cs typeface="Times New Roman"/>
              <a:sym typeface="Times New Roman"/>
            </a:endParaRPr>
          </a:p>
          <a:p>
            <a:pPr indent="0" lvl="0" marL="0" marR="0" rtl="0" algn="l">
              <a:spcBef>
                <a:spcPts val="0"/>
              </a:spcBef>
              <a:spcAft>
                <a:spcPts val="0"/>
              </a:spcAft>
              <a:buSzPts val="1976"/>
              <a:buNone/>
            </a:pPr>
            <a:r>
              <a:rPr lang="en-US">
                <a:latin typeface="Times New Roman"/>
                <a:ea typeface="Times New Roman"/>
                <a:cs typeface="Times New Roman"/>
                <a:sym typeface="Times New Roman"/>
              </a:rPr>
              <a:t>	1: Atherosclerosis (most common form)</a:t>
            </a:r>
            <a:endParaRPr>
              <a:latin typeface="Times New Roman"/>
              <a:ea typeface="Times New Roman"/>
              <a:cs typeface="Times New Roman"/>
              <a:sym typeface="Times New Roman"/>
            </a:endParaRPr>
          </a:p>
          <a:p>
            <a:pPr indent="0" lvl="0" marL="0" marR="0" rtl="0" algn="l">
              <a:spcBef>
                <a:spcPts val="0"/>
              </a:spcBef>
              <a:spcAft>
                <a:spcPts val="0"/>
              </a:spcAft>
              <a:buSzPts val="1976"/>
              <a:buNone/>
            </a:pPr>
            <a:r>
              <a:rPr lang="en-US">
                <a:latin typeface="Times New Roman"/>
                <a:ea typeface="Times New Roman"/>
                <a:cs typeface="Times New Roman"/>
                <a:sym typeface="Times New Roman"/>
              </a:rPr>
              <a:t>	2: Monckeberg’s Arteriosclerosis</a:t>
            </a:r>
            <a:endParaRPr>
              <a:latin typeface="Times New Roman"/>
              <a:ea typeface="Times New Roman"/>
              <a:cs typeface="Times New Roman"/>
              <a:sym typeface="Times New Roman"/>
            </a:endParaRPr>
          </a:p>
          <a:p>
            <a:pPr indent="0" lvl="0" marL="0" marR="0" rtl="0" algn="l">
              <a:spcBef>
                <a:spcPts val="0"/>
              </a:spcBef>
              <a:spcAft>
                <a:spcPts val="0"/>
              </a:spcAft>
              <a:buSzPts val="1976"/>
              <a:buNone/>
            </a:pPr>
            <a:r>
              <a:rPr lang="en-US">
                <a:latin typeface="Times New Roman"/>
                <a:ea typeface="Times New Roman"/>
                <a:cs typeface="Times New Roman"/>
                <a:sym typeface="Times New Roman"/>
              </a:rPr>
              <a:t>	3: Arteriolosclerosis</a:t>
            </a:r>
            <a:endParaRPr>
              <a:latin typeface="Times New Roman"/>
              <a:ea typeface="Times New Roman"/>
              <a:cs typeface="Times New Roman"/>
              <a:sym typeface="Times New Roman"/>
            </a:endParaRPr>
          </a:p>
          <a:p>
            <a:pPr indent="0" lvl="0" marL="0" marR="0" rtl="0" algn="l">
              <a:spcBef>
                <a:spcPts val="0"/>
              </a:spcBef>
              <a:spcAft>
                <a:spcPts val="0"/>
              </a:spcAft>
              <a:buSzPts val="1976"/>
              <a:buChar char="🞂"/>
            </a:pPr>
            <a:r>
              <a:rPr lang="en-US">
                <a:latin typeface="Times New Roman"/>
                <a:ea typeface="Times New Roman"/>
                <a:cs typeface="Times New Roman"/>
                <a:sym typeface="Times New Roman"/>
              </a:rPr>
              <a:t>All 3 maybe present in same person but</a:t>
            </a:r>
            <a:endParaRPr/>
          </a:p>
          <a:p>
            <a:pPr indent="0" lvl="0" marL="0" marR="0" rtl="0" algn="l">
              <a:spcBef>
                <a:spcPts val="0"/>
              </a:spcBef>
              <a:spcAft>
                <a:spcPts val="0"/>
              </a:spcAft>
              <a:buSzPts val="1976"/>
              <a:buNone/>
            </a:pPr>
            <a:r>
              <a:rPr lang="en-US">
                <a:latin typeface="Times New Roman"/>
                <a:ea typeface="Times New Roman"/>
                <a:cs typeface="Times New Roman"/>
                <a:sym typeface="Times New Roman"/>
              </a:rPr>
              <a:t> in different blood vessels.</a:t>
            </a:r>
            <a:endParaRPr>
              <a:latin typeface="Times New Roman"/>
              <a:ea typeface="Times New Roman"/>
              <a:cs typeface="Times New Roman"/>
              <a:sym typeface="Times New Roman"/>
            </a:endParaRPr>
          </a:p>
        </p:txBody>
      </p:sp>
      <p:pic>
        <p:nvPicPr>
          <p:cNvPr id="135" name="Google Shape;135;p3"/>
          <p:cNvPicPr preferRelativeResize="0"/>
          <p:nvPr/>
        </p:nvPicPr>
        <p:blipFill rotWithShape="1">
          <a:blip r:embed="rId3">
            <a:alphaModFix/>
          </a:blip>
          <a:srcRect b="0" l="0" r="0" t="0"/>
          <a:stretch/>
        </p:blipFill>
        <p:spPr>
          <a:xfrm>
            <a:off x="6162675" y="3167062"/>
            <a:ext cx="2981325" cy="369093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4"/>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200"/>
              <a:buFont typeface="Times New Roman"/>
              <a:buNone/>
            </a:pPr>
            <a:r>
              <a:rPr b="1" lang="en-US" u="sng">
                <a:latin typeface="Times New Roman"/>
                <a:ea typeface="Times New Roman"/>
                <a:cs typeface="Times New Roman"/>
                <a:sym typeface="Times New Roman"/>
              </a:rPr>
              <a:t>Atherosclerosis: </a:t>
            </a:r>
            <a:endParaRPr/>
          </a:p>
        </p:txBody>
      </p:sp>
      <p:pic>
        <p:nvPicPr>
          <p:cNvPr id="141" name="Google Shape;141;p4"/>
          <p:cNvPicPr preferRelativeResize="0"/>
          <p:nvPr/>
        </p:nvPicPr>
        <p:blipFill rotWithShape="1">
          <a:blip r:embed="rId3">
            <a:alphaModFix/>
          </a:blip>
          <a:srcRect b="5843" l="0" r="0" t="38484"/>
          <a:stretch/>
        </p:blipFill>
        <p:spPr>
          <a:xfrm>
            <a:off x="5761159" y="0"/>
            <a:ext cx="3382841" cy="1887452"/>
          </a:xfrm>
          <a:prstGeom prst="rect">
            <a:avLst/>
          </a:prstGeom>
          <a:noFill/>
          <a:ln>
            <a:noFill/>
          </a:ln>
        </p:spPr>
      </p:pic>
      <p:sp>
        <p:nvSpPr>
          <p:cNvPr id="142" name="Google Shape;142;p4"/>
          <p:cNvSpPr txBox="1"/>
          <p:nvPr>
            <p:ph idx="1" type="body"/>
          </p:nvPr>
        </p:nvSpPr>
        <p:spPr>
          <a:xfrm>
            <a:off x="467544" y="1196752"/>
            <a:ext cx="8229600" cy="4937760"/>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SzPts val="1976"/>
              <a:buNone/>
            </a:pPr>
            <a:r>
              <a:rPr b="1" lang="en-US">
                <a:latin typeface="Times New Roman"/>
                <a:ea typeface="Times New Roman"/>
                <a:cs typeface="Times New Roman"/>
                <a:sym typeface="Times New Roman"/>
              </a:rPr>
              <a:t>Definition:</a:t>
            </a:r>
            <a:r>
              <a:rPr lang="en-US">
                <a:latin typeface="Times New Roman"/>
                <a:ea typeface="Times New Roman"/>
                <a:cs typeface="Times New Roman"/>
                <a:sym typeface="Times New Roman"/>
              </a:rPr>
              <a:t> Thickening of arterial wall through accumulation of lipids, macrophages, T-lymphocytes, smooth muscle cells, extracellular matrix, calcium and necrotic debris.  It can affect any of the arteries.  </a:t>
            </a:r>
            <a:endParaRPr>
              <a:latin typeface="Times New Roman"/>
              <a:ea typeface="Times New Roman"/>
              <a:cs typeface="Times New Roman"/>
              <a:sym typeface="Times New Roman"/>
            </a:endParaRPr>
          </a:p>
          <a:p>
            <a:pPr indent="-342900" lvl="0" marL="342900" rtl="0" algn="l">
              <a:spcBef>
                <a:spcPts val="0"/>
              </a:spcBef>
              <a:spcAft>
                <a:spcPts val="0"/>
              </a:spcAft>
              <a:buSzPts val="1976"/>
              <a:buFont typeface="Noto Sans Symbols"/>
              <a:buChar char="∙"/>
            </a:pPr>
            <a:r>
              <a:rPr lang="en-US"/>
              <a:t>In arteries of the heart= Coronary artery disease (CAD) or Coronary heart disease (CHD)</a:t>
            </a:r>
            <a:endParaRPr/>
          </a:p>
          <a:p>
            <a:pPr indent="-342900" lvl="0" marL="342900" rtl="0" algn="l">
              <a:spcBef>
                <a:spcPts val="1000"/>
              </a:spcBef>
              <a:spcAft>
                <a:spcPts val="0"/>
              </a:spcAft>
              <a:buSzPts val="1976"/>
              <a:buFont typeface="Noto Sans Symbols"/>
              <a:buChar char="∙"/>
            </a:pPr>
            <a:r>
              <a:rPr lang="en-US"/>
              <a:t>In brain = Cerebrovascular disease</a:t>
            </a:r>
            <a:endParaRPr/>
          </a:p>
          <a:p>
            <a:pPr indent="-342900" lvl="0" marL="342900" marR="0" rtl="0" algn="l">
              <a:spcBef>
                <a:spcPts val="1000"/>
              </a:spcBef>
              <a:spcAft>
                <a:spcPts val="0"/>
              </a:spcAft>
              <a:buSzPts val="1976"/>
              <a:buFont typeface="Noto Sans Symbols"/>
              <a:buChar char="∙"/>
            </a:pPr>
            <a:r>
              <a:rPr lang="en-US"/>
              <a:t>In other blood vessels to other part of the body= peripheral vascular disease (PVD), aneurysm and intestinal infarction.</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5"/>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200"/>
              <a:buFont typeface="Times New Roman"/>
              <a:buNone/>
            </a:pPr>
            <a:r>
              <a:rPr b="1" lang="en-US" u="sng">
                <a:latin typeface="Times New Roman"/>
                <a:ea typeface="Times New Roman"/>
                <a:cs typeface="Times New Roman"/>
                <a:sym typeface="Times New Roman"/>
              </a:rPr>
              <a:t>Risk factors:</a:t>
            </a:r>
            <a:r>
              <a:rPr lang="en-US">
                <a:latin typeface="Times New Roman"/>
                <a:ea typeface="Times New Roman"/>
                <a:cs typeface="Times New Roman"/>
                <a:sym typeface="Times New Roman"/>
              </a:rPr>
              <a:t> (studied in America only)</a:t>
            </a:r>
            <a:endParaRPr/>
          </a:p>
        </p:txBody>
      </p:sp>
      <p:sp>
        <p:nvSpPr>
          <p:cNvPr id="148" name="Google Shape;148;p5"/>
          <p:cNvSpPr txBox="1"/>
          <p:nvPr>
            <p:ph idx="1" type="body"/>
          </p:nvPr>
        </p:nvSpPr>
        <p:spPr>
          <a:xfrm>
            <a:off x="457200" y="1219200"/>
            <a:ext cx="8229600" cy="4937760"/>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SzPts val="1976"/>
              <a:buNone/>
            </a:pPr>
            <a:r>
              <a:rPr lang="en-US">
                <a:latin typeface="Times New Roman"/>
                <a:ea typeface="Times New Roman"/>
                <a:cs typeface="Times New Roman"/>
                <a:sym typeface="Times New Roman"/>
              </a:rPr>
              <a:t>Non-modifiable:</a:t>
            </a:r>
            <a:endParaRPr>
              <a:latin typeface="Times New Roman"/>
              <a:ea typeface="Times New Roman"/>
              <a:cs typeface="Times New Roman"/>
              <a:sym typeface="Times New Roman"/>
            </a:endParaRPr>
          </a:p>
          <a:p>
            <a:pPr indent="-342900" lvl="0" marL="342900" rtl="0" algn="l">
              <a:spcBef>
                <a:spcPts val="0"/>
              </a:spcBef>
              <a:spcAft>
                <a:spcPts val="0"/>
              </a:spcAft>
              <a:buSzPts val="1976"/>
              <a:buFont typeface="Noto Sans Symbols"/>
              <a:buChar char="∙"/>
            </a:pPr>
            <a:r>
              <a:rPr lang="en-US"/>
              <a:t>Age:  women&gt;55, men &gt;45</a:t>
            </a:r>
            <a:endParaRPr/>
          </a:p>
          <a:p>
            <a:pPr indent="-342900" lvl="0" marL="342900" rtl="0" algn="l">
              <a:spcBef>
                <a:spcPts val="1000"/>
              </a:spcBef>
              <a:spcAft>
                <a:spcPts val="0"/>
              </a:spcAft>
              <a:buSzPts val="1976"/>
              <a:buFont typeface="Noto Sans Symbols"/>
              <a:buChar char="∙"/>
            </a:pPr>
            <a:r>
              <a:rPr lang="en-US"/>
              <a:t>Gender: men &gt; women</a:t>
            </a:r>
            <a:endParaRPr/>
          </a:p>
          <a:p>
            <a:pPr indent="-342900" lvl="0" marL="342900" rtl="0" algn="l">
              <a:spcBef>
                <a:spcPts val="1000"/>
              </a:spcBef>
              <a:spcAft>
                <a:spcPts val="0"/>
              </a:spcAft>
              <a:buSzPts val="1976"/>
              <a:buFont typeface="Noto Sans Symbols"/>
              <a:buChar char="∙"/>
            </a:pPr>
            <a:r>
              <a:rPr lang="en-US"/>
              <a:t>Family history/genetics</a:t>
            </a:r>
            <a:endParaRPr/>
          </a:p>
          <a:p>
            <a:pPr indent="-342900" lvl="0" marL="342900" rtl="0" algn="l">
              <a:spcBef>
                <a:spcPts val="1000"/>
              </a:spcBef>
              <a:spcAft>
                <a:spcPts val="0"/>
              </a:spcAft>
              <a:buSzPts val="1976"/>
              <a:buFont typeface="Noto Sans Symbols"/>
              <a:buChar char="∙"/>
            </a:pPr>
            <a:r>
              <a:rPr lang="en-US"/>
              <a:t>Ethnicity (African American or Mexican women, African American men)</a:t>
            </a:r>
            <a:endParaRPr/>
          </a:p>
          <a:p>
            <a:pPr indent="-342900" lvl="0" marL="342900" rtl="0" algn="l">
              <a:spcBef>
                <a:spcPts val="1000"/>
              </a:spcBef>
              <a:spcAft>
                <a:spcPts val="0"/>
              </a:spcAft>
              <a:buSzPts val="1976"/>
              <a:buFont typeface="Noto Sans Symbols"/>
              <a:buChar char="∙"/>
            </a:pPr>
            <a:r>
              <a:rPr lang="en-US"/>
              <a:t>Infection (viral or bacterial)</a:t>
            </a:r>
            <a:endParaRPr/>
          </a:p>
          <a:p>
            <a:pPr indent="-148844" lvl="0" marL="274320" rtl="0" algn="l">
              <a:spcBef>
                <a:spcPts val="1600"/>
              </a:spcBef>
              <a:spcAft>
                <a:spcPts val="0"/>
              </a:spcAft>
              <a:buSzPts val="1976"/>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6"/>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200"/>
              <a:buFont typeface="Times New Roman"/>
              <a:buNone/>
            </a:pPr>
            <a:r>
              <a:rPr b="1" lang="en-US" u="sng">
                <a:latin typeface="Times New Roman"/>
                <a:ea typeface="Times New Roman"/>
                <a:cs typeface="Times New Roman"/>
                <a:sym typeface="Times New Roman"/>
              </a:rPr>
              <a:t>Risk factors:</a:t>
            </a:r>
            <a:r>
              <a:rPr lang="en-US">
                <a:latin typeface="Times New Roman"/>
                <a:ea typeface="Times New Roman"/>
                <a:cs typeface="Times New Roman"/>
                <a:sym typeface="Times New Roman"/>
              </a:rPr>
              <a:t> (studied in America only)</a:t>
            </a:r>
            <a:endParaRPr/>
          </a:p>
        </p:txBody>
      </p:sp>
      <p:sp>
        <p:nvSpPr>
          <p:cNvPr id="154" name="Google Shape;154;p6"/>
          <p:cNvSpPr txBox="1"/>
          <p:nvPr>
            <p:ph idx="1" type="body"/>
          </p:nvPr>
        </p:nvSpPr>
        <p:spPr>
          <a:xfrm>
            <a:off x="457200" y="1219200"/>
            <a:ext cx="8229600" cy="5090120"/>
          </a:xfrm>
          <a:prstGeom prst="rect">
            <a:avLst/>
          </a:prstGeom>
          <a:noFill/>
          <a:ln>
            <a:noFill/>
          </a:ln>
        </p:spPr>
        <p:txBody>
          <a:bodyPr anchorCtr="0" anchor="t" bIns="45700" lIns="91425" spcFirstLastPara="1" rIns="91425" wrap="square" tIns="45700">
            <a:normAutofit fontScale="70000" lnSpcReduction="20000"/>
          </a:bodyPr>
          <a:lstStyle/>
          <a:p>
            <a:pPr indent="0" lvl="0" marL="0" marR="0" rtl="0" algn="l">
              <a:spcBef>
                <a:spcPts val="0"/>
              </a:spcBef>
              <a:spcAft>
                <a:spcPts val="0"/>
              </a:spcAft>
              <a:buSzPct val="76000"/>
              <a:buNone/>
            </a:pPr>
            <a:r>
              <a:rPr lang="en-US">
                <a:latin typeface="Times New Roman"/>
                <a:ea typeface="Times New Roman"/>
                <a:cs typeface="Times New Roman"/>
                <a:sym typeface="Times New Roman"/>
              </a:rPr>
              <a:t>Modifiable:</a:t>
            </a:r>
            <a:endParaRPr>
              <a:latin typeface="Times New Roman"/>
              <a:ea typeface="Times New Roman"/>
              <a:cs typeface="Times New Roman"/>
              <a:sym typeface="Times New Roman"/>
            </a:endParaRPr>
          </a:p>
          <a:p>
            <a:pPr indent="-342900" lvl="0" marL="342900" rtl="0" algn="l">
              <a:spcBef>
                <a:spcPts val="0"/>
              </a:spcBef>
              <a:spcAft>
                <a:spcPts val="0"/>
              </a:spcAft>
              <a:buSzPct val="76000"/>
              <a:buFont typeface="Noto Sans Symbols"/>
              <a:buChar char="∙"/>
            </a:pPr>
            <a:r>
              <a:rPr lang="en-US"/>
              <a:t>Smoking</a:t>
            </a:r>
            <a:endParaRPr/>
          </a:p>
          <a:p>
            <a:pPr indent="-342900" lvl="0" marL="342900" rtl="0" algn="l">
              <a:spcBef>
                <a:spcPts val="1000"/>
              </a:spcBef>
              <a:spcAft>
                <a:spcPts val="0"/>
              </a:spcAft>
              <a:buSzPct val="76000"/>
              <a:buFont typeface="Noto Sans Symbols"/>
              <a:buChar char="∙"/>
            </a:pPr>
            <a:r>
              <a:rPr lang="en-US"/>
              <a:t>Cholesterol levels, high LDL and low HDL (some debate still exists about this)</a:t>
            </a:r>
            <a:endParaRPr/>
          </a:p>
          <a:p>
            <a:pPr indent="-342900" lvl="0" marL="342900" rtl="0" algn="l">
              <a:spcBef>
                <a:spcPts val="1000"/>
              </a:spcBef>
              <a:spcAft>
                <a:spcPts val="0"/>
              </a:spcAft>
              <a:buSzPct val="76000"/>
              <a:buFont typeface="Noto Sans Symbols"/>
              <a:buChar char="∙"/>
            </a:pPr>
            <a:r>
              <a:rPr lang="en-US"/>
              <a:t>Hypertension</a:t>
            </a:r>
            <a:endParaRPr/>
          </a:p>
          <a:p>
            <a:pPr indent="-342900" lvl="0" marL="342900" rtl="0" algn="l">
              <a:spcBef>
                <a:spcPts val="1000"/>
              </a:spcBef>
              <a:spcAft>
                <a:spcPts val="0"/>
              </a:spcAft>
              <a:buSzPct val="76000"/>
              <a:buFont typeface="Noto Sans Symbols"/>
              <a:buChar char="∙"/>
            </a:pPr>
            <a:r>
              <a:rPr lang="en-US"/>
              <a:t>Obesity</a:t>
            </a:r>
            <a:endParaRPr/>
          </a:p>
          <a:p>
            <a:pPr indent="-342900" lvl="0" marL="342900" rtl="0" algn="l">
              <a:spcBef>
                <a:spcPts val="1000"/>
              </a:spcBef>
              <a:spcAft>
                <a:spcPts val="0"/>
              </a:spcAft>
              <a:buSzPct val="76000"/>
              <a:buFont typeface="Noto Sans Symbols"/>
              <a:buChar char="∙"/>
            </a:pPr>
            <a:r>
              <a:rPr lang="en-US"/>
              <a:t>Physical inactivity</a:t>
            </a:r>
            <a:endParaRPr/>
          </a:p>
          <a:p>
            <a:pPr indent="-342900" lvl="0" marL="342900" rtl="0" algn="l">
              <a:spcBef>
                <a:spcPts val="1000"/>
              </a:spcBef>
              <a:spcAft>
                <a:spcPts val="0"/>
              </a:spcAft>
              <a:buSzPct val="76000"/>
              <a:buFont typeface="Noto Sans Symbols"/>
              <a:buChar char="∙"/>
            </a:pPr>
            <a:r>
              <a:rPr lang="en-US"/>
              <a:t>Diabetes or impaired glucose tolerance</a:t>
            </a:r>
            <a:endParaRPr/>
          </a:p>
          <a:p>
            <a:pPr indent="-342900" lvl="0" marL="342900" rtl="0" algn="l">
              <a:spcBef>
                <a:spcPts val="1000"/>
              </a:spcBef>
              <a:spcAft>
                <a:spcPts val="0"/>
              </a:spcAft>
              <a:buSzPct val="76000"/>
              <a:buFont typeface="Noto Sans Symbols"/>
              <a:buChar char="∙"/>
            </a:pPr>
            <a:r>
              <a:rPr lang="en-US"/>
              <a:t>Hormonal status (contraceptives, hysterectomy, menopause without HRT)</a:t>
            </a:r>
            <a:endParaRPr/>
          </a:p>
          <a:p>
            <a:pPr indent="-342900" lvl="0" marL="342900" rtl="0" algn="l">
              <a:spcBef>
                <a:spcPts val="1000"/>
              </a:spcBef>
              <a:spcAft>
                <a:spcPts val="0"/>
              </a:spcAft>
              <a:buSzPct val="76000"/>
              <a:buFont typeface="Noto Sans Symbols"/>
              <a:buChar char="∙"/>
            </a:pPr>
            <a:r>
              <a:rPr lang="en-US"/>
              <a:t>Thrombogenic factor</a:t>
            </a:r>
            <a:endParaRPr/>
          </a:p>
          <a:p>
            <a:pPr indent="-342900" lvl="0" marL="342900" rtl="0" algn="l">
              <a:spcBef>
                <a:spcPts val="1000"/>
              </a:spcBef>
              <a:spcAft>
                <a:spcPts val="0"/>
              </a:spcAft>
              <a:buSzPct val="76000"/>
              <a:buFont typeface="Noto Sans Symbols"/>
              <a:buChar char="∙"/>
            </a:pPr>
            <a:r>
              <a:rPr lang="en-US"/>
              <a:t>Stress</a:t>
            </a:r>
            <a:endParaRPr/>
          </a:p>
          <a:p>
            <a:pPr indent="-342900" lvl="0" marL="342900" rtl="0" algn="l">
              <a:spcBef>
                <a:spcPts val="1000"/>
              </a:spcBef>
              <a:spcAft>
                <a:spcPts val="0"/>
              </a:spcAft>
              <a:buSzPct val="76000"/>
              <a:buFont typeface="Noto Sans Symbols"/>
              <a:buChar char="∙"/>
            </a:pPr>
            <a:r>
              <a:rPr lang="en-US"/>
              <a:t>Meds</a:t>
            </a:r>
            <a:endParaRPr/>
          </a:p>
          <a:p>
            <a:pPr indent="-342900" lvl="0" marL="342900" rtl="0" algn="l">
              <a:spcBef>
                <a:spcPts val="1000"/>
              </a:spcBef>
              <a:spcAft>
                <a:spcPts val="0"/>
              </a:spcAft>
              <a:buSzPct val="76000"/>
              <a:buFont typeface="Noto Sans Symbols"/>
              <a:buChar char="∙"/>
            </a:pPr>
            <a:r>
              <a:rPr lang="en-US"/>
              <a:t>Excess alcohol consumption or possibly complete abstinence</a:t>
            </a:r>
            <a:endParaRPr/>
          </a:p>
          <a:p>
            <a:pPr indent="-342900" lvl="0" marL="342900" rtl="0" algn="l">
              <a:spcBef>
                <a:spcPts val="1000"/>
              </a:spcBef>
              <a:spcAft>
                <a:spcPts val="0"/>
              </a:spcAft>
              <a:buSzPct val="76000"/>
              <a:buFont typeface="Noto Sans Symbols"/>
              <a:buChar char="∙"/>
            </a:pPr>
            <a:r>
              <a:rPr lang="en-US"/>
              <a:t>High triglycerides</a:t>
            </a:r>
            <a:endParaRPr/>
          </a:p>
          <a:p>
            <a:pPr indent="-342900" lvl="0" marL="342900" rtl="0" algn="l">
              <a:spcBef>
                <a:spcPts val="1000"/>
              </a:spcBef>
              <a:spcAft>
                <a:spcPts val="0"/>
              </a:spcAft>
              <a:buSzPct val="76000"/>
              <a:buFont typeface="Noto Sans Symbols"/>
              <a:buChar char="∙"/>
            </a:pPr>
            <a:r>
              <a:rPr lang="en-US"/>
              <a:t>Sleep disordered-breathing</a:t>
            </a:r>
            <a:endParaRPr/>
          </a:p>
          <a:p>
            <a:pPr indent="-342900" lvl="0" marL="342900" rtl="0" algn="l">
              <a:spcBef>
                <a:spcPts val="1000"/>
              </a:spcBef>
              <a:spcAft>
                <a:spcPts val="0"/>
              </a:spcAft>
              <a:buSzPct val="76000"/>
              <a:buFont typeface="Noto Sans Symbols"/>
              <a:buChar char="∙"/>
            </a:pPr>
            <a:r>
              <a:rPr lang="en-US"/>
              <a:t>Poor nutrition</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7"/>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200"/>
              <a:buFont typeface="Times New Roman"/>
              <a:buNone/>
            </a:pPr>
            <a:r>
              <a:rPr b="1" lang="en-US" u="sng">
                <a:latin typeface="Times New Roman"/>
                <a:ea typeface="Times New Roman"/>
                <a:cs typeface="Times New Roman"/>
                <a:sym typeface="Times New Roman"/>
              </a:rPr>
              <a:t>Pathogenesis:</a:t>
            </a:r>
            <a:r>
              <a:rPr lang="en-US">
                <a:latin typeface="Times New Roman"/>
                <a:ea typeface="Times New Roman"/>
                <a:cs typeface="Times New Roman"/>
                <a:sym typeface="Times New Roman"/>
              </a:rPr>
              <a:t>	(most recent theory)</a:t>
            </a:r>
            <a:endParaRPr/>
          </a:p>
        </p:txBody>
      </p:sp>
      <p:sp>
        <p:nvSpPr>
          <p:cNvPr id="160" name="Google Shape;160;p7"/>
          <p:cNvSpPr txBox="1"/>
          <p:nvPr>
            <p:ph idx="1" type="body"/>
          </p:nvPr>
        </p:nvSpPr>
        <p:spPr>
          <a:xfrm>
            <a:off x="457200" y="1219200"/>
            <a:ext cx="8229600" cy="493776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976"/>
              <a:buFont typeface="Noto Sans Symbols"/>
              <a:buChar char="∙"/>
            </a:pPr>
            <a:r>
              <a:rPr lang="en-US"/>
              <a:t>Wall damage permits infiltration of macromolecules (cholesterol). The naked collagen acts like flypaper for platelets, causing them to aggregate at the site of injury and plug the wound.</a:t>
            </a:r>
            <a:endParaRPr/>
          </a:p>
          <a:p>
            <a:pPr indent="-342900" lvl="0" marL="342900" rtl="0" algn="l">
              <a:spcBef>
                <a:spcPts val="1000"/>
              </a:spcBef>
              <a:spcAft>
                <a:spcPts val="0"/>
              </a:spcAft>
              <a:buSzPts val="1976"/>
              <a:buFont typeface="Noto Sans Symbols"/>
              <a:buChar char="∙"/>
            </a:pPr>
            <a:r>
              <a:rPr lang="en-US"/>
              <a:t>Can take decades to form, sitting in artery wall for years.</a:t>
            </a:r>
            <a:endParaRPr/>
          </a:p>
          <a:p>
            <a:pPr indent="-342900" lvl="0" marL="342900" rtl="0" algn="l">
              <a:spcBef>
                <a:spcPts val="1000"/>
              </a:spcBef>
              <a:spcAft>
                <a:spcPts val="0"/>
              </a:spcAft>
              <a:buSzPts val="1976"/>
              <a:buFont typeface="Noto Sans Symbols"/>
              <a:buChar char="∙"/>
            </a:pPr>
            <a:r>
              <a:rPr lang="en-US"/>
              <a:t>Keep in mind that prevention is the best way to “treat” this condition.  Atherosclerosis is NOT a disease of old age, it often begins in adolescence and young adulthood and develops slowly but progressively through the body.</a:t>
            </a:r>
            <a:endParaRPr/>
          </a:p>
          <a:p>
            <a:pPr indent="-148844" lvl="0" marL="274320" rtl="0" algn="l">
              <a:spcBef>
                <a:spcPts val="1600"/>
              </a:spcBef>
              <a:spcAft>
                <a:spcPts val="0"/>
              </a:spcAft>
              <a:buSzPts val="1976"/>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8"/>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200"/>
              <a:buFont typeface="Times New Roman"/>
              <a:buNone/>
            </a:pPr>
            <a:r>
              <a:rPr b="1" lang="en-US" u="sng">
                <a:latin typeface="Times New Roman"/>
                <a:ea typeface="Times New Roman"/>
                <a:cs typeface="Times New Roman"/>
                <a:sym typeface="Times New Roman"/>
              </a:rPr>
              <a:t>Symptoms:</a:t>
            </a:r>
            <a:endParaRPr/>
          </a:p>
        </p:txBody>
      </p:sp>
      <p:sp>
        <p:nvSpPr>
          <p:cNvPr id="166" name="Google Shape;166;p8"/>
          <p:cNvSpPr txBox="1"/>
          <p:nvPr>
            <p:ph idx="1" type="body"/>
          </p:nvPr>
        </p:nvSpPr>
        <p:spPr>
          <a:xfrm>
            <a:off x="457200" y="1219200"/>
            <a:ext cx="8229600" cy="493776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976"/>
              <a:buFont typeface="Noto Sans Symbols"/>
              <a:buChar char="∙"/>
            </a:pPr>
            <a:r>
              <a:rPr lang="en-US"/>
              <a:t>Initially asymptomatic</a:t>
            </a:r>
            <a:endParaRPr/>
          </a:p>
          <a:p>
            <a:pPr indent="-342900" lvl="0" marL="342900" rtl="0" algn="l">
              <a:spcBef>
                <a:spcPts val="1000"/>
              </a:spcBef>
              <a:spcAft>
                <a:spcPts val="0"/>
              </a:spcAft>
              <a:buSzPts val="1976"/>
              <a:buFont typeface="Noto Sans Symbols"/>
              <a:buChar char="∙"/>
            </a:pPr>
            <a:r>
              <a:rPr lang="en-US"/>
              <a:t>Only when a critical deficit in blood supply to affected structures do the signs start appearing.  Ex: In CAD, no symptoms until 75% of the lumen is obstructed, then pain and dysfunction occur.</a:t>
            </a:r>
            <a:endParaRPr/>
          </a:p>
          <a:p>
            <a:pPr indent="-342900" lvl="0" marL="342900" rtl="0" algn="l">
              <a:spcBef>
                <a:spcPts val="1000"/>
              </a:spcBef>
              <a:spcAft>
                <a:spcPts val="0"/>
              </a:spcAft>
              <a:buSzPts val="1976"/>
              <a:buFont typeface="Noto Sans Symbols"/>
              <a:buChar char="∙"/>
            </a:pPr>
            <a:r>
              <a:rPr lang="en-US"/>
              <a:t>Angina pectoris</a:t>
            </a:r>
            <a:endParaRPr/>
          </a:p>
          <a:p>
            <a:pPr indent="-342900" lvl="0" marL="342900" rtl="0" algn="l">
              <a:spcBef>
                <a:spcPts val="1000"/>
              </a:spcBef>
              <a:spcAft>
                <a:spcPts val="0"/>
              </a:spcAft>
              <a:buSzPts val="1976"/>
              <a:buFont typeface="Noto Sans Symbols"/>
              <a:buChar char="∙"/>
            </a:pPr>
            <a:r>
              <a:rPr lang="en-US"/>
              <a:t>MI or heart attack</a:t>
            </a:r>
            <a:endParaRPr/>
          </a:p>
          <a:p>
            <a:pPr indent="-342900" lvl="0" marL="342900" rtl="0" algn="l">
              <a:spcBef>
                <a:spcPts val="1000"/>
              </a:spcBef>
              <a:spcAft>
                <a:spcPts val="0"/>
              </a:spcAft>
              <a:buSzPts val="1976"/>
              <a:buFont typeface="Noto Sans Symbols"/>
              <a:buChar char="∙"/>
            </a:pPr>
            <a:r>
              <a:rPr lang="en-US"/>
              <a:t>Sudden death</a:t>
            </a:r>
            <a:endParaRPr/>
          </a:p>
          <a:p>
            <a:pPr indent="-148844" lvl="0" marL="274320" rtl="0" algn="l">
              <a:spcBef>
                <a:spcPts val="1600"/>
              </a:spcBef>
              <a:spcAft>
                <a:spcPts val="0"/>
              </a:spcAft>
              <a:buSzPts val="1976"/>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9"/>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fontScale="90000"/>
          </a:bodyPr>
          <a:lstStyle/>
          <a:p>
            <a:pPr indent="0" lvl="0" marL="0" rtl="0" algn="l">
              <a:spcBef>
                <a:spcPts val="0"/>
              </a:spcBef>
              <a:spcAft>
                <a:spcPts val="0"/>
              </a:spcAft>
              <a:buClr>
                <a:schemeClr val="dk2"/>
              </a:buClr>
              <a:buSzPct val="100000"/>
              <a:buFont typeface="Times New Roman"/>
              <a:buNone/>
            </a:pPr>
            <a:r>
              <a:rPr b="1" lang="en-US" u="sng">
                <a:latin typeface="Times New Roman"/>
                <a:ea typeface="Times New Roman"/>
                <a:cs typeface="Times New Roman"/>
                <a:sym typeface="Times New Roman"/>
              </a:rPr>
              <a:t>Thromboangiitis Obliterans (AKA. Buerger’s Disease)</a:t>
            </a:r>
            <a:r>
              <a:rPr lang="en-US">
                <a:latin typeface="Times New Roman"/>
                <a:ea typeface="Times New Roman"/>
                <a:cs typeface="Times New Roman"/>
                <a:sym typeface="Times New Roman"/>
              </a:rPr>
              <a:t>	</a:t>
            </a:r>
            <a:endParaRPr/>
          </a:p>
        </p:txBody>
      </p:sp>
      <p:sp>
        <p:nvSpPr>
          <p:cNvPr id="172" name="Google Shape;172;p9"/>
          <p:cNvSpPr txBox="1"/>
          <p:nvPr>
            <p:ph idx="1" type="body"/>
          </p:nvPr>
        </p:nvSpPr>
        <p:spPr>
          <a:xfrm>
            <a:off x="457200" y="1219200"/>
            <a:ext cx="8229600" cy="4937760"/>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SzPts val="1976"/>
              <a:buNone/>
            </a:pPr>
            <a:r>
              <a:rPr b="1" lang="en-US" u="sng">
                <a:latin typeface="Times New Roman"/>
                <a:ea typeface="Times New Roman"/>
                <a:cs typeface="Times New Roman"/>
                <a:sym typeface="Times New Roman"/>
              </a:rPr>
              <a:t>Definition:</a:t>
            </a:r>
            <a:r>
              <a:rPr lang="en-US">
                <a:latin typeface="Times New Roman"/>
                <a:ea typeface="Times New Roman"/>
                <a:cs typeface="Times New Roman"/>
                <a:sym typeface="Times New Roman"/>
              </a:rPr>
              <a:t> Vasculitis (inflammatory and thrombotic process) of peripheral blood system, arteries and veins, primarily affecting the extremities.</a:t>
            </a:r>
            <a:endParaRPr>
              <a:latin typeface="Times New Roman"/>
              <a:ea typeface="Times New Roman"/>
              <a:cs typeface="Times New Roman"/>
              <a:sym typeface="Times New Roman"/>
            </a:endParaRPr>
          </a:p>
          <a:p>
            <a:pPr indent="-342900" lvl="0" marL="342900" rtl="0" algn="l">
              <a:spcBef>
                <a:spcPts val="0"/>
              </a:spcBef>
              <a:spcAft>
                <a:spcPts val="0"/>
              </a:spcAft>
              <a:buSzPts val="1976"/>
              <a:buFont typeface="Noto Sans Symbols"/>
              <a:buChar char="∙"/>
            </a:pPr>
            <a:r>
              <a:rPr lang="en-US"/>
              <a:t>Causes are unknown</a:t>
            </a:r>
            <a:endParaRPr/>
          </a:p>
          <a:p>
            <a:pPr indent="-342900" lvl="0" marL="342900" rtl="0" algn="l">
              <a:spcBef>
                <a:spcPts val="1000"/>
              </a:spcBef>
              <a:spcAft>
                <a:spcPts val="0"/>
              </a:spcAft>
              <a:buSzPts val="1976"/>
              <a:buFont typeface="Noto Sans Symbols"/>
              <a:buChar char="∙"/>
            </a:pPr>
            <a:r>
              <a:rPr lang="en-US"/>
              <a:t>Affects men &lt;40 years who smoke</a:t>
            </a:r>
            <a:endParaRPr/>
          </a:p>
          <a:p>
            <a:pPr indent="-274320" lvl="0" marL="274320" rtl="0" algn="l">
              <a:spcBef>
                <a:spcPts val="1600"/>
              </a:spcBef>
              <a:spcAft>
                <a:spcPts val="0"/>
              </a:spcAft>
              <a:buSzPts val="1976"/>
              <a:buChar char="🞂"/>
            </a:pPr>
            <a:r>
              <a:rPr lang="en-US">
                <a:latin typeface="Times New Roman"/>
                <a:ea typeface="Times New Roman"/>
                <a:cs typeface="Times New Roman"/>
                <a:sym typeface="Times New Roman"/>
              </a:rPr>
              <a:t>Recent (last 10 years) studies show an increase in occurrence with women</a:t>
            </a:r>
            <a:endParaRPr/>
          </a:p>
        </p:txBody>
      </p:sp>
      <p:pic>
        <p:nvPicPr>
          <p:cNvPr id="173" name="Google Shape;173;p9"/>
          <p:cNvPicPr preferRelativeResize="0"/>
          <p:nvPr/>
        </p:nvPicPr>
        <p:blipFill rotWithShape="1">
          <a:blip r:embed="rId3">
            <a:alphaModFix/>
          </a:blip>
          <a:srcRect b="0" l="0" r="0" t="0"/>
          <a:stretch/>
        </p:blipFill>
        <p:spPr>
          <a:xfrm>
            <a:off x="5868144" y="3945256"/>
            <a:ext cx="3275856" cy="291174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10"/>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fontScale="90000"/>
          </a:bodyPr>
          <a:lstStyle/>
          <a:p>
            <a:pPr indent="0" lvl="0" marL="0" rtl="0" algn="l">
              <a:spcBef>
                <a:spcPts val="0"/>
              </a:spcBef>
              <a:spcAft>
                <a:spcPts val="0"/>
              </a:spcAft>
              <a:buClr>
                <a:schemeClr val="dk2"/>
              </a:buClr>
              <a:buSzPct val="100000"/>
              <a:buFont typeface="Times New Roman"/>
              <a:buNone/>
            </a:pPr>
            <a:r>
              <a:rPr b="1" lang="en-US" u="sng">
                <a:latin typeface="Times New Roman"/>
                <a:ea typeface="Times New Roman"/>
                <a:cs typeface="Times New Roman"/>
                <a:sym typeface="Times New Roman"/>
              </a:rPr>
              <a:t>Symptoms:</a:t>
            </a:r>
            <a:br>
              <a:rPr lang="en-US">
                <a:latin typeface="Times New Roman"/>
                <a:ea typeface="Times New Roman"/>
                <a:cs typeface="Times New Roman"/>
                <a:sym typeface="Times New Roman"/>
              </a:rPr>
            </a:br>
            <a:endParaRPr/>
          </a:p>
        </p:txBody>
      </p:sp>
      <p:sp>
        <p:nvSpPr>
          <p:cNvPr id="179" name="Google Shape;179;p10"/>
          <p:cNvSpPr txBox="1"/>
          <p:nvPr>
            <p:ph idx="1" type="body"/>
          </p:nvPr>
        </p:nvSpPr>
        <p:spPr>
          <a:xfrm>
            <a:off x="457200" y="1219200"/>
            <a:ext cx="8229600" cy="4937760"/>
          </a:xfrm>
          <a:prstGeom prst="rect">
            <a:avLst/>
          </a:prstGeom>
          <a:noFill/>
          <a:ln>
            <a:noFill/>
          </a:ln>
        </p:spPr>
        <p:txBody>
          <a:bodyPr anchorCtr="0" anchor="t" bIns="45700" lIns="91425" spcFirstLastPara="1" rIns="91425" wrap="square" tIns="45700">
            <a:normAutofit fontScale="85000" lnSpcReduction="20000"/>
          </a:bodyPr>
          <a:lstStyle/>
          <a:p>
            <a:pPr indent="-342900" lvl="0" marL="342900" rtl="0" algn="l">
              <a:spcBef>
                <a:spcPts val="0"/>
              </a:spcBef>
              <a:spcAft>
                <a:spcPts val="0"/>
              </a:spcAft>
              <a:buSzPct val="76000"/>
              <a:buFont typeface="Noto Sans Symbols"/>
              <a:buChar char="∙"/>
            </a:pPr>
            <a:r>
              <a:rPr lang="en-US"/>
              <a:t>Pain and tenderness of affected area</a:t>
            </a:r>
            <a:endParaRPr/>
          </a:p>
          <a:p>
            <a:pPr indent="-342900" lvl="0" marL="342900" rtl="0" algn="l">
              <a:spcBef>
                <a:spcPts val="1000"/>
              </a:spcBef>
              <a:spcAft>
                <a:spcPts val="0"/>
              </a:spcAft>
              <a:buSzPct val="76000"/>
              <a:buFont typeface="Noto Sans Symbols"/>
              <a:buChar char="∙"/>
            </a:pPr>
            <a:r>
              <a:rPr lang="en-US"/>
              <a:t>Episodic and segmental,  i.e. come and go intermittently over time and appears in different asymmetric anatomical locations.</a:t>
            </a:r>
            <a:endParaRPr/>
          </a:p>
          <a:p>
            <a:pPr indent="-342900" lvl="0" marL="342900" rtl="0" algn="l">
              <a:spcBef>
                <a:spcPts val="1000"/>
              </a:spcBef>
              <a:spcAft>
                <a:spcPts val="0"/>
              </a:spcAft>
              <a:buSzPct val="76000"/>
              <a:buFont typeface="Noto Sans Symbols"/>
              <a:buChar char="∙"/>
            </a:pPr>
            <a:r>
              <a:rPr lang="en-US"/>
              <a:t>Pulse loss, most commonly posterior tibial and dorsal pedis</a:t>
            </a:r>
            <a:endParaRPr/>
          </a:p>
          <a:p>
            <a:pPr indent="-342900" lvl="0" marL="342900" rtl="0" algn="l">
              <a:spcBef>
                <a:spcPts val="1000"/>
              </a:spcBef>
              <a:spcAft>
                <a:spcPts val="0"/>
              </a:spcAft>
              <a:buSzPct val="76000"/>
              <a:buFont typeface="Noto Sans Symbols"/>
              <a:buChar char="∙"/>
            </a:pPr>
            <a:r>
              <a:rPr lang="en-US"/>
              <a:t>Intermittent claudication in arch of the foot and palm of hand</a:t>
            </a:r>
            <a:endParaRPr/>
          </a:p>
          <a:p>
            <a:pPr indent="-342900" lvl="0" marL="342900" rtl="0" algn="l">
              <a:spcBef>
                <a:spcPts val="1000"/>
              </a:spcBef>
              <a:spcAft>
                <a:spcPts val="0"/>
              </a:spcAft>
              <a:buSzPct val="76000"/>
              <a:buFont typeface="Noto Sans Symbols"/>
              <a:buChar char="∙"/>
            </a:pPr>
            <a:r>
              <a:rPr lang="en-US"/>
              <a:t>Pain at rest</a:t>
            </a:r>
            <a:endParaRPr/>
          </a:p>
          <a:p>
            <a:pPr indent="-342900" lvl="0" marL="342900" rtl="0" algn="l">
              <a:spcBef>
                <a:spcPts val="1000"/>
              </a:spcBef>
              <a:spcAft>
                <a:spcPts val="0"/>
              </a:spcAft>
              <a:buSzPct val="76000"/>
              <a:buFont typeface="Noto Sans Symbols"/>
              <a:buChar char="∙"/>
            </a:pPr>
            <a:r>
              <a:rPr lang="en-US"/>
              <a:t>Persistent ischemia of digits</a:t>
            </a:r>
            <a:endParaRPr/>
          </a:p>
          <a:p>
            <a:pPr indent="-342900" lvl="0" marL="342900" rtl="0" algn="l">
              <a:spcBef>
                <a:spcPts val="1000"/>
              </a:spcBef>
              <a:spcAft>
                <a:spcPts val="0"/>
              </a:spcAft>
              <a:buSzPct val="76000"/>
              <a:buFont typeface="Noto Sans Symbols"/>
              <a:buChar char="∙"/>
            </a:pPr>
            <a:r>
              <a:rPr lang="en-US"/>
              <a:t>Edema </a:t>
            </a:r>
            <a:endParaRPr/>
          </a:p>
          <a:p>
            <a:pPr indent="-342900" lvl="0" marL="342900" rtl="0" algn="l">
              <a:spcBef>
                <a:spcPts val="1000"/>
              </a:spcBef>
              <a:spcAft>
                <a:spcPts val="0"/>
              </a:spcAft>
              <a:buSzPct val="76000"/>
              <a:buFont typeface="Noto Sans Symbols"/>
              <a:buChar char="∙"/>
            </a:pPr>
            <a:r>
              <a:rPr lang="en-US"/>
              <a:t>Cold sensitivity</a:t>
            </a:r>
            <a:endParaRPr/>
          </a:p>
          <a:p>
            <a:pPr indent="-342900" lvl="0" marL="342900" rtl="0" algn="l">
              <a:spcBef>
                <a:spcPts val="1000"/>
              </a:spcBef>
              <a:spcAft>
                <a:spcPts val="0"/>
              </a:spcAft>
              <a:buSzPct val="76000"/>
              <a:buFont typeface="Noto Sans Symbols"/>
              <a:buChar char="∙"/>
            </a:pPr>
            <a:r>
              <a:rPr lang="en-US"/>
              <a:t>Rubor</a:t>
            </a:r>
            <a:endParaRPr>
              <a:latin typeface="Times New Roman"/>
              <a:ea typeface="Times New Roman"/>
              <a:cs typeface="Times New Roman"/>
              <a:sym typeface="Times New Roman"/>
            </a:endParaRPr>
          </a:p>
          <a:p>
            <a:pPr indent="-342900" lvl="0" marL="342900" rtl="0" algn="l">
              <a:spcBef>
                <a:spcPts val="1000"/>
              </a:spcBef>
              <a:spcAft>
                <a:spcPts val="0"/>
              </a:spcAft>
              <a:buSzPct val="76000"/>
              <a:buFont typeface="Noto Sans Symbols"/>
              <a:buChar char="∙"/>
            </a:pPr>
            <a:r>
              <a:rPr lang="en-US"/>
              <a:t>Cyanosis with thin, shiny hairless skin</a:t>
            </a:r>
            <a:endParaRPr/>
          </a:p>
          <a:p>
            <a:pPr indent="-342900" lvl="0" marL="342900" rtl="0" algn="l">
              <a:spcBef>
                <a:spcPts val="1000"/>
              </a:spcBef>
              <a:spcAft>
                <a:spcPts val="0"/>
              </a:spcAft>
              <a:buSzPct val="76000"/>
              <a:buFont typeface="Noto Sans Symbols"/>
              <a:buChar char="∙"/>
            </a:pPr>
            <a:r>
              <a:rPr lang="en-US"/>
              <a:t>All leading to painful ulceration and eventual gangrene</a:t>
            </a:r>
            <a:endParaRPr/>
          </a:p>
          <a:p>
            <a:pPr indent="-167665" lvl="0" marL="274320" rtl="0" algn="l">
              <a:spcBef>
                <a:spcPts val="1600"/>
              </a:spcBef>
              <a:spcAft>
                <a:spcPts val="0"/>
              </a:spcAft>
              <a:buSzPct val="76000"/>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11"/>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200"/>
              <a:buFont typeface="Times New Roman"/>
              <a:buNone/>
            </a:pPr>
            <a:r>
              <a:rPr b="1" lang="en-US" u="sng">
                <a:latin typeface="Times New Roman"/>
                <a:ea typeface="Times New Roman"/>
                <a:cs typeface="Times New Roman"/>
                <a:sym typeface="Times New Roman"/>
              </a:rPr>
              <a:t>Raynaud’s Disease and Phenomenon</a:t>
            </a:r>
            <a:endParaRPr/>
          </a:p>
        </p:txBody>
      </p:sp>
      <p:sp>
        <p:nvSpPr>
          <p:cNvPr id="185" name="Google Shape;185;p11"/>
          <p:cNvSpPr txBox="1"/>
          <p:nvPr>
            <p:ph idx="1" type="body"/>
          </p:nvPr>
        </p:nvSpPr>
        <p:spPr>
          <a:xfrm>
            <a:off x="457200" y="1219200"/>
            <a:ext cx="8229600" cy="493776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1976"/>
              <a:buChar char="🞂"/>
            </a:pPr>
            <a:r>
              <a:rPr lang="en-US">
                <a:latin typeface="Times New Roman"/>
                <a:ea typeface="Times New Roman"/>
                <a:cs typeface="Times New Roman"/>
                <a:sym typeface="Times New Roman"/>
              </a:rPr>
              <a:t>(65% of cases fall under the disease category)</a:t>
            </a:r>
            <a:endParaRPr>
              <a:latin typeface="Times New Roman"/>
              <a:ea typeface="Times New Roman"/>
              <a:cs typeface="Times New Roman"/>
              <a:sym typeface="Times New Roman"/>
            </a:endParaRPr>
          </a:p>
          <a:p>
            <a:pPr indent="0" lvl="0" marL="0" rtl="0" algn="l">
              <a:spcBef>
                <a:spcPts val="600"/>
              </a:spcBef>
              <a:spcAft>
                <a:spcPts val="0"/>
              </a:spcAft>
              <a:buSzPts val="1976"/>
              <a:buNone/>
            </a:pPr>
            <a:r>
              <a:rPr b="1" lang="en-US" u="sng">
                <a:latin typeface="Times New Roman"/>
                <a:ea typeface="Times New Roman"/>
                <a:cs typeface="Times New Roman"/>
                <a:sym typeface="Times New Roman"/>
              </a:rPr>
              <a:t>Definition:</a:t>
            </a:r>
            <a:r>
              <a:rPr lang="en-US">
                <a:latin typeface="Times New Roman"/>
                <a:ea typeface="Times New Roman"/>
                <a:cs typeface="Times New Roman"/>
                <a:sym typeface="Times New Roman"/>
              </a:rPr>
              <a:t> Intermittent episodes of small artery or arteriole constriction of the extremities causing temporary pallor and cyanosis of the digits with a change of temperature.  Usually occur in response to cold temperature or strong emotions such as anxiety or excitement.</a:t>
            </a:r>
            <a:endParaRPr>
              <a:latin typeface="Times New Roman"/>
              <a:ea typeface="Times New Roman"/>
              <a:cs typeface="Times New Roman"/>
              <a:sym typeface="Times New Roman"/>
            </a:endParaRPr>
          </a:p>
          <a:p>
            <a:pPr indent="-148844" lvl="0" marL="274320" rtl="0" algn="l">
              <a:spcBef>
                <a:spcPts val="600"/>
              </a:spcBef>
              <a:spcAft>
                <a:spcPts val="0"/>
              </a:spcAft>
              <a:buSzPts val="1976"/>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12"/>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200"/>
              <a:buFont typeface="Times New Roman"/>
              <a:buNone/>
            </a:pPr>
            <a:r>
              <a:rPr b="1" lang="en-US" u="sng">
                <a:latin typeface="Times New Roman"/>
                <a:ea typeface="Times New Roman"/>
                <a:cs typeface="Times New Roman"/>
                <a:sym typeface="Times New Roman"/>
              </a:rPr>
              <a:t>Raynaud’s Disease: </a:t>
            </a:r>
            <a:endParaRPr/>
          </a:p>
        </p:txBody>
      </p:sp>
      <p:sp>
        <p:nvSpPr>
          <p:cNvPr id="191" name="Google Shape;191;p12"/>
          <p:cNvSpPr txBox="1"/>
          <p:nvPr>
            <p:ph idx="1" type="body"/>
          </p:nvPr>
        </p:nvSpPr>
        <p:spPr>
          <a:xfrm>
            <a:off x="457200" y="1219200"/>
            <a:ext cx="8229600" cy="4937760"/>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SzPts val="1976"/>
              <a:buNone/>
            </a:pPr>
            <a:r>
              <a:rPr lang="en-US">
                <a:latin typeface="Times New Roman"/>
                <a:ea typeface="Times New Roman"/>
                <a:cs typeface="Times New Roman"/>
                <a:sym typeface="Times New Roman"/>
              </a:rPr>
              <a:t>Primary vasospastic disorder</a:t>
            </a:r>
            <a:endParaRPr>
              <a:latin typeface="Times New Roman"/>
              <a:ea typeface="Times New Roman"/>
              <a:cs typeface="Times New Roman"/>
              <a:sym typeface="Times New Roman"/>
            </a:endParaRPr>
          </a:p>
          <a:p>
            <a:pPr indent="-342900" lvl="0" marL="342900" rtl="0" algn="l">
              <a:spcBef>
                <a:spcPts val="0"/>
              </a:spcBef>
              <a:spcAft>
                <a:spcPts val="0"/>
              </a:spcAft>
              <a:buSzPts val="1976"/>
              <a:buFont typeface="Noto Sans Symbols"/>
              <a:buChar char="∙"/>
            </a:pPr>
            <a:r>
              <a:rPr lang="en-US"/>
              <a:t>80% are women 20&gt;49 years old</a:t>
            </a:r>
            <a:endParaRPr/>
          </a:p>
          <a:p>
            <a:pPr indent="-342900" lvl="0" marL="342900" rtl="0" algn="l">
              <a:spcBef>
                <a:spcPts val="1000"/>
              </a:spcBef>
              <a:spcAft>
                <a:spcPts val="0"/>
              </a:spcAft>
              <a:buSzPts val="1976"/>
              <a:buFont typeface="Noto Sans Symbols"/>
              <a:buChar char="∙"/>
            </a:pPr>
            <a:r>
              <a:rPr lang="en-US"/>
              <a:t>Unknown etiology</a:t>
            </a:r>
            <a:endParaRPr/>
          </a:p>
          <a:p>
            <a:pPr indent="-342900" lvl="0" marL="342900" rtl="0" algn="l">
              <a:spcBef>
                <a:spcPts val="1000"/>
              </a:spcBef>
              <a:spcAft>
                <a:spcPts val="0"/>
              </a:spcAft>
              <a:buSzPts val="1976"/>
              <a:buFont typeface="Noto Sans Symbols"/>
              <a:buChar char="∙"/>
            </a:pPr>
            <a:r>
              <a:rPr lang="en-US"/>
              <a:t>May be caused by hypersensitivity of digital arteries to cold and release of serotonin</a:t>
            </a:r>
            <a:endParaRPr/>
          </a:p>
          <a:p>
            <a:pPr indent="-342900" lvl="0" marL="342900" rtl="0" algn="l">
              <a:spcBef>
                <a:spcPts val="1000"/>
              </a:spcBef>
              <a:spcAft>
                <a:spcPts val="0"/>
              </a:spcAft>
              <a:buSzPts val="1976"/>
              <a:buFont typeface="Noto Sans Symbols"/>
              <a:buChar char="∙"/>
            </a:pPr>
            <a:r>
              <a:rPr lang="en-US"/>
              <a:t>Considered more of an annoying condition then medically serious</a:t>
            </a:r>
            <a:endParaRPr/>
          </a:p>
          <a:p>
            <a:pPr indent="0" lvl="0" marL="0" marR="0" rtl="0" algn="l">
              <a:spcBef>
                <a:spcPts val="1000"/>
              </a:spcBef>
              <a:spcAft>
                <a:spcPts val="0"/>
              </a:spcAft>
              <a:buSzPts val="1976"/>
              <a:buNone/>
            </a:pPr>
            <a:r>
              <a:t/>
            </a:r>
            <a:endParaRPr>
              <a:latin typeface="Times New Roman"/>
              <a:ea typeface="Times New Roman"/>
              <a:cs typeface="Times New Roman"/>
              <a:sym typeface="Times New Roman"/>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13"/>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200"/>
              <a:buFont typeface="Times New Roman"/>
              <a:buNone/>
            </a:pPr>
            <a:r>
              <a:rPr b="1" lang="en-US" u="sng">
                <a:latin typeface="Times New Roman"/>
                <a:ea typeface="Times New Roman"/>
                <a:cs typeface="Times New Roman"/>
                <a:sym typeface="Times New Roman"/>
              </a:rPr>
              <a:t>Raynaud’s Phenomenon:</a:t>
            </a:r>
            <a:r>
              <a:rPr lang="en-US">
                <a:latin typeface="Times New Roman"/>
                <a:ea typeface="Times New Roman"/>
                <a:cs typeface="Times New Roman"/>
                <a:sym typeface="Times New Roman"/>
              </a:rPr>
              <a:t> </a:t>
            </a:r>
            <a:endParaRPr/>
          </a:p>
        </p:txBody>
      </p:sp>
      <p:sp>
        <p:nvSpPr>
          <p:cNvPr id="197" name="Google Shape;197;p13"/>
          <p:cNvSpPr txBox="1"/>
          <p:nvPr>
            <p:ph idx="1" type="body"/>
          </p:nvPr>
        </p:nvSpPr>
        <p:spPr>
          <a:xfrm>
            <a:off x="457200" y="1219200"/>
            <a:ext cx="8229600" cy="4937760"/>
          </a:xfrm>
          <a:prstGeom prst="rect">
            <a:avLst/>
          </a:prstGeom>
          <a:noFill/>
          <a:ln>
            <a:noFill/>
          </a:ln>
        </p:spPr>
        <p:txBody>
          <a:bodyPr anchorCtr="0" anchor="t" bIns="45700" lIns="91425" spcFirstLastPara="1" rIns="91425" wrap="square" tIns="45700">
            <a:normAutofit fontScale="92500" lnSpcReduction="20000"/>
          </a:bodyPr>
          <a:lstStyle/>
          <a:p>
            <a:pPr indent="0" lvl="0" marL="0" marR="0" rtl="0" algn="l">
              <a:spcBef>
                <a:spcPts val="0"/>
              </a:spcBef>
              <a:spcAft>
                <a:spcPts val="0"/>
              </a:spcAft>
              <a:buSzPct val="76000"/>
              <a:buChar char="🞂"/>
            </a:pPr>
            <a:r>
              <a:rPr lang="en-US" sz="2800">
                <a:latin typeface="Times New Roman"/>
                <a:ea typeface="Times New Roman"/>
                <a:cs typeface="Times New Roman"/>
                <a:sym typeface="Times New Roman"/>
              </a:rPr>
              <a:t>Secondary to disease or underlying cause</a:t>
            </a:r>
            <a:endParaRPr sz="2800">
              <a:latin typeface="Times New Roman"/>
              <a:ea typeface="Times New Roman"/>
              <a:cs typeface="Times New Roman"/>
              <a:sym typeface="Times New Roman"/>
            </a:endParaRPr>
          </a:p>
          <a:p>
            <a:pPr indent="-342900" lvl="0" marL="342900" rtl="0" algn="l">
              <a:spcBef>
                <a:spcPts val="0"/>
              </a:spcBef>
              <a:spcAft>
                <a:spcPts val="0"/>
              </a:spcAft>
              <a:buSzPct val="76000"/>
              <a:buFont typeface="Noto Sans Symbols"/>
              <a:buChar char="∙"/>
            </a:pPr>
            <a:r>
              <a:rPr lang="en-US"/>
              <a:t>10 to 20% of general population</a:t>
            </a:r>
            <a:endParaRPr/>
          </a:p>
          <a:p>
            <a:pPr indent="-342900" lvl="0" marL="342900" rtl="0" algn="l">
              <a:spcBef>
                <a:spcPts val="1000"/>
              </a:spcBef>
              <a:spcAft>
                <a:spcPts val="0"/>
              </a:spcAft>
              <a:buSzPct val="76000"/>
              <a:buFont typeface="Noto Sans Symbols"/>
              <a:buChar char="∙"/>
            </a:pPr>
            <a:r>
              <a:rPr lang="en-US"/>
              <a:t>Women 20 times more common than men</a:t>
            </a:r>
            <a:endParaRPr/>
          </a:p>
          <a:p>
            <a:pPr indent="-342900" lvl="0" marL="342900" rtl="0" algn="l">
              <a:spcBef>
                <a:spcPts val="1000"/>
              </a:spcBef>
              <a:spcAft>
                <a:spcPts val="0"/>
              </a:spcAft>
              <a:buSzPct val="76000"/>
              <a:buFont typeface="Noto Sans Symbols"/>
              <a:buChar char="∙"/>
            </a:pPr>
            <a:r>
              <a:rPr lang="en-US"/>
              <a:t>Risk factors differ from men to women:</a:t>
            </a:r>
            <a:endParaRPr/>
          </a:p>
          <a:p>
            <a:pPr indent="-285774" lvl="1" marL="742950" rtl="0" algn="l">
              <a:spcBef>
                <a:spcPts val="1000"/>
              </a:spcBef>
              <a:spcAft>
                <a:spcPts val="0"/>
              </a:spcAft>
              <a:buSzPct val="76000"/>
              <a:buFont typeface="Courier New"/>
              <a:buChar char="o"/>
            </a:pPr>
            <a:r>
              <a:rPr lang="en-US"/>
              <a:t>Men:  age and smoking</a:t>
            </a:r>
            <a:endParaRPr/>
          </a:p>
          <a:p>
            <a:pPr indent="-285774" lvl="1" marL="742950" rtl="0" algn="l">
              <a:spcBef>
                <a:spcPts val="1000"/>
              </a:spcBef>
              <a:spcAft>
                <a:spcPts val="0"/>
              </a:spcAft>
              <a:buSzPct val="76000"/>
              <a:buFont typeface="Courier New"/>
              <a:buChar char="o"/>
            </a:pPr>
            <a:r>
              <a:rPr lang="en-US"/>
              <a:t>Women:  marital status and alcohol consumption</a:t>
            </a:r>
            <a:endParaRPr/>
          </a:p>
          <a:p>
            <a:pPr indent="-342900" lvl="0" marL="342900" rtl="0" algn="l">
              <a:spcBef>
                <a:spcPts val="1000"/>
              </a:spcBef>
              <a:spcAft>
                <a:spcPts val="0"/>
              </a:spcAft>
              <a:buSzPct val="76000"/>
              <a:buFont typeface="Noto Sans Symbols"/>
              <a:buChar char="∙"/>
            </a:pPr>
            <a:r>
              <a:rPr lang="en-US"/>
              <a:t>Often associated with Buerger’s or connective tissue disorder (e.g. Scleroderma)</a:t>
            </a:r>
            <a:endParaRPr/>
          </a:p>
          <a:p>
            <a:pPr indent="-342900" lvl="0" marL="342900" rtl="0" algn="l">
              <a:spcBef>
                <a:spcPts val="1000"/>
              </a:spcBef>
              <a:spcAft>
                <a:spcPts val="0"/>
              </a:spcAft>
              <a:buSzPct val="76000"/>
              <a:buFont typeface="Noto Sans Symbols"/>
              <a:buChar char="∙"/>
            </a:pPr>
            <a:r>
              <a:rPr lang="en-US"/>
              <a:t>Occurs with difference in temperature, ex. going from warm outdoors to air conditioned room</a:t>
            </a:r>
            <a:endParaRPr/>
          </a:p>
          <a:p>
            <a:pPr indent="-342900" lvl="0" marL="342900" rtl="0" algn="l">
              <a:spcBef>
                <a:spcPts val="1000"/>
              </a:spcBef>
              <a:spcAft>
                <a:spcPts val="0"/>
              </a:spcAft>
              <a:buSzPct val="76000"/>
              <a:buFont typeface="Noto Sans Symbols"/>
              <a:buChar char="∙"/>
            </a:pPr>
            <a:r>
              <a:rPr lang="en-US"/>
              <a:t>TOS</a:t>
            </a:r>
            <a:endParaRPr/>
          </a:p>
          <a:p>
            <a:pPr indent="-342900" lvl="0" marL="342900" rtl="0" algn="l">
              <a:spcBef>
                <a:spcPts val="1000"/>
              </a:spcBef>
              <a:spcAft>
                <a:spcPts val="0"/>
              </a:spcAft>
              <a:buSzPct val="76000"/>
              <a:buFont typeface="Noto Sans Symbols"/>
              <a:buChar char="∙"/>
            </a:pPr>
            <a:r>
              <a:rPr lang="en-US"/>
              <a:t>Injuries to small vessels of the hand. Ex: use of sledgehammer.</a:t>
            </a:r>
            <a:endParaRPr/>
          </a:p>
          <a:p>
            <a:pPr indent="-158254" lvl="0" marL="274320" rtl="0" algn="l">
              <a:spcBef>
                <a:spcPts val="1600"/>
              </a:spcBef>
              <a:spcAft>
                <a:spcPts val="0"/>
              </a:spcAft>
              <a:buSzPct val="76000"/>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14"/>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200"/>
              <a:buFont typeface="Bookman Old Style"/>
              <a:buNone/>
            </a:pPr>
            <a:r>
              <a:t/>
            </a:r>
            <a:endParaRPr/>
          </a:p>
        </p:txBody>
      </p:sp>
      <p:sp>
        <p:nvSpPr>
          <p:cNvPr id="203" name="Google Shape;203;p14"/>
          <p:cNvSpPr txBox="1"/>
          <p:nvPr>
            <p:ph idx="1" type="body"/>
          </p:nvPr>
        </p:nvSpPr>
        <p:spPr>
          <a:xfrm>
            <a:off x="457200" y="1219200"/>
            <a:ext cx="8229600" cy="4937760"/>
          </a:xfrm>
          <a:prstGeom prst="rect">
            <a:avLst/>
          </a:prstGeom>
          <a:noFill/>
          <a:ln>
            <a:noFill/>
          </a:ln>
        </p:spPr>
        <p:txBody>
          <a:bodyPr anchorCtr="0" anchor="t" bIns="45700" lIns="91425" spcFirstLastPara="1" rIns="91425" wrap="square" tIns="45700">
            <a:normAutofit fontScale="92500" lnSpcReduction="10000"/>
          </a:bodyPr>
          <a:lstStyle/>
          <a:p>
            <a:pPr indent="-228600" lvl="0" marL="228600" marR="0" rtl="0" algn="l">
              <a:spcBef>
                <a:spcPts val="0"/>
              </a:spcBef>
              <a:spcAft>
                <a:spcPts val="0"/>
              </a:spcAft>
              <a:buSzPct val="76000"/>
              <a:buChar char="🞂"/>
            </a:pPr>
            <a:r>
              <a:rPr lang="en-US">
                <a:latin typeface="Times New Roman"/>
                <a:ea typeface="Times New Roman"/>
                <a:cs typeface="Times New Roman"/>
                <a:sym typeface="Times New Roman"/>
              </a:rPr>
              <a:t>Most cases the skin progresses from blue to white to red in color (Tabers states “white to blue to red”), but individual cases vary  </a:t>
            </a:r>
            <a:endParaRPr>
              <a:latin typeface="Times New Roman"/>
              <a:ea typeface="Times New Roman"/>
              <a:cs typeface="Times New Roman"/>
              <a:sym typeface="Times New Roman"/>
            </a:endParaRPr>
          </a:p>
          <a:p>
            <a:pPr indent="-342900" lvl="0" marL="342900" marR="0" rtl="0" algn="l">
              <a:spcBef>
                <a:spcPts val="0"/>
              </a:spcBef>
              <a:spcAft>
                <a:spcPts val="0"/>
              </a:spcAft>
              <a:buSzPct val="76000"/>
              <a:buFont typeface="Noto Sans Symbols"/>
              <a:buChar char="∙"/>
            </a:pPr>
            <a:r>
              <a:rPr lang="en-US"/>
              <a:t>1</a:t>
            </a:r>
            <a:r>
              <a:rPr baseline="30000" lang="en-US"/>
              <a:t>st</a:t>
            </a:r>
            <a:r>
              <a:rPr lang="en-US"/>
              <a:t> there is ischemia from vasospastic attacks cause cyanosis, numbness and the sensation of cold in the digits (thumb is usually unaffected)</a:t>
            </a:r>
            <a:endParaRPr/>
          </a:p>
          <a:p>
            <a:pPr indent="-342900" lvl="0" marL="342900" marR="0" rtl="0" algn="l">
              <a:spcBef>
                <a:spcPts val="1000"/>
              </a:spcBef>
              <a:spcAft>
                <a:spcPts val="0"/>
              </a:spcAft>
              <a:buSzPct val="76000"/>
              <a:buFont typeface="Noto Sans Symbols"/>
              <a:buChar char="∙"/>
            </a:pPr>
            <a:r>
              <a:rPr lang="en-US"/>
              <a:t>Tissues then become numb or painful</a:t>
            </a:r>
            <a:endParaRPr/>
          </a:p>
          <a:p>
            <a:pPr indent="-342900" lvl="0" marL="342900" marR="0" rtl="0" algn="l">
              <a:spcBef>
                <a:spcPts val="1000"/>
              </a:spcBef>
              <a:spcAft>
                <a:spcPts val="0"/>
              </a:spcAft>
              <a:buSzPct val="76000"/>
              <a:buFont typeface="Noto Sans Symbols"/>
              <a:buChar char="∙"/>
            </a:pPr>
            <a:r>
              <a:rPr lang="en-US"/>
              <a:t>Unknown mechanism cause the vessels to relax and blood flow returns</a:t>
            </a:r>
            <a:endParaRPr/>
          </a:p>
          <a:p>
            <a:pPr indent="-342900" lvl="0" marL="342900" marR="0" rtl="0" algn="l">
              <a:spcBef>
                <a:spcPts val="1000"/>
              </a:spcBef>
              <a:spcAft>
                <a:spcPts val="0"/>
              </a:spcAft>
              <a:buSzPct val="76000"/>
              <a:buFont typeface="Noto Sans Symbols"/>
              <a:buChar char="∙"/>
            </a:pPr>
            <a:r>
              <a:rPr lang="en-US"/>
              <a:t>Skin becomes white then red, warm and flushed</a:t>
            </a:r>
            <a:endParaRPr/>
          </a:p>
          <a:p>
            <a:pPr indent="-342900" lvl="0" marL="342900" marR="0" rtl="0" algn="l">
              <a:spcBef>
                <a:spcPts val="1000"/>
              </a:spcBef>
              <a:spcAft>
                <a:spcPts val="0"/>
              </a:spcAft>
              <a:buSzPct val="76000"/>
              <a:buFont typeface="Noto Sans Symbols"/>
              <a:buChar char="∙"/>
            </a:pPr>
            <a:r>
              <a:rPr lang="en-US"/>
              <a:t>Throbbing, paresthesia and slight swelling can be present during this last phase</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15"/>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200"/>
              <a:buFont typeface="Times New Roman"/>
              <a:buNone/>
            </a:pPr>
            <a:r>
              <a:rPr b="1" lang="en-US" u="sng">
                <a:latin typeface="Times New Roman"/>
                <a:ea typeface="Times New Roman"/>
                <a:cs typeface="Times New Roman"/>
                <a:sym typeface="Times New Roman"/>
              </a:rPr>
              <a:t>Complications:</a:t>
            </a:r>
            <a:endParaRPr/>
          </a:p>
        </p:txBody>
      </p:sp>
      <p:sp>
        <p:nvSpPr>
          <p:cNvPr id="209" name="Google Shape;209;p15"/>
          <p:cNvSpPr txBox="1"/>
          <p:nvPr>
            <p:ph idx="1" type="body"/>
          </p:nvPr>
        </p:nvSpPr>
        <p:spPr>
          <a:xfrm>
            <a:off x="457200" y="1219200"/>
            <a:ext cx="8229600" cy="4937760"/>
          </a:xfrm>
          <a:prstGeom prst="rect">
            <a:avLst/>
          </a:prstGeom>
          <a:noFill/>
          <a:ln>
            <a:noFill/>
          </a:ln>
        </p:spPr>
        <p:txBody>
          <a:bodyPr anchorCtr="0" anchor="t" bIns="45700" lIns="91425" spcFirstLastPara="1" rIns="91425" wrap="square" tIns="45700">
            <a:normAutofit/>
          </a:bodyPr>
          <a:lstStyle/>
          <a:p>
            <a:pPr indent="-342900" lvl="0" marL="342900" marR="0" rtl="0" algn="l">
              <a:spcBef>
                <a:spcPts val="0"/>
              </a:spcBef>
              <a:spcAft>
                <a:spcPts val="0"/>
              </a:spcAft>
              <a:buSzPts val="1976"/>
              <a:buFont typeface="Noto Sans Symbols"/>
              <a:buChar char="∙"/>
            </a:pPr>
            <a:r>
              <a:rPr lang="en-US"/>
              <a:t>In severe chronic Raynaud’s phenomenon, scars can occur in the vessels, reducing the vessels diameter and therefore blood flow.</a:t>
            </a:r>
            <a:endParaRPr/>
          </a:p>
          <a:p>
            <a:pPr indent="-342900" lvl="0" marL="342900" marR="0" rtl="0" algn="l">
              <a:spcBef>
                <a:spcPts val="1000"/>
              </a:spcBef>
              <a:spcAft>
                <a:spcPts val="0"/>
              </a:spcAft>
              <a:buSzPts val="1976"/>
              <a:buFont typeface="Noto Sans Symbols"/>
              <a:buChar char="∙"/>
            </a:pPr>
            <a:r>
              <a:rPr lang="en-US"/>
              <a:t>Attacks often become more severe and prolonged loss of blood flow to fingers and toes can produce ulcers and, rarely, gangrene can develop.</a:t>
            </a:r>
            <a:endParaRPr/>
          </a:p>
          <a:p>
            <a:pPr indent="-342900" lvl="0" marL="342900" marR="0" rtl="0" algn="l">
              <a:spcBef>
                <a:spcPts val="1000"/>
              </a:spcBef>
              <a:spcAft>
                <a:spcPts val="0"/>
              </a:spcAft>
              <a:buSzPts val="1976"/>
              <a:buFont typeface="Noto Sans Symbols"/>
              <a:buChar char="∙"/>
            </a:pPr>
            <a:r>
              <a:rPr lang="en-US"/>
              <a:t>Bilateral, progressing distally to proximally along digits</a:t>
            </a:r>
            <a:endParaRPr/>
          </a:p>
          <a:p>
            <a:pPr indent="0" lvl="0" marL="0" marR="0" rtl="0" algn="l">
              <a:spcBef>
                <a:spcPts val="1000"/>
              </a:spcBef>
              <a:spcAft>
                <a:spcPts val="0"/>
              </a:spcAft>
              <a:buSzPts val="1976"/>
              <a:buNone/>
            </a:pPr>
            <a:r>
              <a:rPr lang="en-US">
                <a:latin typeface="Times New Roman"/>
                <a:ea typeface="Times New Roman"/>
                <a:cs typeface="Times New Roman"/>
                <a:sym typeface="Times New Roman"/>
              </a:rPr>
              <a:t> </a:t>
            </a:r>
            <a:endParaRPr>
              <a:latin typeface="Times New Roman"/>
              <a:ea typeface="Times New Roman"/>
              <a:cs typeface="Times New Roman"/>
              <a:sym typeface="Times New Roman"/>
            </a:endParaRPr>
          </a:p>
          <a:p>
            <a:pPr indent="0" lvl="0" marL="0" marR="0" rtl="0" algn="l">
              <a:spcBef>
                <a:spcPts val="0"/>
              </a:spcBef>
              <a:spcAft>
                <a:spcPts val="0"/>
              </a:spcAft>
              <a:buSzPts val="1976"/>
              <a:buNone/>
            </a:pPr>
            <a:r>
              <a:rPr b="1" lang="en-US">
                <a:latin typeface="Times New Roman"/>
                <a:ea typeface="Times New Roman"/>
                <a:cs typeface="Times New Roman"/>
                <a:sym typeface="Times New Roman"/>
              </a:rPr>
              <a:t>When unilateral, involving only 1 or 2 fingers, please refer back to MD, can be a possible sign of cancer.</a:t>
            </a:r>
            <a:endParaRPr>
              <a:latin typeface="Times New Roman"/>
              <a:ea typeface="Times New Roman"/>
              <a:cs typeface="Times New Roman"/>
              <a:sym typeface="Times New Roman"/>
            </a:endParaRPr>
          </a:p>
          <a:p>
            <a:pPr indent="-148844" lvl="0" marL="274320" rtl="0" algn="l">
              <a:spcBef>
                <a:spcPts val="600"/>
              </a:spcBef>
              <a:spcAft>
                <a:spcPts val="0"/>
              </a:spcAft>
              <a:buSzPts val="1976"/>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16"/>
          <p:cNvSpPr txBox="1"/>
          <p:nvPr>
            <p:ph type="title"/>
          </p:nvPr>
        </p:nvSpPr>
        <p:spPr>
          <a:xfrm>
            <a:off x="1219200" y="2971800"/>
            <a:ext cx="6858000" cy="1066800"/>
          </a:xfrm>
          <a:prstGeom prst="rect">
            <a:avLst/>
          </a:prstGeom>
          <a:noFill/>
          <a:ln>
            <a:noFill/>
          </a:ln>
        </p:spPr>
        <p:txBody>
          <a:bodyPr anchorCtr="0" anchor="t" bIns="45700" lIns="91425" spcFirstLastPara="1" rIns="91425" wrap="square" tIns="45700">
            <a:normAutofit/>
          </a:bodyPr>
          <a:lstStyle/>
          <a:p>
            <a:pPr indent="0" lvl="0" marL="0" rtl="0" algn="r">
              <a:spcBef>
                <a:spcPts val="0"/>
              </a:spcBef>
              <a:spcAft>
                <a:spcPts val="0"/>
              </a:spcAft>
              <a:buClr>
                <a:schemeClr val="lt2"/>
              </a:buClr>
              <a:buSzPts val="3200"/>
              <a:buFont typeface="Times New Roman"/>
              <a:buNone/>
            </a:pPr>
            <a:r>
              <a:rPr b="1" lang="en-US" u="sng">
                <a:latin typeface="Times New Roman"/>
                <a:ea typeface="Times New Roman"/>
                <a:cs typeface="Times New Roman"/>
                <a:sym typeface="Times New Roman"/>
              </a:rPr>
              <a:t>Assessment:</a:t>
            </a:r>
            <a:br>
              <a:rPr lang="en-US">
                <a:latin typeface="Times New Roman"/>
                <a:ea typeface="Times New Roman"/>
                <a:cs typeface="Times New Roman"/>
                <a:sym typeface="Times New Roman"/>
              </a:rPr>
            </a:br>
            <a:endParaRPr/>
          </a:p>
        </p:txBody>
      </p:sp>
      <p:sp>
        <p:nvSpPr>
          <p:cNvPr id="215" name="Google Shape;215;p16"/>
          <p:cNvSpPr txBox="1"/>
          <p:nvPr>
            <p:ph idx="1" type="body"/>
          </p:nvPr>
        </p:nvSpPr>
        <p:spPr>
          <a:xfrm>
            <a:off x="1295400" y="4267200"/>
            <a:ext cx="6781800" cy="1143000"/>
          </a:xfrm>
          <a:prstGeom prst="rect">
            <a:avLst/>
          </a:prstGeom>
          <a:noFill/>
          <a:ln>
            <a:noFill/>
          </a:ln>
        </p:spPr>
        <p:txBody>
          <a:bodyPr anchorCtr="0" anchor="t" bIns="45700" lIns="91425" spcFirstLastPara="1" rIns="91425" wrap="square" tIns="45700">
            <a:normAutofit/>
          </a:bodyPr>
          <a:lstStyle/>
          <a:p>
            <a:pPr indent="0" lvl="0" marL="0" rtl="0" algn="r">
              <a:spcBef>
                <a:spcPts val="0"/>
              </a:spcBef>
              <a:spcAft>
                <a:spcPts val="0"/>
              </a:spcAft>
              <a:buSzPts val="1520"/>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17"/>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200"/>
              <a:buFont typeface="Bookman Old Style"/>
              <a:buNone/>
            </a:pPr>
            <a:r>
              <a:t/>
            </a:r>
            <a:endParaRPr/>
          </a:p>
        </p:txBody>
      </p:sp>
      <p:sp>
        <p:nvSpPr>
          <p:cNvPr id="221" name="Google Shape;221;p17"/>
          <p:cNvSpPr txBox="1"/>
          <p:nvPr>
            <p:ph idx="1" type="body"/>
          </p:nvPr>
        </p:nvSpPr>
        <p:spPr>
          <a:xfrm>
            <a:off x="457200" y="1219200"/>
            <a:ext cx="8229600" cy="4937760"/>
          </a:xfrm>
          <a:prstGeom prst="rect">
            <a:avLst/>
          </a:prstGeom>
          <a:noFill/>
          <a:ln>
            <a:noFill/>
          </a:ln>
        </p:spPr>
        <p:txBody>
          <a:bodyPr anchorCtr="0" anchor="t" bIns="45700" lIns="91425" spcFirstLastPara="1" rIns="91425" wrap="square" tIns="45700">
            <a:normAutofit/>
          </a:bodyPr>
          <a:lstStyle/>
          <a:p>
            <a:pPr indent="-342900" lvl="0" marL="342900" marR="0" rtl="0" algn="l">
              <a:spcBef>
                <a:spcPts val="0"/>
              </a:spcBef>
              <a:spcAft>
                <a:spcPts val="0"/>
              </a:spcAft>
              <a:buSzPts val="2128"/>
              <a:buFont typeface="Noto Sans Symbols"/>
              <a:buChar char="∙"/>
            </a:pPr>
            <a:r>
              <a:rPr lang="en-US" sz="2800">
                <a:latin typeface="Times New Roman"/>
                <a:ea typeface="Times New Roman"/>
                <a:cs typeface="Times New Roman"/>
                <a:sym typeface="Times New Roman"/>
              </a:rPr>
              <a:t>Pulses of the arms and legs</a:t>
            </a:r>
            <a:endParaRPr sz="2800">
              <a:latin typeface="Times New Roman"/>
              <a:ea typeface="Times New Roman"/>
              <a:cs typeface="Times New Roman"/>
              <a:sym typeface="Times New Roman"/>
            </a:endParaRPr>
          </a:p>
          <a:p>
            <a:pPr indent="-285750" lvl="1" marL="742950" marR="0" rtl="0" algn="l">
              <a:spcBef>
                <a:spcPts val="0"/>
              </a:spcBef>
              <a:spcAft>
                <a:spcPts val="0"/>
              </a:spcAft>
              <a:buSzPts val="1824"/>
              <a:buFont typeface="Courier New"/>
              <a:buChar char="o"/>
            </a:pPr>
            <a:r>
              <a:rPr lang="en-US" sz="2400">
                <a:latin typeface="Times New Roman"/>
                <a:ea typeface="Times New Roman"/>
                <a:cs typeface="Times New Roman"/>
                <a:sym typeface="Times New Roman"/>
              </a:rPr>
              <a:t>Brachial, radial, ulnar, femoral, popliteal, posterior tibial, dorsal pedis</a:t>
            </a:r>
            <a:endParaRPr sz="2400">
              <a:latin typeface="Times New Roman"/>
              <a:ea typeface="Times New Roman"/>
              <a:cs typeface="Times New Roman"/>
              <a:sym typeface="Times New Roman"/>
            </a:endParaRPr>
          </a:p>
          <a:p>
            <a:pPr indent="-342900" lvl="0" marL="342900" marR="0" rtl="0" algn="l">
              <a:spcBef>
                <a:spcPts val="0"/>
              </a:spcBef>
              <a:spcAft>
                <a:spcPts val="0"/>
              </a:spcAft>
              <a:buSzPts val="2128"/>
              <a:buFont typeface="Noto Sans Symbols"/>
              <a:buChar char="∙"/>
            </a:pPr>
            <a:r>
              <a:rPr lang="en-US" sz="2800">
                <a:latin typeface="Times New Roman"/>
                <a:ea typeface="Times New Roman"/>
                <a:cs typeface="Times New Roman"/>
                <a:sym typeface="Times New Roman"/>
              </a:rPr>
              <a:t>Palpate for temperature</a:t>
            </a:r>
            <a:endParaRPr sz="2800">
              <a:latin typeface="Times New Roman"/>
              <a:ea typeface="Times New Roman"/>
              <a:cs typeface="Times New Roman"/>
              <a:sym typeface="Times New Roman"/>
            </a:endParaRPr>
          </a:p>
          <a:p>
            <a:pPr indent="-342900" lvl="0" marL="342900" marR="0" rtl="0" algn="l">
              <a:spcBef>
                <a:spcPts val="0"/>
              </a:spcBef>
              <a:spcAft>
                <a:spcPts val="0"/>
              </a:spcAft>
              <a:buSzPts val="2128"/>
              <a:buFont typeface="Noto Sans Symbols"/>
              <a:buChar char="∙"/>
            </a:pPr>
            <a:r>
              <a:rPr lang="en-US" sz="2800">
                <a:latin typeface="Times New Roman"/>
                <a:ea typeface="Times New Roman"/>
                <a:cs typeface="Times New Roman"/>
                <a:sym typeface="Times New Roman"/>
              </a:rPr>
              <a:t>Observe skin integrity, hair loss, ulcerations, dryness</a:t>
            </a:r>
            <a:endParaRPr sz="2800">
              <a:latin typeface="Times New Roman"/>
              <a:ea typeface="Times New Roman"/>
              <a:cs typeface="Times New Roman"/>
              <a:sym typeface="Times New Roman"/>
            </a:endParaRPr>
          </a:p>
          <a:p>
            <a:pPr indent="-342900" lvl="0" marL="342900" marR="0" rtl="0" algn="l">
              <a:spcBef>
                <a:spcPts val="0"/>
              </a:spcBef>
              <a:spcAft>
                <a:spcPts val="0"/>
              </a:spcAft>
              <a:buSzPts val="2128"/>
              <a:buFont typeface="Noto Sans Symbols"/>
              <a:buChar char="∙"/>
            </a:pPr>
            <a:r>
              <a:rPr lang="en-US" sz="2800">
                <a:latin typeface="Times New Roman"/>
                <a:ea typeface="Times New Roman"/>
                <a:cs typeface="Times New Roman"/>
                <a:sym typeface="Times New Roman"/>
              </a:rPr>
              <a:t>Palpate muscle tone, tenderness</a:t>
            </a:r>
            <a:endParaRPr sz="2800">
              <a:latin typeface="Times New Roman"/>
              <a:ea typeface="Times New Roman"/>
              <a:cs typeface="Times New Roman"/>
              <a:sym typeface="Times New Roman"/>
            </a:endParaRPr>
          </a:p>
          <a:p>
            <a:pPr indent="-342900" lvl="0" marL="342900" marR="0" rtl="0" algn="l">
              <a:spcBef>
                <a:spcPts val="0"/>
              </a:spcBef>
              <a:spcAft>
                <a:spcPts val="0"/>
              </a:spcAft>
              <a:buSzPts val="2128"/>
              <a:buFont typeface="Noto Sans Symbols"/>
              <a:buChar char="∙"/>
            </a:pPr>
            <a:r>
              <a:rPr lang="en-US" sz="2800">
                <a:latin typeface="Times New Roman"/>
                <a:ea typeface="Times New Roman"/>
                <a:cs typeface="Times New Roman"/>
                <a:sym typeface="Times New Roman"/>
              </a:rPr>
              <a:t>If there is parasthesia, check dermatomes, myotomes</a:t>
            </a:r>
            <a:endParaRPr sz="2800">
              <a:latin typeface="Times New Roman"/>
              <a:ea typeface="Times New Roman"/>
              <a:cs typeface="Times New Roman"/>
              <a:sym typeface="Times New Roman"/>
            </a:endParaRPr>
          </a:p>
          <a:p>
            <a:pPr indent="-148844" lvl="0" marL="274320" rtl="0" algn="l">
              <a:spcBef>
                <a:spcPts val="600"/>
              </a:spcBef>
              <a:spcAft>
                <a:spcPts val="0"/>
              </a:spcAft>
              <a:buSzPts val="1976"/>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18"/>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200"/>
              <a:buFont typeface="Times New Roman"/>
              <a:buNone/>
            </a:pPr>
            <a:r>
              <a:rPr b="1" lang="en-US" u="sng">
                <a:latin typeface="Times New Roman"/>
                <a:ea typeface="Times New Roman"/>
                <a:cs typeface="Times New Roman"/>
                <a:sym typeface="Times New Roman"/>
              </a:rPr>
              <a:t>Special Tests:</a:t>
            </a:r>
            <a:endParaRPr/>
          </a:p>
        </p:txBody>
      </p:sp>
      <p:sp>
        <p:nvSpPr>
          <p:cNvPr id="227" name="Google Shape;227;p18"/>
          <p:cNvSpPr txBox="1"/>
          <p:nvPr>
            <p:ph idx="1" type="body"/>
          </p:nvPr>
        </p:nvSpPr>
        <p:spPr>
          <a:xfrm>
            <a:off x="457200" y="1219200"/>
            <a:ext cx="8229600" cy="493776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1976"/>
              <a:buChar char="🞂"/>
            </a:pPr>
            <a:r>
              <a:rPr lang="en-US">
                <a:latin typeface="Times New Roman"/>
                <a:ea typeface="Times New Roman"/>
                <a:cs typeface="Times New Roman"/>
                <a:sym typeface="Times New Roman"/>
              </a:rPr>
              <a:t>The therapist is reminded of the importance of taking </a:t>
            </a:r>
            <a:r>
              <a:rPr b="1" lang="en-US">
                <a:latin typeface="Times New Roman"/>
                <a:ea typeface="Times New Roman"/>
                <a:cs typeface="Times New Roman"/>
                <a:sym typeface="Times New Roman"/>
              </a:rPr>
              <a:t>blood pressure</a:t>
            </a:r>
            <a:r>
              <a:rPr lang="en-US">
                <a:latin typeface="Times New Roman"/>
                <a:ea typeface="Times New Roman"/>
                <a:cs typeface="Times New Roman"/>
                <a:sym typeface="Times New Roman"/>
              </a:rPr>
              <a:t> and </a:t>
            </a:r>
            <a:r>
              <a:rPr b="1" lang="en-US">
                <a:latin typeface="Times New Roman"/>
                <a:ea typeface="Times New Roman"/>
                <a:cs typeface="Times New Roman"/>
                <a:sym typeface="Times New Roman"/>
              </a:rPr>
              <a:t>pulse</a:t>
            </a:r>
            <a:r>
              <a:rPr lang="en-US">
                <a:latin typeface="Times New Roman"/>
                <a:ea typeface="Times New Roman"/>
                <a:cs typeface="Times New Roman"/>
                <a:sym typeface="Times New Roman"/>
              </a:rPr>
              <a:t> with every initial patient.  Continue to take BP and pulse with patients who have cardiovascular dysfunction, diabetes, pregnancy and those who are elderly or obese.</a:t>
            </a:r>
            <a:endParaRPr/>
          </a:p>
          <a:p>
            <a:pPr indent="-274320" lvl="1" marL="548640" rtl="0" algn="l">
              <a:spcBef>
                <a:spcPts val="500"/>
              </a:spcBef>
              <a:spcAft>
                <a:spcPts val="0"/>
              </a:spcAft>
              <a:buSzPts val="1748"/>
              <a:buChar char="🞂"/>
            </a:pPr>
            <a:r>
              <a:rPr lang="en-US">
                <a:latin typeface="Times New Roman"/>
                <a:ea typeface="Times New Roman"/>
                <a:cs typeface="Times New Roman"/>
                <a:sym typeface="Times New Roman"/>
              </a:rPr>
              <a:t>Allen test</a:t>
            </a:r>
            <a:endParaRPr/>
          </a:p>
          <a:p>
            <a:pPr indent="-274320" lvl="1" marL="548640" rtl="0" algn="l">
              <a:spcBef>
                <a:spcPts val="500"/>
              </a:spcBef>
              <a:spcAft>
                <a:spcPts val="0"/>
              </a:spcAft>
              <a:buSzPts val="1748"/>
              <a:buChar char="🞂"/>
            </a:pPr>
            <a:r>
              <a:rPr lang="en-US">
                <a:latin typeface="Times New Roman"/>
                <a:ea typeface="Times New Roman"/>
                <a:cs typeface="Times New Roman"/>
                <a:sym typeface="Times New Roman"/>
              </a:rPr>
              <a:t>Capillary refill test or digit blood flow</a:t>
            </a:r>
            <a:endParaRPr/>
          </a:p>
          <a:p>
            <a:pPr indent="-274320" lvl="1" marL="548640" rtl="0" algn="l">
              <a:spcBef>
                <a:spcPts val="500"/>
              </a:spcBef>
              <a:spcAft>
                <a:spcPts val="0"/>
              </a:spcAft>
              <a:buSzPts val="1748"/>
              <a:buChar char="🞂"/>
            </a:pPr>
            <a:r>
              <a:rPr lang="en-US">
                <a:latin typeface="Times New Roman"/>
                <a:ea typeface="Times New Roman"/>
                <a:cs typeface="Times New Roman"/>
                <a:sym typeface="Times New Roman"/>
              </a:rPr>
              <a:t>Buerger’s test (Rubor test)</a:t>
            </a:r>
            <a:endParaRPr>
              <a:latin typeface="Times New Roman"/>
              <a:ea typeface="Times New Roman"/>
              <a:cs typeface="Times New Roman"/>
              <a:sym typeface="Times New Roman"/>
            </a:endParaRPr>
          </a:p>
          <a:p>
            <a:pPr indent="-148844" lvl="0" marL="274320" rtl="0" algn="l">
              <a:spcBef>
                <a:spcPts val="600"/>
              </a:spcBef>
              <a:spcAft>
                <a:spcPts val="0"/>
              </a:spcAft>
              <a:buSzPts val="1976"/>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19"/>
          <p:cNvSpPr txBox="1"/>
          <p:nvPr>
            <p:ph type="title"/>
          </p:nvPr>
        </p:nvSpPr>
        <p:spPr>
          <a:xfrm>
            <a:off x="1219200" y="2971800"/>
            <a:ext cx="6858000" cy="1066800"/>
          </a:xfrm>
          <a:prstGeom prst="rect">
            <a:avLst/>
          </a:prstGeom>
          <a:noFill/>
          <a:ln>
            <a:noFill/>
          </a:ln>
        </p:spPr>
        <p:txBody>
          <a:bodyPr anchorCtr="0" anchor="t" bIns="45700" lIns="91425" spcFirstLastPara="1" rIns="91425" wrap="square" tIns="45700">
            <a:normAutofit/>
          </a:bodyPr>
          <a:lstStyle/>
          <a:p>
            <a:pPr indent="0" lvl="0" marL="0" rtl="0" algn="r">
              <a:spcBef>
                <a:spcPts val="0"/>
              </a:spcBef>
              <a:spcAft>
                <a:spcPts val="0"/>
              </a:spcAft>
              <a:buClr>
                <a:schemeClr val="lt2"/>
              </a:buClr>
              <a:buSzPts val="3200"/>
              <a:buFont typeface="Times New Roman"/>
              <a:buNone/>
            </a:pPr>
            <a:r>
              <a:rPr b="1" lang="en-US" u="sng">
                <a:latin typeface="Times New Roman"/>
                <a:ea typeface="Times New Roman"/>
                <a:cs typeface="Times New Roman"/>
                <a:sym typeface="Times New Roman"/>
              </a:rPr>
              <a:t>Specific Treatment Goals:</a:t>
            </a:r>
            <a:br>
              <a:rPr lang="en-US">
                <a:latin typeface="Times New Roman"/>
                <a:ea typeface="Times New Roman"/>
                <a:cs typeface="Times New Roman"/>
                <a:sym typeface="Times New Roman"/>
              </a:rPr>
            </a:br>
            <a:endParaRPr/>
          </a:p>
        </p:txBody>
      </p:sp>
      <p:sp>
        <p:nvSpPr>
          <p:cNvPr id="233" name="Google Shape;233;p19"/>
          <p:cNvSpPr txBox="1"/>
          <p:nvPr>
            <p:ph idx="1" type="body"/>
          </p:nvPr>
        </p:nvSpPr>
        <p:spPr>
          <a:xfrm>
            <a:off x="1295400" y="4267200"/>
            <a:ext cx="6781800" cy="1143000"/>
          </a:xfrm>
          <a:prstGeom prst="rect">
            <a:avLst/>
          </a:prstGeom>
          <a:noFill/>
          <a:ln>
            <a:noFill/>
          </a:ln>
        </p:spPr>
        <p:txBody>
          <a:bodyPr anchorCtr="0" anchor="t" bIns="45700" lIns="91425" spcFirstLastPara="1" rIns="91425" wrap="square" tIns="45700">
            <a:normAutofit/>
          </a:bodyPr>
          <a:lstStyle/>
          <a:p>
            <a:pPr indent="0" lvl="0" marL="0" rtl="0" algn="r">
              <a:spcBef>
                <a:spcPts val="0"/>
              </a:spcBef>
              <a:spcAft>
                <a:spcPts val="0"/>
              </a:spcAft>
              <a:buSzPts val="1520"/>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20"/>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200"/>
              <a:buFont typeface="Bookman Old Style"/>
              <a:buNone/>
            </a:pPr>
            <a:r>
              <a:t/>
            </a:r>
            <a:endParaRPr/>
          </a:p>
        </p:txBody>
      </p:sp>
      <p:sp>
        <p:nvSpPr>
          <p:cNvPr id="239" name="Google Shape;239;p20"/>
          <p:cNvSpPr txBox="1"/>
          <p:nvPr>
            <p:ph idx="1" type="body"/>
          </p:nvPr>
        </p:nvSpPr>
        <p:spPr>
          <a:xfrm>
            <a:off x="457200" y="1219200"/>
            <a:ext cx="8229600" cy="4937760"/>
          </a:xfrm>
          <a:prstGeom prst="rect">
            <a:avLst/>
          </a:prstGeom>
          <a:noFill/>
          <a:ln>
            <a:noFill/>
          </a:ln>
        </p:spPr>
        <p:txBody>
          <a:bodyPr anchorCtr="0" anchor="t" bIns="45700" lIns="91425" spcFirstLastPara="1" rIns="91425" wrap="square" tIns="45700">
            <a:normAutofit/>
          </a:bodyPr>
          <a:lstStyle/>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Determine triggers/aggravating factors and remove if possible</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Increase general circulation</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Increase local circulation</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Prevent tissue damage, ulcers, gangrene</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Decrease fascial adhesions and hypertonicity proximal to occlusion in order to prevent compression syndromes</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Increase or maintain ROM of affected joints</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Patient education</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Increase exercise tolerance</a:t>
            </a:r>
            <a:endParaRPr>
              <a:latin typeface="Times New Roman"/>
              <a:ea typeface="Times New Roman"/>
              <a:cs typeface="Times New Roman"/>
              <a:sym typeface="Times New Roman"/>
            </a:endParaRPr>
          </a:p>
          <a:p>
            <a:pPr indent="-148844" lvl="0" marL="274320" rtl="0" algn="l">
              <a:spcBef>
                <a:spcPts val="600"/>
              </a:spcBef>
              <a:spcAft>
                <a:spcPts val="0"/>
              </a:spcAft>
              <a:buSzPts val="1976"/>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21"/>
          <p:cNvSpPr txBox="1"/>
          <p:nvPr>
            <p:ph type="title"/>
          </p:nvPr>
        </p:nvSpPr>
        <p:spPr>
          <a:xfrm>
            <a:off x="1219200" y="2971800"/>
            <a:ext cx="6858000" cy="1066800"/>
          </a:xfrm>
          <a:prstGeom prst="rect">
            <a:avLst/>
          </a:prstGeom>
          <a:noFill/>
          <a:ln>
            <a:noFill/>
          </a:ln>
        </p:spPr>
        <p:txBody>
          <a:bodyPr anchorCtr="0" anchor="t" bIns="45700" lIns="91425" spcFirstLastPara="1" rIns="91425" wrap="square" tIns="45700">
            <a:normAutofit fontScale="90000"/>
          </a:bodyPr>
          <a:lstStyle/>
          <a:p>
            <a:pPr indent="0" lvl="0" marL="0" rtl="0" algn="r">
              <a:spcBef>
                <a:spcPts val="0"/>
              </a:spcBef>
              <a:spcAft>
                <a:spcPts val="0"/>
              </a:spcAft>
              <a:buClr>
                <a:schemeClr val="lt2"/>
              </a:buClr>
              <a:buSzPct val="100000"/>
              <a:buFont typeface="Times New Roman"/>
              <a:buNone/>
            </a:pPr>
            <a:r>
              <a:rPr b="1" lang="en-US" u="sng">
                <a:latin typeface="Times New Roman"/>
                <a:ea typeface="Times New Roman"/>
                <a:cs typeface="Times New Roman"/>
                <a:sym typeface="Times New Roman"/>
              </a:rPr>
              <a:t>Specific Techniques to Achieve Tx Goals:</a:t>
            </a:r>
            <a:br>
              <a:rPr lang="en-US">
                <a:latin typeface="Times New Roman"/>
                <a:ea typeface="Times New Roman"/>
                <a:cs typeface="Times New Roman"/>
                <a:sym typeface="Times New Roman"/>
              </a:rPr>
            </a:br>
            <a:endParaRPr/>
          </a:p>
        </p:txBody>
      </p:sp>
      <p:sp>
        <p:nvSpPr>
          <p:cNvPr id="245" name="Google Shape;245;p21"/>
          <p:cNvSpPr txBox="1"/>
          <p:nvPr>
            <p:ph idx="1" type="body"/>
          </p:nvPr>
        </p:nvSpPr>
        <p:spPr>
          <a:xfrm>
            <a:off x="1295400" y="4267200"/>
            <a:ext cx="6781800" cy="1143000"/>
          </a:xfrm>
          <a:prstGeom prst="rect">
            <a:avLst/>
          </a:prstGeom>
          <a:noFill/>
          <a:ln>
            <a:noFill/>
          </a:ln>
        </p:spPr>
        <p:txBody>
          <a:bodyPr anchorCtr="0" anchor="t" bIns="45700" lIns="91425" spcFirstLastPara="1" rIns="91425" wrap="square" tIns="45700">
            <a:normAutofit/>
          </a:bodyPr>
          <a:lstStyle/>
          <a:p>
            <a:pPr indent="0" lvl="0" marL="0" rtl="0" algn="r">
              <a:spcBef>
                <a:spcPts val="0"/>
              </a:spcBef>
              <a:spcAft>
                <a:spcPts val="0"/>
              </a:spcAft>
              <a:buSzPts val="1520"/>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22"/>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200"/>
              <a:buFont typeface="Bookman Old Style"/>
              <a:buNone/>
            </a:pPr>
            <a:r>
              <a:t/>
            </a:r>
            <a:endParaRPr/>
          </a:p>
        </p:txBody>
      </p:sp>
      <p:sp>
        <p:nvSpPr>
          <p:cNvPr id="251" name="Google Shape;251;p22"/>
          <p:cNvSpPr txBox="1"/>
          <p:nvPr>
            <p:ph idx="1" type="body"/>
          </p:nvPr>
        </p:nvSpPr>
        <p:spPr>
          <a:xfrm>
            <a:off x="457200" y="1219200"/>
            <a:ext cx="8229600" cy="4937760"/>
          </a:xfrm>
          <a:prstGeom prst="rect">
            <a:avLst/>
          </a:prstGeom>
          <a:noFill/>
          <a:ln>
            <a:noFill/>
          </a:ln>
        </p:spPr>
        <p:txBody>
          <a:bodyPr anchorCtr="0" anchor="t" bIns="45700" lIns="91425" spcFirstLastPara="1" rIns="91425" wrap="square" tIns="45700">
            <a:normAutofit lnSpcReduction="10000"/>
          </a:bodyPr>
          <a:lstStyle/>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Warm hydrotherapy to trunk or proximal limb (reflex heating)</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Encourage ingestion of warm beverages if cold is a triggering factor</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Swedish massage to neck, shoulders, trunk, hip, thighs </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Local work to hands and feet if not contraindicated</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AROM, PROM of all joints of affected region</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Attachment release, trigger point release</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Myofascial release proximal to occlusion</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Passive stretching, contract-relax stretching</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Joint mobilizations</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Diaphragmatic breathing</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Graded ambulatory exercises</a:t>
            </a:r>
            <a:endParaRPr>
              <a:latin typeface="Times New Roman"/>
              <a:ea typeface="Times New Roman"/>
              <a:cs typeface="Times New Roman"/>
              <a:sym typeface="Times New Roman"/>
            </a:endParaRPr>
          </a:p>
          <a:p>
            <a:pPr indent="-148844" lvl="0" marL="274320" rtl="0" algn="l">
              <a:spcBef>
                <a:spcPts val="600"/>
              </a:spcBef>
              <a:spcAft>
                <a:spcPts val="0"/>
              </a:spcAft>
              <a:buSzPts val="1976"/>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23"/>
          <p:cNvSpPr txBox="1"/>
          <p:nvPr>
            <p:ph type="title"/>
          </p:nvPr>
        </p:nvSpPr>
        <p:spPr>
          <a:xfrm>
            <a:off x="1219200" y="2971800"/>
            <a:ext cx="6858000" cy="1066800"/>
          </a:xfrm>
          <a:prstGeom prst="rect">
            <a:avLst/>
          </a:prstGeom>
          <a:noFill/>
          <a:ln>
            <a:noFill/>
          </a:ln>
        </p:spPr>
        <p:txBody>
          <a:bodyPr anchorCtr="0" anchor="t" bIns="45700" lIns="91425" spcFirstLastPara="1" rIns="91425" wrap="square" tIns="45700">
            <a:normAutofit/>
          </a:bodyPr>
          <a:lstStyle/>
          <a:p>
            <a:pPr indent="0" lvl="0" marL="0" rtl="0" algn="r">
              <a:spcBef>
                <a:spcPts val="0"/>
              </a:spcBef>
              <a:spcAft>
                <a:spcPts val="0"/>
              </a:spcAft>
              <a:buClr>
                <a:schemeClr val="lt2"/>
              </a:buClr>
              <a:buSzPts val="3200"/>
              <a:buFont typeface="Times New Roman"/>
              <a:buNone/>
            </a:pPr>
            <a:r>
              <a:rPr b="1" lang="en-US" u="sng">
                <a:latin typeface="Times New Roman"/>
                <a:ea typeface="Times New Roman"/>
                <a:cs typeface="Times New Roman"/>
                <a:sym typeface="Times New Roman"/>
              </a:rPr>
              <a:t>Precautions &amp; Contraindications:</a:t>
            </a:r>
            <a:br>
              <a:rPr lang="en-US">
                <a:latin typeface="Times New Roman"/>
                <a:ea typeface="Times New Roman"/>
                <a:cs typeface="Times New Roman"/>
                <a:sym typeface="Times New Roman"/>
              </a:rPr>
            </a:br>
            <a:endParaRPr/>
          </a:p>
        </p:txBody>
      </p:sp>
      <p:sp>
        <p:nvSpPr>
          <p:cNvPr id="257" name="Google Shape;257;p23"/>
          <p:cNvSpPr txBox="1"/>
          <p:nvPr>
            <p:ph idx="1" type="body"/>
          </p:nvPr>
        </p:nvSpPr>
        <p:spPr>
          <a:xfrm>
            <a:off x="1295400" y="4267200"/>
            <a:ext cx="6781800" cy="1143000"/>
          </a:xfrm>
          <a:prstGeom prst="rect">
            <a:avLst/>
          </a:prstGeom>
          <a:noFill/>
          <a:ln>
            <a:noFill/>
          </a:ln>
        </p:spPr>
        <p:txBody>
          <a:bodyPr anchorCtr="0" anchor="t" bIns="45700" lIns="91425" spcFirstLastPara="1" rIns="91425" wrap="square" tIns="45700">
            <a:normAutofit/>
          </a:bodyPr>
          <a:lstStyle/>
          <a:p>
            <a:pPr indent="0" lvl="0" marL="0" rtl="0" algn="r">
              <a:spcBef>
                <a:spcPts val="0"/>
              </a:spcBef>
              <a:spcAft>
                <a:spcPts val="0"/>
              </a:spcAft>
              <a:buSzPts val="1520"/>
              <a:buNone/>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24"/>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200"/>
              <a:buFont typeface="Bookman Old Style"/>
              <a:buNone/>
            </a:pPr>
            <a:r>
              <a:t/>
            </a:r>
            <a:endParaRPr/>
          </a:p>
        </p:txBody>
      </p:sp>
      <p:sp>
        <p:nvSpPr>
          <p:cNvPr id="263" name="Google Shape;263;p24"/>
          <p:cNvSpPr txBox="1"/>
          <p:nvPr>
            <p:ph idx="1" type="body"/>
          </p:nvPr>
        </p:nvSpPr>
        <p:spPr>
          <a:xfrm>
            <a:off x="457200" y="1219200"/>
            <a:ext cx="8229600" cy="4937760"/>
          </a:xfrm>
          <a:prstGeom prst="rect">
            <a:avLst/>
          </a:prstGeom>
          <a:noFill/>
          <a:ln>
            <a:noFill/>
          </a:ln>
        </p:spPr>
        <p:txBody>
          <a:bodyPr anchorCtr="0" anchor="t" bIns="45700" lIns="91425" spcFirstLastPara="1" rIns="91425" wrap="square" tIns="45700">
            <a:normAutofit/>
          </a:bodyPr>
          <a:lstStyle/>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Do not work locally if acute (proximal work only)</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Gentle work, no drag if tissue fragility is present</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Do not use extremes of temperature, especially cold</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Avoid heavy, compressive techniques</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Elevation of limbs will further hinder circulation</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Do not work distal to line of demarcation with Buerger’s disease</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Local, direct heat is contraindicated</a:t>
            </a:r>
            <a:endParaRPr>
              <a:latin typeface="Times New Roman"/>
              <a:ea typeface="Times New Roman"/>
              <a:cs typeface="Times New Roman"/>
              <a:sym typeface="Times New Roman"/>
            </a:endParaRPr>
          </a:p>
          <a:p>
            <a:pPr indent="-148844" lvl="0" marL="274320" rtl="0" algn="l">
              <a:spcBef>
                <a:spcPts val="600"/>
              </a:spcBef>
              <a:spcAft>
                <a:spcPts val="0"/>
              </a:spcAft>
              <a:buSzPts val="1976"/>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25"/>
          <p:cNvSpPr txBox="1"/>
          <p:nvPr>
            <p:ph type="title"/>
          </p:nvPr>
        </p:nvSpPr>
        <p:spPr>
          <a:xfrm>
            <a:off x="1219200" y="2971800"/>
            <a:ext cx="6858000" cy="1066800"/>
          </a:xfrm>
          <a:prstGeom prst="rect">
            <a:avLst/>
          </a:prstGeom>
          <a:noFill/>
          <a:ln>
            <a:noFill/>
          </a:ln>
        </p:spPr>
        <p:txBody>
          <a:bodyPr anchorCtr="0" anchor="t" bIns="45700" lIns="91425" spcFirstLastPara="1" rIns="91425" wrap="square" tIns="45700">
            <a:normAutofit/>
          </a:bodyPr>
          <a:lstStyle/>
          <a:p>
            <a:pPr indent="0" lvl="0" marL="0" rtl="0" algn="r">
              <a:spcBef>
                <a:spcPts val="0"/>
              </a:spcBef>
              <a:spcAft>
                <a:spcPts val="0"/>
              </a:spcAft>
              <a:buClr>
                <a:schemeClr val="lt2"/>
              </a:buClr>
              <a:buSzPts val="3200"/>
              <a:buFont typeface="Times New Roman"/>
              <a:buNone/>
            </a:pPr>
            <a:r>
              <a:rPr b="1" lang="en-US" u="sng">
                <a:latin typeface="Times New Roman"/>
                <a:ea typeface="Times New Roman"/>
                <a:cs typeface="Times New Roman"/>
                <a:sym typeface="Times New Roman"/>
              </a:rPr>
              <a:t>Venous Disease</a:t>
            </a:r>
            <a:br>
              <a:rPr lang="en-US">
                <a:latin typeface="Times New Roman"/>
                <a:ea typeface="Times New Roman"/>
                <a:cs typeface="Times New Roman"/>
                <a:sym typeface="Times New Roman"/>
              </a:rPr>
            </a:br>
            <a:endParaRPr/>
          </a:p>
        </p:txBody>
      </p:sp>
      <p:sp>
        <p:nvSpPr>
          <p:cNvPr id="269" name="Google Shape;269;p25"/>
          <p:cNvSpPr txBox="1"/>
          <p:nvPr>
            <p:ph idx="1" type="body"/>
          </p:nvPr>
        </p:nvSpPr>
        <p:spPr>
          <a:xfrm>
            <a:off x="1295400" y="4267200"/>
            <a:ext cx="6781800" cy="1143000"/>
          </a:xfrm>
          <a:prstGeom prst="rect">
            <a:avLst/>
          </a:prstGeom>
          <a:noFill/>
          <a:ln>
            <a:noFill/>
          </a:ln>
        </p:spPr>
        <p:txBody>
          <a:bodyPr anchorCtr="0" anchor="t" bIns="45700" lIns="91425" spcFirstLastPara="1" rIns="91425" wrap="square" tIns="45700">
            <a:normAutofit/>
          </a:bodyPr>
          <a:lstStyle/>
          <a:p>
            <a:pPr indent="0" lvl="0" marL="0" rtl="0" algn="r">
              <a:spcBef>
                <a:spcPts val="0"/>
              </a:spcBef>
              <a:spcAft>
                <a:spcPts val="0"/>
              </a:spcAft>
              <a:buSzPts val="1520"/>
              <a:buNone/>
            </a:pPr>
            <a:r>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26"/>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200"/>
              <a:buFont typeface="Times New Roman"/>
              <a:buNone/>
            </a:pPr>
            <a:r>
              <a:rPr b="1" lang="en-US" u="sng">
                <a:latin typeface="Times New Roman"/>
                <a:ea typeface="Times New Roman"/>
                <a:cs typeface="Times New Roman"/>
                <a:sym typeface="Times New Roman"/>
              </a:rPr>
              <a:t>Thrombophlebitis:</a:t>
            </a:r>
            <a:r>
              <a:rPr lang="en-US">
                <a:latin typeface="Times New Roman"/>
                <a:ea typeface="Times New Roman"/>
                <a:cs typeface="Times New Roman"/>
                <a:sym typeface="Times New Roman"/>
              </a:rPr>
              <a:t> </a:t>
            </a:r>
            <a:endParaRPr/>
          </a:p>
        </p:txBody>
      </p:sp>
      <p:sp>
        <p:nvSpPr>
          <p:cNvPr id="275" name="Google Shape;275;p26"/>
          <p:cNvSpPr txBox="1"/>
          <p:nvPr>
            <p:ph idx="1" type="body"/>
          </p:nvPr>
        </p:nvSpPr>
        <p:spPr>
          <a:xfrm>
            <a:off x="457200" y="1219200"/>
            <a:ext cx="8229600" cy="5234136"/>
          </a:xfrm>
          <a:prstGeom prst="rect">
            <a:avLst/>
          </a:prstGeom>
          <a:noFill/>
          <a:ln>
            <a:noFill/>
          </a:ln>
        </p:spPr>
        <p:txBody>
          <a:bodyPr anchorCtr="0" anchor="t" bIns="45700" lIns="91425" spcFirstLastPara="1" rIns="91425" wrap="square" tIns="45700">
            <a:normAutofit fontScale="77500" lnSpcReduction="20000"/>
          </a:bodyPr>
          <a:lstStyle/>
          <a:p>
            <a:pPr indent="0" lvl="0" marL="0" marR="0" rtl="0" algn="l">
              <a:spcBef>
                <a:spcPts val="0"/>
              </a:spcBef>
              <a:spcAft>
                <a:spcPts val="0"/>
              </a:spcAft>
              <a:buSzPct val="76000"/>
              <a:buNone/>
            </a:pPr>
            <a:r>
              <a:rPr lang="en-US">
                <a:latin typeface="Times New Roman"/>
                <a:ea typeface="Times New Roman"/>
                <a:cs typeface="Times New Roman"/>
                <a:sym typeface="Times New Roman"/>
              </a:rPr>
              <a:t>A partial or complete occlusion of a vein by a thrombus, with a secondary inflammatory reaction in the wall of the vein.  Occurs most often in the lower extremities.  There are two forms of venous thrombosis: </a:t>
            </a:r>
            <a:endParaRPr>
              <a:latin typeface="Times New Roman"/>
              <a:ea typeface="Times New Roman"/>
              <a:cs typeface="Times New Roman"/>
              <a:sym typeface="Times New Roman"/>
            </a:endParaRPr>
          </a:p>
          <a:p>
            <a:pPr indent="0" lvl="0" marL="0" marR="0" rtl="0" algn="l">
              <a:spcBef>
                <a:spcPts val="0"/>
              </a:spcBef>
              <a:spcAft>
                <a:spcPts val="0"/>
              </a:spcAft>
              <a:buSzPct val="76000"/>
              <a:buNone/>
            </a:pPr>
            <a:r>
              <a:t/>
            </a:r>
            <a:endParaRPr>
              <a:latin typeface="Times New Roman"/>
              <a:ea typeface="Times New Roman"/>
              <a:cs typeface="Times New Roman"/>
              <a:sym typeface="Times New Roman"/>
            </a:endParaRPr>
          </a:p>
          <a:p>
            <a:pPr indent="0" lvl="0" marL="0" rtl="0" algn="l">
              <a:spcBef>
                <a:spcPts val="0"/>
              </a:spcBef>
              <a:spcAft>
                <a:spcPts val="0"/>
              </a:spcAft>
              <a:buSzPct val="76000"/>
              <a:buNone/>
            </a:pPr>
            <a:r>
              <a:rPr b="1" lang="en-US"/>
              <a:t>Superficial</a:t>
            </a:r>
            <a:r>
              <a:rPr lang="en-US"/>
              <a:t>: most commonly of the saphenous vein in the lower extremity, usually the result of varicose veins and is self-limiting (not a serious condition).  In the upper extremity this condition does not generally cause pulmonary embolism as the blood flow to deeper veins is via small perforating venous channels.  This can be secondary to prolonged IV catheter use.</a:t>
            </a:r>
            <a:endParaRPr/>
          </a:p>
          <a:p>
            <a:pPr indent="0" lvl="0" marL="0" rtl="0" algn="l">
              <a:spcBef>
                <a:spcPts val="1000"/>
              </a:spcBef>
              <a:spcAft>
                <a:spcPts val="0"/>
              </a:spcAft>
              <a:buSzPct val="76000"/>
              <a:buNone/>
            </a:pPr>
            <a:r>
              <a:rPr b="1" lang="en-US"/>
              <a:t>Deep</a:t>
            </a:r>
            <a:r>
              <a:rPr lang="en-US"/>
              <a:t>: usually of the femoral, iliac veins of the lower extremity, calf veins or more proximally from the trifurcation of the popliteal vein caudally.  Calf vein thromboses are usually clinically silent and benign without complications, although in 30% of the cases they can extend into more proximal veins.  Proximal DVTs are much more likely to result in Pulmonary Embolus</a:t>
            </a:r>
            <a:endParaRPr/>
          </a:p>
          <a:p>
            <a:pPr indent="0" lvl="0" marL="0" marR="0" rtl="0" algn="l">
              <a:spcBef>
                <a:spcPts val="1000"/>
              </a:spcBef>
              <a:spcAft>
                <a:spcPts val="0"/>
              </a:spcAft>
              <a:buSzPct val="76000"/>
              <a:buNone/>
            </a:pPr>
            <a:r>
              <a:rPr lang="en-US">
                <a:latin typeface="Times New Roman"/>
                <a:ea typeface="Times New Roman"/>
                <a:cs typeface="Times New Roman"/>
                <a:sym typeface="Times New Roman"/>
              </a:rPr>
              <a:t>Superficial venous thrombosis of the upper extremity can occur, although it is much less common and is usually seen in people with systemic illness in the presence of an indwelling catheter, such as in the treatment of cancer, malignancy, or hemodialysis.</a:t>
            </a:r>
            <a:endParaRPr>
              <a:latin typeface="Times New Roman"/>
              <a:ea typeface="Times New Roman"/>
              <a:cs typeface="Times New Roman"/>
              <a:sym typeface="Times New Roman"/>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27"/>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200"/>
              <a:buFont typeface="Times New Roman"/>
              <a:buNone/>
            </a:pPr>
            <a:r>
              <a:rPr b="1" lang="en-US" u="sng">
                <a:latin typeface="Times New Roman"/>
                <a:ea typeface="Times New Roman"/>
                <a:cs typeface="Times New Roman"/>
                <a:sym typeface="Times New Roman"/>
              </a:rPr>
              <a:t>Deep Vein Thrombosis:</a:t>
            </a:r>
            <a:r>
              <a:rPr lang="en-US">
                <a:latin typeface="Times New Roman"/>
                <a:ea typeface="Times New Roman"/>
                <a:cs typeface="Times New Roman"/>
                <a:sym typeface="Times New Roman"/>
              </a:rPr>
              <a:t> </a:t>
            </a:r>
            <a:endParaRPr/>
          </a:p>
        </p:txBody>
      </p:sp>
      <p:sp>
        <p:nvSpPr>
          <p:cNvPr id="281" name="Google Shape;281;p27"/>
          <p:cNvSpPr txBox="1"/>
          <p:nvPr>
            <p:ph idx="1" type="body"/>
          </p:nvPr>
        </p:nvSpPr>
        <p:spPr>
          <a:xfrm>
            <a:off x="457200" y="1219200"/>
            <a:ext cx="8229600" cy="4937760"/>
          </a:xfrm>
          <a:prstGeom prst="rect">
            <a:avLst/>
          </a:prstGeom>
          <a:noFill/>
          <a:ln>
            <a:noFill/>
          </a:ln>
        </p:spPr>
        <p:txBody>
          <a:bodyPr anchorCtr="0" anchor="t" bIns="45700" lIns="91425" spcFirstLastPara="1" rIns="91425" wrap="square" tIns="45700">
            <a:normAutofit fontScale="92500" lnSpcReduction="20000"/>
          </a:bodyPr>
          <a:lstStyle/>
          <a:p>
            <a:pPr indent="-342900" lvl="0" marL="342900" marR="0" rtl="0" algn="l">
              <a:spcBef>
                <a:spcPts val="0"/>
              </a:spcBef>
              <a:spcAft>
                <a:spcPts val="0"/>
              </a:spcAft>
              <a:buSzPct val="76000"/>
              <a:buFont typeface="Noto Sans Symbols"/>
              <a:buChar char="∙"/>
            </a:pPr>
            <a:r>
              <a:rPr lang="en-US"/>
              <a:t>3</a:t>
            </a:r>
            <a:r>
              <a:rPr baseline="30000" lang="en-US"/>
              <a:t>rd</a:t>
            </a:r>
            <a:r>
              <a:rPr lang="en-US"/>
              <a:t> most common cardiovascular disease, up to 2 million of Americans annually.</a:t>
            </a:r>
            <a:endParaRPr/>
          </a:p>
          <a:p>
            <a:pPr indent="-342900" lvl="0" marL="342900" marR="0" rtl="0" algn="l">
              <a:spcBef>
                <a:spcPts val="1000"/>
              </a:spcBef>
              <a:spcAft>
                <a:spcPts val="0"/>
              </a:spcAft>
              <a:buSzPct val="76000"/>
              <a:buFont typeface="Noto Sans Symbols"/>
              <a:buChar char="∙"/>
            </a:pPr>
            <a:r>
              <a:rPr lang="en-US"/>
              <a:t>Trauma to endothelium of the vein wall exposes sub-endothelial tissues to platelets and clotting factors, initializing thrombosis.</a:t>
            </a:r>
            <a:endParaRPr/>
          </a:p>
          <a:p>
            <a:pPr indent="-342900" lvl="0" marL="342900" marR="0" rtl="0" algn="l">
              <a:spcBef>
                <a:spcPts val="1000"/>
              </a:spcBef>
              <a:spcAft>
                <a:spcPts val="0"/>
              </a:spcAft>
              <a:buSzPct val="76000"/>
              <a:buFont typeface="Noto Sans Symbols"/>
              <a:buChar char="∙"/>
            </a:pPr>
            <a:r>
              <a:rPr lang="en-US"/>
              <a:t>Adhered platelets the attract fibrin, leukocytes and erythrocytes forming a thrombus.</a:t>
            </a:r>
            <a:endParaRPr/>
          </a:p>
          <a:p>
            <a:pPr indent="124993" lvl="0" marL="0" marR="0" rtl="0" algn="l">
              <a:spcBef>
                <a:spcPts val="1000"/>
              </a:spcBef>
              <a:spcAft>
                <a:spcPts val="0"/>
              </a:spcAft>
              <a:buSzPct val="76000"/>
              <a:buNone/>
            </a:pPr>
            <a:r>
              <a:t/>
            </a:r>
            <a:endParaRPr sz="2800">
              <a:latin typeface="Times New Roman"/>
              <a:ea typeface="Times New Roman"/>
              <a:cs typeface="Times New Roman"/>
              <a:sym typeface="Times New Roman"/>
            </a:endParaRPr>
          </a:p>
          <a:p>
            <a:pPr indent="124993" lvl="0" marL="0" marR="0" rtl="0" algn="l">
              <a:spcBef>
                <a:spcPts val="0"/>
              </a:spcBef>
              <a:spcAft>
                <a:spcPts val="0"/>
              </a:spcAft>
              <a:buSzPct val="76000"/>
              <a:buNone/>
            </a:pPr>
            <a:r>
              <a:t/>
            </a:r>
            <a:endParaRPr sz="2800">
              <a:latin typeface="Times New Roman"/>
              <a:ea typeface="Times New Roman"/>
              <a:cs typeface="Times New Roman"/>
              <a:sym typeface="Times New Roman"/>
            </a:endParaRPr>
          </a:p>
          <a:p>
            <a:pPr indent="0" lvl="0" marL="0" marR="0" rtl="0" algn="l">
              <a:spcBef>
                <a:spcPts val="0"/>
              </a:spcBef>
              <a:spcAft>
                <a:spcPts val="0"/>
              </a:spcAft>
              <a:buSzPct val="76000"/>
              <a:buNone/>
            </a:pPr>
            <a:r>
              <a:rPr b="1" lang="en-US" sz="2800">
                <a:latin typeface="Times New Roman"/>
                <a:ea typeface="Times New Roman"/>
                <a:cs typeface="Times New Roman"/>
                <a:sym typeface="Times New Roman"/>
              </a:rPr>
              <a:t>Two types of thrombus</a:t>
            </a:r>
            <a:r>
              <a:rPr lang="en-US" sz="2800">
                <a:latin typeface="Times New Roman"/>
                <a:ea typeface="Times New Roman"/>
                <a:cs typeface="Times New Roman"/>
                <a:sym typeface="Times New Roman"/>
              </a:rPr>
              <a:t>:</a:t>
            </a:r>
            <a:endParaRPr sz="2800">
              <a:latin typeface="Times New Roman"/>
              <a:ea typeface="Times New Roman"/>
              <a:cs typeface="Times New Roman"/>
              <a:sym typeface="Times New Roman"/>
            </a:endParaRPr>
          </a:p>
          <a:p>
            <a:pPr indent="-274344" lvl="1" marL="1234440" rtl="0" algn="l">
              <a:spcBef>
                <a:spcPts val="0"/>
              </a:spcBef>
              <a:spcAft>
                <a:spcPts val="0"/>
              </a:spcAft>
              <a:buSzPct val="76000"/>
              <a:buFont typeface="Courier New"/>
              <a:buChar char="o"/>
            </a:pPr>
            <a:r>
              <a:rPr lang="en-US"/>
              <a:t>Mural: attached to the wall of the vein and does not occlude the lumen</a:t>
            </a:r>
            <a:endParaRPr/>
          </a:p>
          <a:p>
            <a:pPr indent="-274344" lvl="1" marL="1234440" rtl="0" algn="l">
              <a:spcBef>
                <a:spcPts val="1000"/>
              </a:spcBef>
              <a:spcAft>
                <a:spcPts val="0"/>
              </a:spcAft>
              <a:buSzPct val="76000"/>
              <a:buFont typeface="Courier New"/>
              <a:buChar char="o"/>
            </a:pPr>
            <a:r>
              <a:rPr lang="en-US"/>
              <a:t>Occlusive: begins by attachment to vessel wall and progresses to completely occlude the lumen.</a:t>
            </a:r>
            <a:endParaRPr/>
          </a:p>
          <a:p>
            <a:pPr indent="-158254" lvl="0" marL="274320" rtl="0" algn="l">
              <a:spcBef>
                <a:spcPts val="1600"/>
              </a:spcBef>
              <a:spcAft>
                <a:spcPts val="0"/>
              </a:spcAft>
              <a:buSzPct val="76000"/>
              <a:buNone/>
            </a:pPr>
            <a:r>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28"/>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200"/>
              <a:buFont typeface="Times New Roman"/>
              <a:buNone/>
            </a:pPr>
            <a:r>
              <a:rPr b="1" lang="en-US" u="sng">
                <a:latin typeface="Times New Roman"/>
                <a:ea typeface="Times New Roman"/>
                <a:cs typeface="Times New Roman"/>
                <a:sym typeface="Times New Roman"/>
              </a:rPr>
              <a:t>Evolution/resolution</a:t>
            </a:r>
            <a:r>
              <a:rPr lang="en-US" u="sng">
                <a:latin typeface="Times New Roman"/>
                <a:ea typeface="Times New Roman"/>
                <a:cs typeface="Times New Roman"/>
                <a:sym typeface="Times New Roman"/>
              </a:rPr>
              <a:t>:</a:t>
            </a:r>
            <a:endParaRPr/>
          </a:p>
        </p:txBody>
      </p:sp>
      <p:sp>
        <p:nvSpPr>
          <p:cNvPr id="287" name="Google Shape;287;p28"/>
          <p:cNvSpPr txBox="1"/>
          <p:nvPr>
            <p:ph idx="1" type="body"/>
          </p:nvPr>
        </p:nvSpPr>
        <p:spPr>
          <a:xfrm>
            <a:off x="457200" y="1219200"/>
            <a:ext cx="8229600" cy="5234136"/>
          </a:xfrm>
          <a:prstGeom prst="rect">
            <a:avLst/>
          </a:prstGeom>
          <a:noFill/>
          <a:ln>
            <a:noFill/>
          </a:ln>
        </p:spPr>
        <p:txBody>
          <a:bodyPr anchorCtr="0" anchor="t" bIns="45700" lIns="91425" spcFirstLastPara="1" rIns="91425" wrap="square" tIns="45700">
            <a:normAutofit fontScale="92500" lnSpcReduction="20000"/>
          </a:bodyPr>
          <a:lstStyle/>
          <a:p>
            <a:pPr indent="-274319" lvl="0" marL="960120" rtl="0" algn="l">
              <a:spcBef>
                <a:spcPts val="0"/>
              </a:spcBef>
              <a:spcAft>
                <a:spcPts val="0"/>
              </a:spcAft>
              <a:buSzPct val="76000"/>
              <a:buFont typeface="Courier New"/>
              <a:buChar char="o"/>
            </a:pPr>
            <a:r>
              <a:rPr lang="en-US"/>
              <a:t>Lysis, dissolution or recanalization:  thrombus is dissolved and away and blood flow through vein returns</a:t>
            </a:r>
            <a:endParaRPr/>
          </a:p>
          <a:p>
            <a:pPr indent="-274319" lvl="0" marL="960120" rtl="0" algn="l">
              <a:spcBef>
                <a:spcPts val="1000"/>
              </a:spcBef>
              <a:spcAft>
                <a:spcPts val="0"/>
              </a:spcAft>
              <a:buSzPct val="76000"/>
              <a:buFont typeface="Courier New"/>
              <a:buChar char="o"/>
            </a:pPr>
            <a:r>
              <a:rPr lang="en-US"/>
              <a:t>Organization, potential for removal of thrombus and vein</a:t>
            </a:r>
            <a:endParaRPr/>
          </a:p>
          <a:p>
            <a:pPr indent="-274319" lvl="0" marL="960120" rtl="0" algn="l">
              <a:spcBef>
                <a:spcPts val="1000"/>
              </a:spcBef>
              <a:spcAft>
                <a:spcPts val="0"/>
              </a:spcAft>
              <a:buSzPct val="76000"/>
              <a:buFont typeface="Courier New"/>
              <a:buChar char="o"/>
            </a:pPr>
            <a:r>
              <a:rPr lang="en-US"/>
              <a:t>Extension: thrombus enlarges either proximally or distally.</a:t>
            </a:r>
            <a:endParaRPr/>
          </a:p>
          <a:p>
            <a:pPr indent="-274319" lvl="0" marL="960120" rtl="0" algn="l">
              <a:spcBef>
                <a:spcPts val="1000"/>
              </a:spcBef>
              <a:spcAft>
                <a:spcPts val="0"/>
              </a:spcAft>
              <a:buSzPct val="76000"/>
              <a:buFont typeface="Courier New"/>
              <a:buChar char="o"/>
            </a:pPr>
            <a:r>
              <a:rPr lang="en-US"/>
              <a:t>Release of thrombus to form a pulmonary embolism</a:t>
            </a:r>
            <a:endParaRPr/>
          </a:p>
          <a:p>
            <a:pPr indent="0" lvl="0" marL="0" rtl="0" algn="l">
              <a:spcBef>
                <a:spcPts val="1000"/>
              </a:spcBef>
              <a:spcAft>
                <a:spcPts val="0"/>
              </a:spcAft>
              <a:buSzPct val="76000"/>
              <a:buNone/>
            </a:pPr>
            <a:r>
              <a:rPr lang="en-US" sz="2800">
                <a:latin typeface="Times New Roman"/>
                <a:ea typeface="Times New Roman"/>
                <a:cs typeface="Times New Roman"/>
                <a:sym typeface="Times New Roman"/>
              </a:rPr>
              <a:t>(Embolus travels through the enlarging vessels and through the right side of the heart to the progressively narrowing pulmonary artery, where it may become lodged and occlude pulmonary circulation.) </a:t>
            </a:r>
            <a:endParaRPr sz="2800">
              <a:latin typeface="Times New Roman"/>
              <a:ea typeface="Times New Roman"/>
              <a:cs typeface="Times New Roman"/>
              <a:sym typeface="Times New Roman"/>
            </a:endParaRPr>
          </a:p>
          <a:p>
            <a:pPr indent="0" lvl="0" marL="0" rtl="0" algn="l">
              <a:spcBef>
                <a:spcPts val="0"/>
              </a:spcBef>
              <a:spcAft>
                <a:spcPts val="0"/>
              </a:spcAft>
              <a:buSzPct val="76000"/>
              <a:buNone/>
            </a:pPr>
            <a:r>
              <a:t/>
            </a:r>
            <a:endParaRPr sz="2800">
              <a:latin typeface="Times New Roman"/>
              <a:ea typeface="Times New Roman"/>
              <a:cs typeface="Times New Roman"/>
              <a:sym typeface="Times New Roman"/>
            </a:endParaRPr>
          </a:p>
          <a:p>
            <a:pPr indent="0" lvl="0" marL="0" rtl="0" algn="l">
              <a:spcBef>
                <a:spcPts val="0"/>
              </a:spcBef>
              <a:spcAft>
                <a:spcPts val="0"/>
              </a:spcAft>
              <a:buSzPct val="76000"/>
              <a:buNone/>
            </a:pPr>
            <a:r>
              <a:rPr lang="en-US" sz="2800">
                <a:latin typeface="Times New Roman"/>
                <a:ea typeface="Times New Roman"/>
                <a:cs typeface="Times New Roman"/>
                <a:sym typeface="Times New Roman"/>
              </a:rPr>
              <a:t>If thrombus occludes major vein, the venous pressure and volume rise distally. However, if it occludes a deep small vein, collateral vessels develop and relieve the increased pressure and volume</a:t>
            </a:r>
            <a:endParaRPr sz="2800">
              <a:latin typeface="Times New Roman"/>
              <a:ea typeface="Times New Roman"/>
              <a:cs typeface="Times New Roman"/>
              <a:sym typeface="Times New Roman"/>
            </a:endParaRPr>
          </a:p>
          <a:p>
            <a:pPr indent="0" lvl="0" marL="0" marR="0" rtl="0" algn="l">
              <a:spcBef>
                <a:spcPts val="0"/>
              </a:spcBef>
              <a:spcAft>
                <a:spcPts val="0"/>
              </a:spcAft>
              <a:buSzPct val="76000"/>
              <a:buNone/>
            </a:pPr>
            <a:r>
              <a:t/>
            </a:r>
            <a:endParaRPr sz="2800">
              <a:latin typeface="Times New Roman"/>
              <a:ea typeface="Times New Roman"/>
              <a:cs typeface="Times New Roman"/>
              <a:sym typeface="Times New Roman"/>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29"/>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200"/>
              <a:buFont typeface="Times New Roman"/>
              <a:buNone/>
            </a:pPr>
            <a:r>
              <a:rPr b="1" lang="en-US" u="sng">
                <a:latin typeface="Times New Roman"/>
                <a:ea typeface="Times New Roman"/>
                <a:cs typeface="Times New Roman"/>
                <a:sym typeface="Times New Roman"/>
              </a:rPr>
              <a:t>Risk Factors</a:t>
            </a:r>
            <a:r>
              <a:rPr b="1" lang="en-US">
                <a:latin typeface="Times New Roman"/>
                <a:ea typeface="Times New Roman"/>
                <a:cs typeface="Times New Roman"/>
                <a:sym typeface="Times New Roman"/>
              </a:rPr>
              <a:t>:</a:t>
            </a:r>
            <a:endParaRPr/>
          </a:p>
        </p:txBody>
      </p:sp>
      <p:sp>
        <p:nvSpPr>
          <p:cNvPr id="293" name="Google Shape;293;p29"/>
          <p:cNvSpPr txBox="1"/>
          <p:nvPr>
            <p:ph idx="1" type="body"/>
          </p:nvPr>
        </p:nvSpPr>
        <p:spPr>
          <a:xfrm>
            <a:off x="457200" y="1219200"/>
            <a:ext cx="8229600" cy="4937760"/>
          </a:xfrm>
          <a:prstGeom prst="rect">
            <a:avLst/>
          </a:prstGeom>
          <a:noFill/>
          <a:ln>
            <a:noFill/>
          </a:ln>
        </p:spPr>
        <p:txBody>
          <a:bodyPr anchorCtr="0" anchor="t" bIns="45700" lIns="91425" spcFirstLastPara="1" rIns="91425" wrap="square" tIns="45700">
            <a:normAutofit/>
          </a:bodyPr>
          <a:lstStyle/>
          <a:p>
            <a:pPr indent="-285750" lvl="0" marL="468630" rtl="0" algn="l">
              <a:spcBef>
                <a:spcPts val="0"/>
              </a:spcBef>
              <a:spcAft>
                <a:spcPts val="0"/>
              </a:spcAft>
              <a:buSzPts val="1976"/>
              <a:buFont typeface="Courier New"/>
              <a:buChar char="o"/>
            </a:pPr>
            <a:r>
              <a:rPr lang="en-US"/>
              <a:t>Immobility: bed rest, air travel, neurological disorders, cardiac failure, absence of ankle muscle pump</a:t>
            </a:r>
            <a:endParaRPr/>
          </a:p>
          <a:p>
            <a:pPr indent="-285750" lvl="0" marL="468630" rtl="0" algn="l">
              <a:spcBef>
                <a:spcPts val="1000"/>
              </a:spcBef>
              <a:spcAft>
                <a:spcPts val="0"/>
              </a:spcAft>
              <a:buSzPts val="1976"/>
              <a:buFont typeface="Courier New"/>
              <a:buChar char="o"/>
            </a:pPr>
            <a:r>
              <a:rPr lang="en-US"/>
              <a:t>Trauma: varicose veins, surgery, local trauma, IV, fractures or dislocations, childbirth and delivery, sclerosing agent</a:t>
            </a:r>
            <a:endParaRPr/>
          </a:p>
          <a:p>
            <a:pPr indent="-285750" lvl="0" marL="468630" rtl="0" algn="l">
              <a:spcBef>
                <a:spcPts val="1000"/>
              </a:spcBef>
              <a:spcAft>
                <a:spcPts val="0"/>
              </a:spcAft>
              <a:buSzPts val="1976"/>
              <a:buFont typeface="Courier New"/>
              <a:buChar char="o"/>
            </a:pPr>
            <a:r>
              <a:rPr lang="en-US"/>
              <a:t>Lifestyle: oral contraceptives, HRT, hormonal medications, pregnancy, IVF, smoking</a:t>
            </a:r>
            <a:endParaRPr/>
          </a:p>
          <a:p>
            <a:pPr indent="-285750" lvl="0" marL="468630" rtl="0" algn="l">
              <a:spcBef>
                <a:spcPts val="1000"/>
              </a:spcBef>
              <a:spcAft>
                <a:spcPts val="0"/>
              </a:spcAft>
              <a:buSzPts val="1976"/>
              <a:buFont typeface="Courier New"/>
              <a:buChar char="o"/>
            </a:pPr>
            <a:r>
              <a:rPr lang="en-US"/>
              <a:t>Hypercoagulation: hereditary thrombotic factor, neoplasm, other: diabetes, genetics, obesity, previous DVT, Buerger’s disease, age &gt;60</a:t>
            </a:r>
            <a:endParaRPr/>
          </a:p>
          <a:p>
            <a:pPr indent="-148844" lvl="0" marL="274320" rtl="0" algn="l">
              <a:spcBef>
                <a:spcPts val="1600"/>
              </a:spcBef>
              <a:spcAft>
                <a:spcPts val="0"/>
              </a:spcAft>
              <a:buSzPts val="1976"/>
              <a:buNone/>
            </a:pPr>
            <a:r>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30"/>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200"/>
              <a:buFont typeface="Times New Roman"/>
              <a:buNone/>
            </a:pPr>
            <a:r>
              <a:rPr b="1" lang="en-US" u="sng">
                <a:latin typeface="Times New Roman"/>
                <a:ea typeface="Times New Roman"/>
                <a:cs typeface="Times New Roman"/>
                <a:sym typeface="Times New Roman"/>
              </a:rPr>
              <a:t>Symptoms:</a:t>
            </a:r>
            <a:endParaRPr/>
          </a:p>
        </p:txBody>
      </p:sp>
      <p:sp>
        <p:nvSpPr>
          <p:cNvPr id="299" name="Google Shape;299;p30"/>
          <p:cNvSpPr txBox="1"/>
          <p:nvPr>
            <p:ph idx="1" type="body"/>
          </p:nvPr>
        </p:nvSpPr>
        <p:spPr>
          <a:xfrm>
            <a:off x="457200" y="1219200"/>
            <a:ext cx="8229600" cy="5306144"/>
          </a:xfrm>
          <a:prstGeom prst="rect">
            <a:avLst/>
          </a:prstGeom>
          <a:noFill/>
          <a:ln>
            <a:noFill/>
          </a:ln>
        </p:spPr>
        <p:txBody>
          <a:bodyPr anchorCtr="0" anchor="t" bIns="45700" lIns="91425" spcFirstLastPara="1" rIns="91425" wrap="square" tIns="45700">
            <a:normAutofit fontScale="62500" lnSpcReduction="20000"/>
          </a:bodyPr>
          <a:lstStyle/>
          <a:p>
            <a:pPr indent="0" lvl="0" marL="182880" rtl="0" algn="l">
              <a:spcBef>
                <a:spcPts val="0"/>
              </a:spcBef>
              <a:spcAft>
                <a:spcPts val="0"/>
              </a:spcAft>
              <a:buSzPct val="76000"/>
              <a:buNone/>
            </a:pPr>
            <a:r>
              <a:rPr lang="en-US"/>
              <a:t>Early stages are asymptomatic </a:t>
            </a:r>
            <a:endParaRPr/>
          </a:p>
          <a:p>
            <a:pPr indent="0" lvl="0" marL="182880" rtl="0" algn="l">
              <a:spcBef>
                <a:spcPts val="1000"/>
              </a:spcBef>
              <a:spcAft>
                <a:spcPts val="0"/>
              </a:spcAft>
              <a:buSzPct val="76000"/>
              <a:buNone/>
            </a:pPr>
            <a:r>
              <a:rPr lang="en-US"/>
              <a:t>90% are in the lower extremity</a:t>
            </a:r>
            <a:endParaRPr/>
          </a:p>
          <a:p>
            <a:pPr indent="0" lvl="0" marL="182880" rtl="0" algn="l">
              <a:spcBef>
                <a:spcPts val="1000"/>
              </a:spcBef>
              <a:spcAft>
                <a:spcPts val="0"/>
              </a:spcAft>
              <a:buSzPct val="76000"/>
              <a:buNone/>
            </a:pPr>
            <a:r>
              <a:rPr lang="en-US"/>
              <a:t>Upper extremity DVTs present with edema of the involved extremity and pain.</a:t>
            </a:r>
            <a:endParaRPr/>
          </a:p>
          <a:p>
            <a:pPr indent="-274319" lvl="0" marL="594360" rtl="0" algn="l">
              <a:spcBef>
                <a:spcPts val="1000"/>
              </a:spcBef>
              <a:spcAft>
                <a:spcPts val="0"/>
              </a:spcAft>
              <a:buSzPct val="76000"/>
              <a:buFont typeface="Noto Sans Symbols"/>
              <a:buChar char="▪"/>
            </a:pPr>
            <a:r>
              <a:rPr lang="en-US"/>
              <a:t>Dull pain and local tenderness</a:t>
            </a:r>
            <a:endParaRPr/>
          </a:p>
          <a:p>
            <a:pPr indent="-274319" lvl="0" marL="594360" rtl="0" algn="l">
              <a:spcBef>
                <a:spcPts val="1000"/>
              </a:spcBef>
              <a:spcAft>
                <a:spcPts val="0"/>
              </a:spcAft>
              <a:buSzPct val="76000"/>
              <a:buFont typeface="Noto Sans Symbols"/>
              <a:buChar char="▪"/>
            </a:pPr>
            <a:r>
              <a:rPr lang="en-US"/>
              <a:t>Superficial induration (firm or hard cord)</a:t>
            </a:r>
            <a:endParaRPr/>
          </a:p>
          <a:p>
            <a:pPr indent="-274319" lvl="0" marL="594360" rtl="0" algn="l">
              <a:spcBef>
                <a:spcPts val="1000"/>
              </a:spcBef>
              <a:spcAft>
                <a:spcPts val="0"/>
              </a:spcAft>
              <a:buSzPct val="76000"/>
              <a:buFont typeface="Noto Sans Symbols"/>
              <a:buChar char="▪"/>
            </a:pPr>
            <a:r>
              <a:rPr lang="en-US"/>
              <a:t>Redness</a:t>
            </a:r>
            <a:endParaRPr/>
          </a:p>
          <a:p>
            <a:pPr indent="0" lvl="0" marL="182880" rtl="0" algn="l">
              <a:spcBef>
                <a:spcPts val="1000"/>
              </a:spcBef>
              <a:spcAft>
                <a:spcPts val="0"/>
              </a:spcAft>
              <a:buSzPct val="76000"/>
              <a:buNone/>
            </a:pPr>
            <a:r>
              <a:rPr lang="en-US"/>
              <a:t>Lower extremity presents with dull ache, tight feeling or pain, often misdiagnosed.  </a:t>
            </a:r>
            <a:endParaRPr/>
          </a:p>
          <a:p>
            <a:pPr indent="-274319" lvl="0" marL="594360" rtl="0" algn="l">
              <a:spcBef>
                <a:spcPts val="1000"/>
              </a:spcBef>
              <a:spcAft>
                <a:spcPts val="0"/>
              </a:spcAft>
              <a:buSzPct val="76000"/>
              <a:buFont typeface="Noto Sans Symbols"/>
              <a:buChar char="▪"/>
            </a:pPr>
            <a:r>
              <a:rPr lang="en-US"/>
              <a:t>Signs are often absent, and when present and taken alone, they may be variable and unreliable.</a:t>
            </a:r>
            <a:endParaRPr/>
          </a:p>
          <a:p>
            <a:pPr indent="-274319" lvl="0" marL="594360" rtl="0" algn="l">
              <a:spcBef>
                <a:spcPts val="1000"/>
              </a:spcBef>
              <a:spcAft>
                <a:spcPts val="0"/>
              </a:spcAft>
              <a:buSzPct val="76000"/>
              <a:buFont typeface="Noto Sans Symbols"/>
              <a:buChar char="▪"/>
            </a:pPr>
            <a:r>
              <a:rPr lang="en-US"/>
              <a:t>Leg or calf swelling</a:t>
            </a:r>
            <a:endParaRPr/>
          </a:p>
          <a:p>
            <a:pPr indent="-274319" lvl="0" marL="594360" rtl="0" algn="l">
              <a:spcBef>
                <a:spcPts val="1000"/>
              </a:spcBef>
              <a:spcAft>
                <a:spcPts val="0"/>
              </a:spcAft>
              <a:buSzPct val="76000"/>
              <a:buFont typeface="Noto Sans Symbols"/>
              <a:buChar char="▪"/>
            </a:pPr>
            <a:r>
              <a:rPr lang="en-US"/>
              <a:t>Pain or tenderness</a:t>
            </a:r>
            <a:endParaRPr/>
          </a:p>
          <a:p>
            <a:pPr indent="-274319" lvl="0" marL="594360" rtl="0" algn="l">
              <a:spcBef>
                <a:spcPts val="1000"/>
              </a:spcBef>
              <a:spcAft>
                <a:spcPts val="0"/>
              </a:spcAft>
              <a:buSzPct val="76000"/>
              <a:buFont typeface="Noto Sans Symbols"/>
              <a:buChar char="▪"/>
            </a:pPr>
            <a:r>
              <a:rPr lang="en-US"/>
              <a:t>Dilation of superficial veins</a:t>
            </a:r>
            <a:endParaRPr/>
          </a:p>
          <a:p>
            <a:pPr indent="-274319" lvl="0" marL="594360" rtl="0" algn="l">
              <a:spcBef>
                <a:spcPts val="1000"/>
              </a:spcBef>
              <a:spcAft>
                <a:spcPts val="0"/>
              </a:spcAft>
              <a:buSzPct val="76000"/>
              <a:buFont typeface="Noto Sans Symbols"/>
              <a:buChar char="▪"/>
            </a:pPr>
            <a:r>
              <a:rPr lang="en-US"/>
              <a:t>Pitting edema</a:t>
            </a:r>
            <a:endParaRPr/>
          </a:p>
          <a:p>
            <a:pPr indent="-274319" lvl="0" marL="594360" rtl="0" algn="l">
              <a:spcBef>
                <a:spcPts val="1000"/>
              </a:spcBef>
              <a:spcAft>
                <a:spcPts val="0"/>
              </a:spcAft>
              <a:buSzPct val="76000"/>
              <a:buFont typeface="Noto Sans Symbols"/>
              <a:buChar char="▪"/>
            </a:pPr>
            <a:r>
              <a:rPr lang="en-US"/>
              <a:t>Skin may be warmer than the unaffected side</a:t>
            </a:r>
            <a:endParaRPr/>
          </a:p>
          <a:p>
            <a:pPr indent="-274319" lvl="0" marL="594360" rtl="0" algn="l">
              <a:spcBef>
                <a:spcPts val="1000"/>
              </a:spcBef>
              <a:spcAft>
                <a:spcPts val="0"/>
              </a:spcAft>
              <a:buSzPct val="63741"/>
              <a:buFont typeface="Noto Sans Symbols"/>
              <a:buChar char="▪"/>
            </a:pPr>
            <a:r>
              <a:rPr lang="en-US"/>
              <a:t>If obstruction is severe, skin may be cyanotic</a:t>
            </a:r>
            <a:endParaRPr sz="3100">
              <a:latin typeface="Times New Roman"/>
              <a:ea typeface="Times New Roman"/>
              <a:cs typeface="Times New Roman"/>
              <a:sym typeface="Times New Roman"/>
            </a:endParaRPr>
          </a:p>
          <a:p>
            <a:pPr indent="0" lvl="0" marL="0" marR="0" rtl="0" algn="l">
              <a:spcBef>
                <a:spcPts val="1000"/>
              </a:spcBef>
              <a:spcAft>
                <a:spcPts val="0"/>
              </a:spcAft>
              <a:buSzPct val="76000"/>
              <a:buNone/>
            </a:pPr>
            <a:r>
              <a:rPr lang="en-US" sz="2800">
                <a:latin typeface="Times New Roman"/>
                <a:ea typeface="Times New Roman"/>
                <a:cs typeface="Times New Roman"/>
                <a:sym typeface="Times New Roman"/>
              </a:rPr>
              <a:t>(Any of these symptoms can occur without DVTs, possibly associated with other vascular, inflammatory, musculoskeletal or lymphatic conditions.)</a:t>
            </a:r>
            <a:endParaRPr sz="2800">
              <a:latin typeface="Times New Roman"/>
              <a:ea typeface="Times New Roman"/>
              <a:cs typeface="Times New Roman"/>
              <a:sym typeface="Times New Roman"/>
            </a:endParaRPr>
          </a:p>
          <a:p>
            <a:pPr indent="-195897" lvl="0" marL="274320" rtl="0" algn="l">
              <a:spcBef>
                <a:spcPts val="600"/>
              </a:spcBef>
              <a:spcAft>
                <a:spcPts val="0"/>
              </a:spcAft>
              <a:buSzPct val="76000"/>
              <a:buNone/>
            </a:pPr>
            <a:r>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31"/>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200"/>
              <a:buFont typeface="Bookman Old Style"/>
              <a:buNone/>
            </a:pPr>
            <a:r>
              <a:t/>
            </a:r>
            <a:endParaRPr/>
          </a:p>
        </p:txBody>
      </p:sp>
      <p:sp>
        <p:nvSpPr>
          <p:cNvPr id="305" name="Google Shape;305;p31"/>
          <p:cNvSpPr txBox="1"/>
          <p:nvPr>
            <p:ph idx="1" type="body"/>
          </p:nvPr>
        </p:nvSpPr>
        <p:spPr>
          <a:xfrm>
            <a:off x="457200" y="1219200"/>
            <a:ext cx="8229600" cy="4937760"/>
          </a:xfrm>
          <a:prstGeom prst="rect">
            <a:avLst/>
          </a:prstGeom>
          <a:noFill/>
          <a:ln>
            <a:noFill/>
          </a:ln>
        </p:spPr>
        <p:txBody>
          <a:bodyPr anchorCtr="0" anchor="t" bIns="45700" lIns="91425" spcFirstLastPara="1" rIns="91425" wrap="square" tIns="45700">
            <a:normAutofit fontScale="92500" lnSpcReduction="20000"/>
          </a:bodyPr>
          <a:lstStyle/>
          <a:p>
            <a:pPr indent="-228600" lvl="0" marL="228600" marR="0" rtl="0" algn="l">
              <a:spcBef>
                <a:spcPts val="0"/>
              </a:spcBef>
              <a:spcAft>
                <a:spcPts val="0"/>
              </a:spcAft>
              <a:buSzPct val="76000"/>
              <a:buChar char="🞂"/>
            </a:pPr>
            <a:r>
              <a:rPr b="1" lang="en-US" sz="2800" u="sng">
                <a:latin typeface="Times New Roman"/>
                <a:ea typeface="Times New Roman"/>
                <a:cs typeface="Times New Roman"/>
                <a:sym typeface="Times New Roman"/>
              </a:rPr>
              <a:t>Pulmonary embolism</a:t>
            </a:r>
            <a:r>
              <a:rPr lang="en-US" sz="2800">
                <a:latin typeface="Times New Roman"/>
                <a:ea typeface="Times New Roman"/>
                <a:cs typeface="Times New Roman"/>
                <a:sym typeface="Times New Roman"/>
              </a:rPr>
              <a:t>: most devastating complication of DVTs and can occur without apparent warning, signs and symptoms depend on the size and location and may include:</a:t>
            </a:r>
            <a:endParaRPr sz="2800">
              <a:latin typeface="Times New Roman"/>
              <a:ea typeface="Times New Roman"/>
              <a:cs typeface="Times New Roman"/>
              <a:sym typeface="Times New Roman"/>
            </a:endParaRPr>
          </a:p>
          <a:p>
            <a:pPr indent="-228600" lvl="2" marL="1143000" rtl="0" algn="l">
              <a:spcBef>
                <a:spcPts val="0"/>
              </a:spcBef>
              <a:spcAft>
                <a:spcPts val="0"/>
              </a:spcAft>
              <a:buSzPct val="76000"/>
              <a:buFont typeface="Noto Sans Symbols"/>
              <a:buChar char="▪"/>
            </a:pPr>
            <a:r>
              <a:rPr lang="en-US"/>
              <a:t>Possible sudden death</a:t>
            </a:r>
            <a:endParaRPr/>
          </a:p>
          <a:p>
            <a:pPr indent="-228600" lvl="2" marL="1143000" rtl="0" algn="l">
              <a:spcBef>
                <a:spcPts val="1000"/>
              </a:spcBef>
              <a:spcAft>
                <a:spcPts val="0"/>
              </a:spcAft>
              <a:buSzPct val="76000"/>
              <a:buFont typeface="Noto Sans Symbols"/>
              <a:buChar char="▪"/>
            </a:pPr>
            <a:r>
              <a:rPr lang="en-US"/>
              <a:t>Pleuritic chest pain</a:t>
            </a:r>
            <a:endParaRPr/>
          </a:p>
          <a:p>
            <a:pPr indent="-228600" lvl="2" marL="1143000" rtl="0" algn="l">
              <a:spcBef>
                <a:spcPts val="1000"/>
              </a:spcBef>
              <a:spcAft>
                <a:spcPts val="0"/>
              </a:spcAft>
              <a:buSzPct val="76000"/>
              <a:buFont typeface="Noto Sans Symbols"/>
              <a:buChar char="▪"/>
            </a:pPr>
            <a:r>
              <a:rPr lang="en-US"/>
              <a:t>Diffuse chest discomfort</a:t>
            </a:r>
            <a:endParaRPr/>
          </a:p>
          <a:p>
            <a:pPr indent="-228600" lvl="2" marL="1143000" rtl="0" algn="l">
              <a:spcBef>
                <a:spcPts val="1000"/>
              </a:spcBef>
              <a:spcAft>
                <a:spcPts val="0"/>
              </a:spcAft>
              <a:buSzPct val="76000"/>
              <a:buFont typeface="Noto Sans Symbols"/>
              <a:buChar char="▪"/>
            </a:pPr>
            <a:r>
              <a:rPr lang="en-US"/>
              <a:t>Tachypnea</a:t>
            </a:r>
            <a:endParaRPr/>
          </a:p>
          <a:p>
            <a:pPr indent="-228600" lvl="2" marL="1143000" rtl="0" algn="l">
              <a:spcBef>
                <a:spcPts val="1000"/>
              </a:spcBef>
              <a:spcAft>
                <a:spcPts val="0"/>
              </a:spcAft>
              <a:buSzPct val="76000"/>
              <a:buFont typeface="Noto Sans Symbols"/>
              <a:buChar char="▪"/>
            </a:pPr>
            <a:r>
              <a:rPr lang="en-US"/>
              <a:t>Tachycardia</a:t>
            </a:r>
            <a:endParaRPr/>
          </a:p>
          <a:p>
            <a:pPr indent="-228600" lvl="2" marL="1143000" rtl="0" algn="l">
              <a:spcBef>
                <a:spcPts val="1000"/>
              </a:spcBef>
              <a:spcAft>
                <a:spcPts val="0"/>
              </a:spcAft>
              <a:buSzPct val="76000"/>
              <a:buFont typeface="Noto Sans Symbols"/>
              <a:buChar char="▪"/>
            </a:pPr>
            <a:r>
              <a:rPr lang="en-US"/>
              <a:t>Hemoptysis</a:t>
            </a:r>
            <a:endParaRPr/>
          </a:p>
          <a:p>
            <a:pPr indent="-228600" lvl="2" marL="1143000" rtl="0" algn="l">
              <a:spcBef>
                <a:spcPts val="1000"/>
              </a:spcBef>
              <a:spcAft>
                <a:spcPts val="0"/>
              </a:spcAft>
              <a:buSzPct val="76000"/>
              <a:buFont typeface="Noto Sans Symbols"/>
              <a:buChar char="▪"/>
            </a:pPr>
            <a:r>
              <a:rPr lang="en-US"/>
              <a:t>Anxiety, restlessness, apprehension</a:t>
            </a:r>
            <a:endParaRPr/>
          </a:p>
          <a:p>
            <a:pPr indent="-228600" lvl="2" marL="1143000" rtl="0" algn="l">
              <a:spcBef>
                <a:spcPts val="1000"/>
              </a:spcBef>
              <a:spcAft>
                <a:spcPts val="0"/>
              </a:spcAft>
              <a:buSzPct val="76000"/>
              <a:buFont typeface="Noto Sans Symbols"/>
              <a:buChar char="▪"/>
            </a:pPr>
            <a:r>
              <a:rPr lang="en-US"/>
              <a:t>Dyspnea</a:t>
            </a:r>
            <a:endParaRPr/>
          </a:p>
          <a:p>
            <a:pPr indent="-228600" lvl="2" marL="1143000" rtl="0" algn="l">
              <a:spcBef>
                <a:spcPts val="1000"/>
              </a:spcBef>
              <a:spcAft>
                <a:spcPts val="0"/>
              </a:spcAft>
              <a:buSzPct val="76000"/>
              <a:buFont typeface="Noto Sans Symbols"/>
              <a:buChar char="▪"/>
            </a:pPr>
            <a:r>
              <a:rPr lang="en-US"/>
              <a:t>Persistent cough</a:t>
            </a:r>
            <a:endParaRPr/>
          </a:p>
          <a:p>
            <a:pPr indent="-158254" lvl="0" marL="274320" rtl="0" algn="l">
              <a:spcBef>
                <a:spcPts val="1600"/>
              </a:spcBef>
              <a:spcAft>
                <a:spcPts val="0"/>
              </a:spcAft>
              <a:buSzPct val="76000"/>
              <a:buNone/>
            </a:pPr>
            <a:r>
              <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32"/>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200"/>
              <a:buFont typeface="Times New Roman"/>
              <a:buNone/>
            </a:pPr>
            <a:r>
              <a:rPr b="1" lang="en-US" u="sng">
                <a:latin typeface="Times New Roman"/>
                <a:ea typeface="Times New Roman"/>
                <a:cs typeface="Times New Roman"/>
                <a:sym typeface="Times New Roman"/>
              </a:rPr>
              <a:t>Varicose veins:</a:t>
            </a:r>
            <a:endParaRPr/>
          </a:p>
        </p:txBody>
      </p:sp>
      <p:sp>
        <p:nvSpPr>
          <p:cNvPr id="311" name="Google Shape;311;p32"/>
          <p:cNvSpPr txBox="1"/>
          <p:nvPr>
            <p:ph idx="1" type="body"/>
          </p:nvPr>
        </p:nvSpPr>
        <p:spPr>
          <a:xfrm>
            <a:off x="457200" y="1219200"/>
            <a:ext cx="8229600" cy="4937760"/>
          </a:xfrm>
          <a:prstGeom prst="rect">
            <a:avLst/>
          </a:prstGeom>
          <a:noFill/>
          <a:ln>
            <a:noFill/>
          </a:ln>
        </p:spPr>
        <p:txBody>
          <a:bodyPr anchorCtr="0" anchor="t" bIns="45700" lIns="91425" spcFirstLastPara="1" rIns="91425" wrap="square" tIns="45700">
            <a:normAutofit fontScale="92500"/>
          </a:bodyPr>
          <a:lstStyle/>
          <a:p>
            <a:pPr indent="0" lvl="0" marL="0" marR="0" rtl="0" algn="l">
              <a:spcBef>
                <a:spcPts val="0"/>
              </a:spcBef>
              <a:spcAft>
                <a:spcPts val="0"/>
              </a:spcAft>
              <a:buSzPct val="76000"/>
              <a:buChar char="🞂"/>
            </a:pPr>
            <a:r>
              <a:rPr lang="en-US">
                <a:latin typeface="Times New Roman"/>
                <a:ea typeface="Times New Roman"/>
                <a:cs typeface="Times New Roman"/>
                <a:sym typeface="Times New Roman"/>
              </a:rPr>
              <a:t>Abnormal dilation of vein, usually the saphenous veins, leading to tortuosity (twisting and turning) of the vessels, incompetence of the valves and a propensity to thrombosis.  Women are more affected then men, often secondary to pregnancy. As of age 70, the occurrence in men and women is closer to equal.  </a:t>
            </a:r>
            <a:endParaRPr>
              <a:latin typeface="Times New Roman"/>
              <a:ea typeface="Times New Roman"/>
              <a:cs typeface="Times New Roman"/>
              <a:sym typeface="Times New Roman"/>
            </a:endParaRPr>
          </a:p>
          <a:p>
            <a:pPr indent="0" lvl="0" marL="0" marR="0" rtl="0" algn="l">
              <a:spcBef>
                <a:spcPts val="0"/>
              </a:spcBef>
              <a:spcAft>
                <a:spcPts val="0"/>
              </a:spcAft>
              <a:buSzPct val="76000"/>
              <a:buChar char="🞂"/>
            </a:pPr>
            <a:r>
              <a:rPr lang="en-US">
                <a:latin typeface="Times New Roman"/>
                <a:ea typeface="Times New Roman"/>
                <a:cs typeface="Times New Roman"/>
                <a:sym typeface="Times New Roman"/>
              </a:rPr>
              <a:t>41 % of women ages 40 to 50 and 72% of women ages 60 to 70 have varicose veins.</a:t>
            </a:r>
            <a:endParaRPr>
              <a:latin typeface="Times New Roman"/>
              <a:ea typeface="Times New Roman"/>
              <a:cs typeface="Times New Roman"/>
              <a:sym typeface="Times New Roman"/>
            </a:endParaRPr>
          </a:p>
          <a:p>
            <a:pPr indent="0" lvl="0" marL="0" marR="0" rtl="0" algn="l">
              <a:spcBef>
                <a:spcPts val="0"/>
              </a:spcBef>
              <a:spcAft>
                <a:spcPts val="0"/>
              </a:spcAft>
              <a:buSzPct val="76000"/>
              <a:buNone/>
            </a:pPr>
            <a:r>
              <a:t/>
            </a:r>
            <a:endParaRPr>
              <a:latin typeface="Times New Roman"/>
              <a:ea typeface="Times New Roman"/>
              <a:cs typeface="Times New Roman"/>
              <a:sym typeface="Times New Roman"/>
            </a:endParaRPr>
          </a:p>
          <a:p>
            <a:pPr indent="0" lvl="0" marL="0" marR="0" rtl="0" algn="l">
              <a:spcBef>
                <a:spcPts val="0"/>
              </a:spcBef>
              <a:spcAft>
                <a:spcPts val="0"/>
              </a:spcAft>
              <a:buSzPct val="76000"/>
              <a:buChar char="🞂"/>
            </a:pPr>
            <a:r>
              <a:rPr lang="en-US">
                <a:latin typeface="Times New Roman"/>
                <a:ea typeface="Times New Roman"/>
                <a:cs typeface="Times New Roman"/>
                <a:sym typeface="Times New Roman"/>
              </a:rPr>
              <a:t>(Spider veins, or </a:t>
            </a:r>
            <a:r>
              <a:rPr b="1" lang="en-US">
                <a:latin typeface="Times New Roman"/>
                <a:ea typeface="Times New Roman"/>
                <a:cs typeface="Times New Roman"/>
                <a:sym typeface="Times New Roman"/>
              </a:rPr>
              <a:t>telangiectasia</a:t>
            </a:r>
            <a:r>
              <a:rPr lang="en-US">
                <a:latin typeface="Times New Roman"/>
                <a:ea typeface="Times New Roman"/>
                <a:cs typeface="Times New Roman"/>
                <a:sym typeface="Times New Roman"/>
              </a:rPr>
              <a:t>, are a separate but similar condition in which broken capillaries result in fine-lined networks of red, blue or purple veins, usually on the thighs, calves and ankles.  Can also appear as short, unconnected or parallel lines.)</a:t>
            </a:r>
            <a:endParaRPr>
              <a:latin typeface="Times New Roman"/>
              <a:ea typeface="Times New Roman"/>
              <a:cs typeface="Times New Roman"/>
              <a:sym typeface="Times New Roman"/>
            </a:endParaRPr>
          </a:p>
          <a:p>
            <a:pPr indent="116065" lvl="0" marL="0" marR="0" rtl="0" algn="l">
              <a:spcBef>
                <a:spcPts val="0"/>
              </a:spcBef>
              <a:spcAft>
                <a:spcPts val="0"/>
              </a:spcAft>
              <a:buSzPct val="76000"/>
              <a:buNone/>
            </a:pPr>
            <a:r>
              <a:t/>
            </a:r>
            <a:endParaRPr>
              <a:latin typeface="Times New Roman"/>
              <a:ea typeface="Times New Roman"/>
              <a:cs typeface="Times New Roman"/>
              <a:sym typeface="Times New Roman"/>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pic>
        <p:nvPicPr>
          <p:cNvPr descr="varicose veins.jpg" id="316" name="Google Shape;316;p33"/>
          <p:cNvPicPr preferRelativeResize="0"/>
          <p:nvPr/>
        </p:nvPicPr>
        <p:blipFill rotWithShape="1">
          <a:blip r:embed="rId3">
            <a:alphaModFix/>
          </a:blip>
          <a:srcRect b="0" l="0" r="0" t="0"/>
          <a:stretch/>
        </p:blipFill>
        <p:spPr>
          <a:xfrm>
            <a:off x="5436096" y="3416068"/>
            <a:ext cx="3876337" cy="3502717"/>
          </a:xfrm>
          <a:prstGeom prst="rect">
            <a:avLst/>
          </a:prstGeom>
          <a:noFill/>
          <a:ln>
            <a:noFill/>
          </a:ln>
        </p:spPr>
      </p:pic>
      <p:pic>
        <p:nvPicPr>
          <p:cNvPr id="317" name="Google Shape;317;p33"/>
          <p:cNvPicPr preferRelativeResize="0"/>
          <p:nvPr/>
        </p:nvPicPr>
        <p:blipFill rotWithShape="1">
          <a:blip r:embed="rId4">
            <a:alphaModFix/>
          </a:blip>
          <a:srcRect b="0" l="0" r="0" t="0"/>
          <a:stretch/>
        </p:blipFill>
        <p:spPr>
          <a:xfrm>
            <a:off x="0" y="-27296"/>
            <a:ext cx="6121536" cy="3443364"/>
          </a:xfrm>
          <a:prstGeom prst="rect">
            <a:avLst/>
          </a:prstGeom>
          <a:noFill/>
          <a:ln>
            <a:noFill/>
          </a:ln>
        </p:spPr>
      </p:pic>
      <p:pic>
        <p:nvPicPr>
          <p:cNvPr id="318" name="Google Shape;318;p33"/>
          <p:cNvPicPr preferRelativeResize="0"/>
          <p:nvPr/>
        </p:nvPicPr>
        <p:blipFill rotWithShape="1">
          <a:blip r:embed="rId5">
            <a:alphaModFix/>
          </a:blip>
          <a:srcRect b="0" l="0" r="0" t="0"/>
          <a:stretch/>
        </p:blipFill>
        <p:spPr>
          <a:xfrm>
            <a:off x="33718" y="3416068"/>
            <a:ext cx="5258362" cy="3943772"/>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34"/>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200"/>
              <a:buFont typeface="Bookman Old Style"/>
              <a:buNone/>
            </a:pPr>
            <a:r>
              <a:t/>
            </a:r>
            <a:endParaRPr/>
          </a:p>
        </p:txBody>
      </p:sp>
      <p:sp>
        <p:nvSpPr>
          <p:cNvPr id="324" name="Google Shape;324;p34"/>
          <p:cNvSpPr txBox="1"/>
          <p:nvPr>
            <p:ph idx="1" type="body"/>
          </p:nvPr>
        </p:nvSpPr>
        <p:spPr>
          <a:xfrm>
            <a:off x="457200" y="1219200"/>
            <a:ext cx="8229600" cy="4937760"/>
          </a:xfrm>
          <a:prstGeom prst="rect">
            <a:avLst/>
          </a:prstGeom>
          <a:noFill/>
          <a:ln>
            <a:noFill/>
          </a:ln>
        </p:spPr>
        <p:txBody>
          <a:bodyPr anchorCtr="0" anchor="t" bIns="45700" lIns="91425" spcFirstLastPara="1" rIns="91425" wrap="square" tIns="45700">
            <a:normAutofit fontScale="92500" lnSpcReduction="20000"/>
          </a:bodyPr>
          <a:lstStyle/>
          <a:p>
            <a:pPr indent="-342900" lvl="0" marL="342900" marR="0" rtl="0" algn="l">
              <a:spcBef>
                <a:spcPts val="0"/>
              </a:spcBef>
              <a:spcAft>
                <a:spcPts val="0"/>
              </a:spcAft>
              <a:buSzPct val="76000"/>
              <a:buFont typeface="Noto Sans Symbols"/>
              <a:buChar char="∙"/>
            </a:pPr>
            <a:r>
              <a:rPr lang="en-US"/>
              <a:t>Vessels most commonly affected are located just beneath the skin superficial to the deep fascia.  </a:t>
            </a:r>
            <a:endParaRPr/>
          </a:p>
          <a:p>
            <a:pPr indent="-342900" lvl="0" marL="342900" marR="0" rtl="0" algn="l">
              <a:spcBef>
                <a:spcPts val="1000"/>
              </a:spcBef>
              <a:spcAft>
                <a:spcPts val="0"/>
              </a:spcAft>
              <a:buSzPct val="76000"/>
              <a:buFont typeface="Noto Sans Symbols"/>
              <a:buChar char="∙"/>
            </a:pPr>
            <a:r>
              <a:rPr lang="en-US"/>
              <a:t>One-way valves become incompetent or the veins become more elastic, the veins engorge with stagnant blood and become pooled.</a:t>
            </a:r>
            <a:endParaRPr/>
          </a:p>
          <a:p>
            <a:pPr indent="-342900" lvl="0" marL="342900" marR="0" rtl="0" algn="l">
              <a:spcBef>
                <a:spcPts val="1000"/>
              </a:spcBef>
              <a:spcAft>
                <a:spcPts val="0"/>
              </a:spcAft>
              <a:buSzPct val="76000"/>
              <a:buFont typeface="Noto Sans Symbols"/>
              <a:buChar char="∙"/>
            </a:pPr>
            <a:r>
              <a:rPr lang="en-US"/>
              <a:t>Any condition causing pressure changes place a strain on the veins</a:t>
            </a:r>
            <a:endParaRPr/>
          </a:p>
          <a:p>
            <a:pPr indent="-342900" lvl="0" marL="342900" marR="0" rtl="0" algn="l">
              <a:spcBef>
                <a:spcPts val="1000"/>
              </a:spcBef>
              <a:spcAft>
                <a:spcPts val="0"/>
              </a:spcAft>
              <a:buSzPct val="76000"/>
              <a:buFont typeface="Noto Sans Symbols"/>
              <a:buChar char="∙"/>
            </a:pPr>
            <a:r>
              <a:rPr lang="en-US"/>
              <a:t>Lack of pumping action of the lower leg muscles causes blood to pool</a:t>
            </a:r>
            <a:endParaRPr/>
          </a:p>
          <a:p>
            <a:pPr indent="-342900" lvl="0" marL="342900" marR="0" rtl="0" algn="l">
              <a:spcBef>
                <a:spcPts val="1000"/>
              </a:spcBef>
              <a:spcAft>
                <a:spcPts val="0"/>
              </a:spcAft>
              <a:buSzPct val="76000"/>
              <a:buFont typeface="Noto Sans Symbols"/>
              <a:buChar char="∙"/>
            </a:pPr>
            <a:r>
              <a:rPr lang="en-US"/>
              <a:t>Weight of the blood pressing down on the closed valves, causes the veins to distend and eventually lose their elasticity.  </a:t>
            </a:r>
            <a:endParaRPr/>
          </a:p>
          <a:p>
            <a:pPr indent="-342900" lvl="0" marL="342900" marR="0" rtl="0" algn="l">
              <a:spcBef>
                <a:spcPts val="1000"/>
              </a:spcBef>
              <a:spcAft>
                <a:spcPts val="0"/>
              </a:spcAft>
              <a:buSzPct val="76000"/>
              <a:buFont typeface="Noto Sans Symbols"/>
              <a:buChar char="∙"/>
            </a:pPr>
            <a:r>
              <a:rPr lang="en-US"/>
              <a:t>As more and more valves lose their ability to function properly, veins become more distended and swollen</a:t>
            </a:r>
            <a:endParaRPr/>
          </a:p>
          <a:p>
            <a:pPr indent="-158254" lvl="0" marL="274320" rtl="0" algn="l">
              <a:spcBef>
                <a:spcPts val="1600"/>
              </a:spcBef>
              <a:spcAft>
                <a:spcPts val="0"/>
              </a:spcAft>
              <a:buSzPct val="76000"/>
              <a:buNone/>
            </a:pPr>
            <a:r>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35"/>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fontScale="90000"/>
          </a:bodyPr>
          <a:lstStyle/>
          <a:p>
            <a:pPr indent="0" lvl="0" marL="0" rtl="0" algn="l">
              <a:spcBef>
                <a:spcPts val="0"/>
              </a:spcBef>
              <a:spcAft>
                <a:spcPts val="0"/>
              </a:spcAft>
              <a:buClr>
                <a:schemeClr val="dk2"/>
              </a:buClr>
              <a:buSzPct val="100000"/>
              <a:buFont typeface="Times New Roman"/>
              <a:buNone/>
            </a:pPr>
            <a:r>
              <a:rPr b="1" lang="en-US" u="sng">
                <a:latin typeface="Times New Roman"/>
                <a:ea typeface="Times New Roman"/>
                <a:cs typeface="Times New Roman"/>
                <a:sym typeface="Times New Roman"/>
              </a:rPr>
              <a:t>Risk factors:</a:t>
            </a:r>
            <a:br>
              <a:rPr lang="en-US">
                <a:latin typeface="Times New Roman"/>
                <a:ea typeface="Times New Roman"/>
                <a:cs typeface="Times New Roman"/>
                <a:sym typeface="Times New Roman"/>
              </a:rPr>
            </a:br>
            <a:endParaRPr/>
          </a:p>
        </p:txBody>
      </p:sp>
      <p:sp>
        <p:nvSpPr>
          <p:cNvPr id="330" name="Google Shape;330;p35"/>
          <p:cNvSpPr txBox="1"/>
          <p:nvPr>
            <p:ph idx="1" type="body"/>
          </p:nvPr>
        </p:nvSpPr>
        <p:spPr>
          <a:xfrm>
            <a:off x="457200" y="1219200"/>
            <a:ext cx="8229600" cy="4937760"/>
          </a:xfrm>
          <a:prstGeom prst="rect">
            <a:avLst/>
          </a:prstGeom>
          <a:noFill/>
          <a:ln>
            <a:noFill/>
          </a:ln>
        </p:spPr>
        <p:txBody>
          <a:bodyPr anchorCtr="0" anchor="t" bIns="45700" lIns="91425" spcFirstLastPara="1" rIns="91425" wrap="square" tIns="45700">
            <a:normAutofit lnSpcReduction="10000"/>
          </a:bodyPr>
          <a:lstStyle/>
          <a:p>
            <a:pPr indent="-342900" lvl="0" marL="342900" marR="0" rtl="0" algn="l">
              <a:spcBef>
                <a:spcPts val="0"/>
              </a:spcBef>
              <a:spcAft>
                <a:spcPts val="0"/>
              </a:spcAft>
              <a:buSzPts val="1976"/>
              <a:buFont typeface="Noto Sans Symbols"/>
              <a:buChar char="∙"/>
            </a:pPr>
            <a:r>
              <a:rPr lang="en-US"/>
              <a:t>Maybe inherited</a:t>
            </a:r>
            <a:endParaRPr/>
          </a:p>
          <a:p>
            <a:pPr indent="-342900" lvl="0" marL="342900" marR="0" rtl="0" algn="l">
              <a:spcBef>
                <a:spcPts val="1000"/>
              </a:spcBef>
              <a:spcAft>
                <a:spcPts val="0"/>
              </a:spcAft>
              <a:buSzPts val="1976"/>
              <a:buFont typeface="Noto Sans Symbols"/>
              <a:buChar char="∙"/>
            </a:pPr>
            <a:r>
              <a:rPr lang="en-US"/>
              <a:t>High venous pressure associated with heavy lifting</a:t>
            </a:r>
            <a:endParaRPr/>
          </a:p>
          <a:p>
            <a:pPr indent="-342900" lvl="0" marL="342900" marR="0" rtl="0" algn="l">
              <a:spcBef>
                <a:spcPts val="1000"/>
              </a:spcBef>
              <a:spcAft>
                <a:spcPts val="0"/>
              </a:spcAft>
              <a:buSzPts val="1976"/>
              <a:buFont typeface="Noto Sans Symbols"/>
              <a:buChar char="∙"/>
            </a:pPr>
            <a:r>
              <a:rPr lang="en-US"/>
              <a:t>Prolonged sitting or standing</a:t>
            </a:r>
            <a:endParaRPr/>
          </a:p>
          <a:p>
            <a:pPr indent="-342900" lvl="0" marL="342900" marR="0" rtl="0" algn="l">
              <a:spcBef>
                <a:spcPts val="1000"/>
              </a:spcBef>
              <a:spcAft>
                <a:spcPts val="0"/>
              </a:spcAft>
              <a:buSzPts val="1976"/>
              <a:buFont typeface="Noto Sans Symbols"/>
              <a:buChar char="∙"/>
            </a:pPr>
            <a:r>
              <a:rPr lang="en-US"/>
              <a:t>Hormonal changes, pregnancy, menopause, HRT</a:t>
            </a:r>
            <a:endParaRPr/>
          </a:p>
          <a:p>
            <a:pPr indent="-342900" lvl="0" marL="342900" marR="0" rtl="0" algn="l">
              <a:spcBef>
                <a:spcPts val="1000"/>
              </a:spcBef>
              <a:spcAft>
                <a:spcPts val="0"/>
              </a:spcAft>
              <a:buSzPts val="1976"/>
              <a:buFont typeface="Noto Sans Symbols"/>
              <a:buChar char="∙"/>
            </a:pPr>
            <a:r>
              <a:rPr lang="en-US"/>
              <a:t>Obesity</a:t>
            </a:r>
            <a:endParaRPr/>
          </a:p>
          <a:p>
            <a:pPr indent="-342900" lvl="0" marL="342900" marR="0" rtl="0" algn="l">
              <a:spcBef>
                <a:spcPts val="1000"/>
              </a:spcBef>
              <a:spcAft>
                <a:spcPts val="0"/>
              </a:spcAft>
              <a:buSzPts val="1976"/>
              <a:buFont typeface="Noto Sans Symbols"/>
              <a:buChar char="∙"/>
            </a:pPr>
            <a:r>
              <a:rPr lang="en-US"/>
              <a:t>Heart failure</a:t>
            </a:r>
            <a:endParaRPr/>
          </a:p>
          <a:p>
            <a:pPr indent="-342900" lvl="0" marL="342900" marR="0" rtl="0" algn="l">
              <a:spcBef>
                <a:spcPts val="1000"/>
              </a:spcBef>
              <a:spcAft>
                <a:spcPts val="0"/>
              </a:spcAft>
              <a:buSzPts val="1976"/>
              <a:buFont typeface="Noto Sans Symbols"/>
              <a:buChar char="∙"/>
            </a:pPr>
            <a:r>
              <a:rPr lang="en-US"/>
              <a:t>Haemorrhoids</a:t>
            </a:r>
            <a:endParaRPr/>
          </a:p>
          <a:p>
            <a:pPr indent="-342900" lvl="0" marL="342900" marR="0" rtl="0" algn="l">
              <a:spcBef>
                <a:spcPts val="1000"/>
              </a:spcBef>
              <a:spcAft>
                <a:spcPts val="0"/>
              </a:spcAft>
              <a:buSzPts val="1976"/>
              <a:buFont typeface="Noto Sans Symbols"/>
              <a:buChar char="∙"/>
            </a:pPr>
            <a:r>
              <a:rPr lang="en-US"/>
              <a:t>Constipation</a:t>
            </a:r>
            <a:endParaRPr/>
          </a:p>
          <a:p>
            <a:pPr indent="-342900" lvl="0" marL="342900" marR="0" rtl="0" algn="l">
              <a:spcBef>
                <a:spcPts val="1000"/>
              </a:spcBef>
              <a:spcAft>
                <a:spcPts val="0"/>
              </a:spcAft>
              <a:buSzPts val="1976"/>
              <a:buFont typeface="Noto Sans Symbols"/>
              <a:buChar char="∙"/>
            </a:pPr>
            <a:r>
              <a:rPr lang="en-US"/>
              <a:t>Esophageal varices</a:t>
            </a:r>
            <a:endParaRPr/>
          </a:p>
          <a:p>
            <a:pPr indent="-342900" lvl="0" marL="342900" marR="0" rtl="0" algn="l">
              <a:spcBef>
                <a:spcPts val="1000"/>
              </a:spcBef>
              <a:spcAft>
                <a:spcPts val="0"/>
              </a:spcAft>
              <a:buSzPts val="1976"/>
              <a:buFont typeface="Noto Sans Symbols"/>
              <a:buChar char="∙"/>
            </a:pPr>
            <a:r>
              <a:rPr lang="en-US"/>
              <a:t>Hepatic cirrhosis</a:t>
            </a:r>
            <a:endParaRPr/>
          </a:p>
          <a:p>
            <a:pPr indent="-148844" lvl="0" marL="274320" rtl="0" algn="l">
              <a:spcBef>
                <a:spcPts val="1600"/>
              </a:spcBef>
              <a:spcAft>
                <a:spcPts val="0"/>
              </a:spcAft>
              <a:buSzPts val="1976"/>
              <a:buNone/>
            </a:pPr>
            <a:r>
              <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36"/>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200"/>
              <a:buFont typeface="Times New Roman"/>
              <a:buNone/>
            </a:pPr>
            <a:r>
              <a:rPr b="1" lang="en-US" u="sng">
                <a:latin typeface="Times New Roman"/>
                <a:ea typeface="Times New Roman"/>
                <a:cs typeface="Times New Roman"/>
                <a:sym typeface="Times New Roman"/>
              </a:rPr>
              <a:t>Signs and symptoms:</a:t>
            </a:r>
            <a:endParaRPr/>
          </a:p>
        </p:txBody>
      </p:sp>
      <p:sp>
        <p:nvSpPr>
          <p:cNvPr id="336" name="Google Shape;336;p36"/>
          <p:cNvSpPr txBox="1"/>
          <p:nvPr>
            <p:ph idx="1" type="body"/>
          </p:nvPr>
        </p:nvSpPr>
        <p:spPr>
          <a:xfrm>
            <a:off x="457200" y="1219200"/>
            <a:ext cx="8229600" cy="4937760"/>
          </a:xfrm>
          <a:prstGeom prst="rect">
            <a:avLst/>
          </a:prstGeom>
          <a:noFill/>
          <a:ln>
            <a:noFill/>
          </a:ln>
        </p:spPr>
        <p:txBody>
          <a:bodyPr anchorCtr="0" anchor="t" bIns="45700" lIns="91425" spcFirstLastPara="1" rIns="91425" wrap="square" tIns="45700">
            <a:normAutofit fontScale="77500" lnSpcReduction="20000"/>
          </a:bodyPr>
          <a:lstStyle/>
          <a:p>
            <a:pPr indent="-342900" lvl="0" marL="342900" marR="0" rtl="0" algn="l">
              <a:spcBef>
                <a:spcPts val="0"/>
              </a:spcBef>
              <a:spcAft>
                <a:spcPts val="0"/>
              </a:spcAft>
              <a:buSzPct val="76000"/>
              <a:buFont typeface="Noto Sans Symbols"/>
              <a:buChar char="∙"/>
            </a:pPr>
            <a:r>
              <a:rPr lang="en-US"/>
              <a:t>Dull, aching heaviness, tension or fatigue brought on by periods of standing.</a:t>
            </a:r>
            <a:endParaRPr/>
          </a:p>
          <a:p>
            <a:pPr indent="-342900" lvl="0" marL="342900" marR="0" rtl="0" algn="l">
              <a:spcBef>
                <a:spcPts val="1000"/>
              </a:spcBef>
              <a:spcAft>
                <a:spcPts val="0"/>
              </a:spcAft>
              <a:buSzPct val="76000"/>
              <a:buFont typeface="Noto Sans Symbols"/>
              <a:buChar char="∙"/>
            </a:pPr>
            <a:r>
              <a:rPr lang="en-US"/>
              <a:t>Cramps in lower leg, especially at night, elevation of leg provides relief</a:t>
            </a:r>
            <a:endParaRPr/>
          </a:p>
          <a:p>
            <a:pPr indent="-342900" lvl="0" marL="342900" marR="0" rtl="0" algn="l">
              <a:spcBef>
                <a:spcPts val="1000"/>
              </a:spcBef>
              <a:spcAft>
                <a:spcPts val="0"/>
              </a:spcAft>
              <a:buSzPct val="76000"/>
              <a:buFont typeface="Noto Sans Symbols"/>
              <a:buChar char="∙"/>
            </a:pPr>
            <a:r>
              <a:rPr lang="en-US"/>
              <a:t>Itching from associated dermatitis may occur above the ankle</a:t>
            </a:r>
            <a:endParaRPr/>
          </a:p>
          <a:p>
            <a:pPr indent="-342900" lvl="0" marL="342900" marR="0" rtl="0" algn="l">
              <a:spcBef>
                <a:spcPts val="1000"/>
              </a:spcBef>
              <a:spcAft>
                <a:spcPts val="0"/>
              </a:spcAft>
              <a:buSzPct val="76000"/>
              <a:buFont typeface="Noto Sans Symbols"/>
              <a:buChar char="∙"/>
            </a:pPr>
            <a:r>
              <a:rPr lang="en-US"/>
              <a:t>Dilated, tortuous, elongated veins, readily visible when person standing</a:t>
            </a:r>
            <a:endParaRPr/>
          </a:p>
          <a:p>
            <a:pPr indent="-342900" lvl="0" marL="342900" marR="0" rtl="0" algn="l">
              <a:spcBef>
                <a:spcPts val="1000"/>
              </a:spcBef>
              <a:spcAft>
                <a:spcPts val="0"/>
              </a:spcAft>
              <a:buSzPct val="76000"/>
              <a:buFont typeface="Noto Sans Symbols"/>
              <a:buChar char="∙"/>
            </a:pPr>
            <a:r>
              <a:rPr lang="en-US"/>
              <a:t>Long standing varicosities may be accompanied by secondary tissue changes, i.e.: brownish pigmentation, thinning of skin</a:t>
            </a:r>
            <a:endParaRPr/>
          </a:p>
          <a:p>
            <a:pPr indent="-342900" lvl="0" marL="342900" marR="0" rtl="0" algn="l">
              <a:spcBef>
                <a:spcPts val="1000"/>
              </a:spcBef>
              <a:spcAft>
                <a:spcPts val="0"/>
              </a:spcAft>
              <a:buSzPct val="76000"/>
              <a:buFont typeface="Noto Sans Symbols"/>
              <a:buChar char="∙"/>
            </a:pPr>
            <a:r>
              <a:rPr lang="en-US"/>
              <a:t>Swelling around ankle</a:t>
            </a:r>
            <a:endParaRPr/>
          </a:p>
          <a:p>
            <a:pPr indent="-342900" lvl="0" marL="342900" marR="0" rtl="0" algn="l">
              <a:spcBef>
                <a:spcPts val="1000"/>
              </a:spcBef>
              <a:spcAft>
                <a:spcPts val="0"/>
              </a:spcAft>
              <a:buSzPct val="76000"/>
              <a:buFont typeface="Noto Sans Symbols"/>
              <a:buChar char="∙"/>
            </a:pPr>
            <a:r>
              <a:rPr lang="en-US"/>
              <a:t>Untreated veins become thick and hard</a:t>
            </a:r>
            <a:endParaRPr/>
          </a:p>
          <a:p>
            <a:pPr indent="-342900" lvl="0" marL="342900" marR="0" rtl="0" algn="l">
              <a:spcBef>
                <a:spcPts val="1000"/>
              </a:spcBef>
              <a:spcAft>
                <a:spcPts val="0"/>
              </a:spcAft>
              <a:buSzPct val="76000"/>
              <a:buFont typeface="Noto Sans Symbols"/>
              <a:buChar char="∙"/>
            </a:pPr>
            <a:r>
              <a:rPr lang="en-US"/>
              <a:t>Impaired circulation and skin changes may lead to ulcers in lower leg</a:t>
            </a:r>
            <a:endParaRPr/>
          </a:p>
          <a:p>
            <a:pPr indent="-342900" lvl="0" marL="342900" marR="0" rtl="0" algn="l">
              <a:spcBef>
                <a:spcPts val="1000"/>
              </a:spcBef>
              <a:spcAft>
                <a:spcPts val="0"/>
              </a:spcAft>
              <a:buSzPct val="76000"/>
              <a:buFont typeface="Noto Sans Symbols"/>
              <a:buChar char="∙"/>
            </a:pPr>
            <a:r>
              <a:rPr lang="en-US"/>
              <a:t>May result in thrombosis and phlebitis or venous insufficiency ulcers</a:t>
            </a:r>
            <a:endParaRPr/>
          </a:p>
          <a:p>
            <a:pPr indent="-177076" lvl="0" marL="274320" rtl="0" algn="l">
              <a:spcBef>
                <a:spcPts val="1600"/>
              </a:spcBef>
              <a:spcAft>
                <a:spcPts val="0"/>
              </a:spcAft>
              <a:buSzPct val="76000"/>
              <a:buNone/>
            </a:pPr>
            <a:r>
              <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37"/>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200"/>
              <a:buFont typeface="Times New Roman"/>
              <a:buNone/>
            </a:pPr>
            <a:r>
              <a:rPr b="1" lang="en-US" u="sng">
                <a:latin typeface="Times New Roman"/>
                <a:ea typeface="Times New Roman"/>
                <a:cs typeface="Times New Roman"/>
                <a:sym typeface="Times New Roman"/>
              </a:rPr>
              <a:t>Treatment:</a:t>
            </a:r>
            <a:endParaRPr/>
          </a:p>
        </p:txBody>
      </p:sp>
      <p:sp>
        <p:nvSpPr>
          <p:cNvPr id="342" name="Google Shape;342;p37"/>
          <p:cNvSpPr txBox="1"/>
          <p:nvPr>
            <p:ph idx="1" type="body"/>
          </p:nvPr>
        </p:nvSpPr>
        <p:spPr>
          <a:xfrm>
            <a:off x="457200" y="1219200"/>
            <a:ext cx="8229600" cy="4937760"/>
          </a:xfrm>
          <a:prstGeom prst="rect">
            <a:avLst/>
          </a:prstGeom>
          <a:noFill/>
          <a:ln>
            <a:noFill/>
          </a:ln>
        </p:spPr>
        <p:txBody>
          <a:bodyPr anchorCtr="0" anchor="t" bIns="45700" lIns="91425" spcFirstLastPara="1" rIns="91425" wrap="square" tIns="45700">
            <a:normAutofit/>
          </a:bodyPr>
          <a:lstStyle/>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Elevation of the limb may be indicated depending on systemic health of patient.</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Encouraging circulatory return to the heart with all massage strokes</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Reducing any restrictions or tightness in structures that could compromise the path of blood flow</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Reducing edema via lymphatic drainage techniques when the systemic circulatory system is NOT compromised</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Decreasing pain in order to return the client to graded activity. This will improve circulation far more effectively than any modality.</a:t>
            </a:r>
            <a:endParaRPr>
              <a:latin typeface="Times New Roman"/>
              <a:ea typeface="Times New Roman"/>
              <a:cs typeface="Times New Roman"/>
              <a:sym typeface="Times New Roman"/>
            </a:endParaRPr>
          </a:p>
          <a:p>
            <a:pPr indent="-148844" lvl="0" marL="274320" rtl="0" algn="l">
              <a:spcBef>
                <a:spcPts val="600"/>
              </a:spcBef>
              <a:spcAft>
                <a:spcPts val="0"/>
              </a:spcAft>
              <a:buSzPts val="1976"/>
              <a:buNone/>
            </a:pPr>
            <a:r>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38"/>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200"/>
              <a:buFont typeface="Times New Roman"/>
              <a:buNone/>
            </a:pPr>
            <a:r>
              <a:rPr b="1" lang="en-US" u="sng">
                <a:latin typeface="Times New Roman"/>
                <a:ea typeface="Times New Roman"/>
                <a:cs typeface="Times New Roman"/>
                <a:sym typeface="Times New Roman"/>
              </a:rPr>
              <a:t>Hydrotherapy</a:t>
            </a:r>
            <a:r>
              <a:rPr b="1" lang="en-US">
                <a:latin typeface="Times New Roman"/>
                <a:ea typeface="Times New Roman"/>
                <a:cs typeface="Times New Roman"/>
                <a:sym typeface="Times New Roman"/>
              </a:rPr>
              <a:t>:</a:t>
            </a:r>
            <a:endParaRPr/>
          </a:p>
        </p:txBody>
      </p:sp>
      <p:sp>
        <p:nvSpPr>
          <p:cNvPr id="348" name="Google Shape;348;p38"/>
          <p:cNvSpPr txBox="1"/>
          <p:nvPr>
            <p:ph idx="1" type="body"/>
          </p:nvPr>
        </p:nvSpPr>
        <p:spPr>
          <a:xfrm>
            <a:off x="457200" y="1219200"/>
            <a:ext cx="8229600" cy="4937760"/>
          </a:xfrm>
          <a:prstGeom prst="rect">
            <a:avLst/>
          </a:prstGeom>
          <a:noFill/>
          <a:ln>
            <a:noFill/>
          </a:ln>
        </p:spPr>
        <p:txBody>
          <a:bodyPr anchorCtr="0" anchor="t" bIns="45700" lIns="91425" spcFirstLastPara="1" rIns="91425" wrap="square" tIns="45700">
            <a:normAutofit/>
          </a:bodyPr>
          <a:lstStyle/>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Based on client presentation and treatment environment.</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Heat or possibly contrasts used if sensation and tissue health is appropriate.</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Paraffin wax could be applied as a more aggressive modality if client responds well to deep moist heat.</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AROM is used after hydro modalities to encourage residual edema to return to the circulatory system.</a:t>
            </a:r>
            <a:endParaRPr>
              <a:latin typeface="Times New Roman"/>
              <a:ea typeface="Times New Roman"/>
              <a:cs typeface="Times New Roman"/>
              <a:sym typeface="Times New Roman"/>
            </a:endParaRPr>
          </a:p>
          <a:p>
            <a:pPr indent="-148844" lvl="0" marL="274320" rtl="0" algn="l">
              <a:spcBef>
                <a:spcPts val="600"/>
              </a:spcBef>
              <a:spcAft>
                <a:spcPts val="0"/>
              </a:spcAft>
              <a:buSzPts val="1976"/>
              <a:buNone/>
            </a:pPr>
            <a:r>
              <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39"/>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200"/>
              <a:buFont typeface="Times New Roman"/>
              <a:buNone/>
            </a:pPr>
            <a:r>
              <a:rPr b="1" lang="en-US" u="sng">
                <a:latin typeface="Times New Roman"/>
                <a:ea typeface="Times New Roman"/>
                <a:cs typeface="Times New Roman"/>
                <a:sym typeface="Times New Roman"/>
              </a:rPr>
              <a:t>Remex:</a:t>
            </a:r>
            <a:endParaRPr/>
          </a:p>
        </p:txBody>
      </p:sp>
      <p:sp>
        <p:nvSpPr>
          <p:cNvPr id="354" name="Google Shape;354;p39"/>
          <p:cNvSpPr txBox="1"/>
          <p:nvPr>
            <p:ph idx="1" type="body"/>
          </p:nvPr>
        </p:nvSpPr>
        <p:spPr>
          <a:xfrm>
            <a:off x="457200" y="1219200"/>
            <a:ext cx="8229600" cy="4937760"/>
          </a:xfrm>
          <a:prstGeom prst="rect">
            <a:avLst/>
          </a:prstGeom>
          <a:noFill/>
          <a:ln>
            <a:noFill/>
          </a:ln>
        </p:spPr>
        <p:txBody>
          <a:bodyPr anchorCtr="0" anchor="t" bIns="45700" lIns="91425" spcFirstLastPara="1" rIns="91425" wrap="square" tIns="45700">
            <a:normAutofit/>
          </a:bodyPr>
          <a:lstStyle/>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Based on client presentation and treatment environment.</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Progressively increasing activity from AAROM to AROM to RROM to cardiovascular activities to dynamic activities.</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Swimming is suggested as the hydrostatic pressure of the water environment helps gently mobilize edema back into the circulatory system.</a:t>
            </a:r>
            <a:endParaRPr>
              <a:latin typeface="Times New Roman"/>
              <a:ea typeface="Times New Roman"/>
              <a:cs typeface="Times New Roman"/>
              <a:sym typeface="Times New Roman"/>
            </a:endParaRPr>
          </a:p>
          <a:p>
            <a:pPr indent="-148844" lvl="0" marL="274320" rtl="0" algn="l">
              <a:spcBef>
                <a:spcPts val="600"/>
              </a:spcBef>
              <a:spcAft>
                <a:spcPts val="0"/>
              </a:spcAft>
              <a:buSzPts val="1976"/>
              <a:buNone/>
            </a:pPr>
            <a:r>
              <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40"/>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200"/>
              <a:buFont typeface="Times New Roman"/>
              <a:buNone/>
            </a:pPr>
            <a:r>
              <a:rPr b="1" lang="en-US" u="sng">
                <a:latin typeface="Times New Roman"/>
                <a:ea typeface="Times New Roman"/>
                <a:cs typeface="Times New Roman"/>
                <a:sym typeface="Times New Roman"/>
              </a:rPr>
              <a:t>Chronic venous insufficiency:</a:t>
            </a:r>
            <a:r>
              <a:rPr lang="en-US">
                <a:latin typeface="Times New Roman"/>
                <a:ea typeface="Times New Roman"/>
                <a:cs typeface="Times New Roman"/>
                <a:sym typeface="Times New Roman"/>
              </a:rPr>
              <a:t> </a:t>
            </a:r>
            <a:endParaRPr/>
          </a:p>
        </p:txBody>
      </p:sp>
      <p:sp>
        <p:nvSpPr>
          <p:cNvPr id="360" name="Google Shape;360;p40"/>
          <p:cNvSpPr txBox="1"/>
          <p:nvPr>
            <p:ph idx="1" type="body"/>
          </p:nvPr>
        </p:nvSpPr>
        <p:spPr>
          <a:xfrm>
            <a:off x="457200" y="1219200"/>
            <a:ext cx="8229600" cy="5234136"/>
          </a:xfrm>
          <a:prstGeom prst="rect">
            <a:avLst/>
          </a:prstGeom>
          <a:noFill/>
          <a:ln>
            <a:noFill/>
          </a:ln>
        </p:spPr>
        <p:txBody>
          <a:bodyPr anchorCtr="0" anchor="t" bIns="45700" lIns="91425" spcFirstLastPara="1" rIns="91425" wrap="square" tIns="45700">
            <a:normAutofit fontScale="70000" lnSpcReduction="20000"/>
          </a:bodyPr>
          <a:lstStyle/>
          <a:p>
            <a:pPr indent="0" lvl="0" marL="0" marR="0" rtl="0" algn="l">
              <a:spcBef>
                <a:spcPts val="0"/>
              </a:spcBef>
              <a:spcAft>
                <a:spcPts val="0"/>
              </a:spcAft>
              <a:buSzPct val="76000"/>
              <a:buNone/>
            </a:pPr>
            <a:r>
              <a:rPr lang="en-US">
                <a:latin typeface="Times New Roman"/>
                <a:ea typeface="Times New Roman"/>
                <a:cs typeface="Times New Roman"/>
                <a:sym typeface="Times New Roman"/>
              </a:rPr>
              <a:t>Inadequate venous return over a long period of time follows most severe cases of DVT.  Also may occur as a result of leg trauma, varicose veins and neoplastic obstruction of the pelvic veins.</a:t>
            </a:r>
            <a:endParaRPr>
              <a:latin typeface="Times New Roman"/>
              <a:ea typeface="Times New Roman"/>
              <a:cs typeface="Times New Roman"/>
              <a:sym typeface="Times New Roman"/>
            </a:endParaRPr>
          </a:p>
          <a:p>
            <a:pPr indent="87833" lvl="0" marL="0" marR="0" rtl="0" algn="l">
              <a:spcBef>
                <a:spcPts val="0"/>
              </a:spcBef>
              <a:spcAft>
                <a:spcPts val="0"/>
              </a:spcAft>
              <a:buSzPct val="76000"/>
              <a:buNone/>
            </a:pPr>
            <a:r>
              <a:t/>
            </a:r>
            <a:endParaRPr>
              <a:latin typeface="Times New Roman"/>
              <a:ea typeface="Times New Roman"/>
              <a:cs typeface="Times New Roman"/>
              <a:sym typeface="Times New Roman"/>
            </a:endParaRPr>
          </a:p>
          <a:p>
            <a:pPr indent="-342900" lvl="0" marL="342900" marR="0" rtl="0" algn="l">
              <a:spcBef>
                <a:spcPts val="0"/>
              </a:spcBef>
              <a:spcAft>
                <a:spcPts val="0"/>
              </a:spcAft>
              <a:buSzPct val="76000"/>
              <a:buFont typeface="Noto Sans Symbols"/>
              <a:buChar char="∙"/>
            </a:pPr>
            <a:r>
              <a:rPr lang="en-US"/>
              <a:t>Damage or destroyed valves in the veins result in ↓ venous return, thereby ↑venous pressure and producing venous stasis</a:t>
            </a:r>
            <a:endParaRPr/>
          </a:p>
          <a:p>
            <a:pPr indent="-342900" lvl="0" marL="342900" marR="0" rtl="0" algn="l">
              <a:spcBef>
                <a:spcPts val="1000"/>
              </a:spcBef>
              <a:spcAft>
                <a:spcPts val="0"/>
              </a:spcAft>
              <a:buSzPct val="76000"/>
              <a:buFont typeface="Noto Sans Symbols"/>
              <a:buChar char="∙"/>
            </a:pPr>
            <a:r>
              <a:rPr lang="en-US"/>
              <a:t>Inadequate valve function and absence of calf muscle pump, blood flows bidirectional, causing venous hypertension.</a:t>
            </a:r>
            <a:endParaRPr/>
          </a:p>
          <a:p>
            <a:pPr indent="-342900" lvl="0" marL="342900" marR="0" rtl="0" algn="l">
              <a:spcBef>
                <a:spcPts val="1000"/>
              </a:spcBef>
              <a:spcAft>
                <a:spcPts val="0"/>
              </a:spcAft>
              <a:buSzPct val="76000"/>
              <a:buFont typeface="Noto Sans Symbols"/>
              <a:buChar char="∙"/>
            </a:pPr>
            <a:r>
              <a:rPr lang="en-US"/>
              <a:t>Superficial veins and capillaries dilate</a:t>
            </a:r>
            <a:endParaRPr/>
          </a:p>
          <a:p>
            <a:pPr indent="-342900" lvl="0" marL="342900" marR="0" rtl="0" algn="l">
              <a:spcBef>
                <a:spcPts val="1000"/>
              </a:spcBef>
              <a:spcAft>
                <a:spcPts val="0"/>
              </a:spcAft>
              <a:buSzPct val="76000"/>
              <a:buFont typeface="Noto Sans Symbols"/>
              <a:buChar char="∙"/>
            </a:pPr>
            <a:r>
              <a:rPr lang="en-US"/>
              <a:t>Red blood cells and fluids leak out into interstitial spaces</a:t>
            </a:r>
            <a:endParaRPr/>
          </a:p>
          <a:p>
            <a:pPr indent="-342900" lvl="0" marL="342900" marR="0" rtl="0" algn="l">
              <a:spcBef>
                <a:spcPts val="1000"/>
              </a:spcBef>
              <a:spcAft>
                <a:spcPts val="0"/>
              </a:spcAft>
              <a:buSzPct val="76000"/>
              <a:buFont typeface="Noto Sans Symbols"/>
              <a:buChar char="∙"/>
            </a:pPr>
            <a:r>
              <a:rPr lang="en-US"/>
              <a:t>Edema and reddish brown pigmentation</a:t>
            </a:r>
            <a:endParaRPr/>
          </a:p>
          <a:p>
            <a:pPr indent="-342900" lvl="0" marL="342900" marR="0" rtl="0" algn="l">
              <a:spcBef>
                <a:spcPts val="1000"/>
              </a:spcBef>
              <a:spcAft>
                <a:spcPts val="0"/>
              </a:spcAft>
              <a:buSzPct val="76000"/>
              <a:buFont typeface="Noto Sans Symbols"/>
              <a:buChar char="∙"/>
            </a:pPr>
            <a:r>
              <a:rPr lang="en-US"/>
              <a:t>Chronic pooling of blood prevents adequate cellular oxygenation and removal of waste products</a:t>
            </a:r>
            <a:endParaRPr/>
          </a:p>
          <a:p>
            <a:pPr indent="-342900" lvl="0" marL="342900" marR="0" rtl="0" algn="l">
              <a:spcBef>
                <a:spcPts val="1000"/>
              </a:spcBef>
              <a:spcAft>
                <a:spcPts val="0"/>
              </a:spcAft>
              <a:buSzPct val="76000"/>
              <a:buFont typeface="Noto Sans Symbols"/>
              <a:buChar char="∙"/>
            </a:pPr>
            <a:r>
              <a:rPr lang="en-US"/>
              <a:t>Cell death occurs, necrotic tissue develops into venous stasis ulcer</a:t>
            </a:r>
            <a:endParaRPr/>
          </a:p>
          <a:p>
            <a:pPr indent="-342900" lvl="0" marL="342900" marR="0" rtl="0" algn="l">
              <a:spcBef>
                <a:spcPts val="1000"/>
              </a:spcBef>
              <a:spcAft>
                <a:spcPts val="0"/>
              </a:spcAft>
              <a:buSzPct val="76000"/>
              <a:buFont typeface="Noto Sans Symbols"/>
              <a:buChar char="∙"/>
            </a:pPr>
            <a:r>
              <a:rPr lang="en-US"/>
              <a:t>Delayed healing and persistent ulceration</a:t>
            </a:r>
            <a:endParaRPr/>
          </a:p>
          <a:p>
            <a:pPr indent="-342900" lvl="0" marL="342900" marR="0" rtl="0" algn="l">
              <a:spcBef>
                <a:spcPts val="1000"/>
              </a:spcBef>
              <a:spcAft>
                <a:spcPts val="0"/>
              </a:spcAft>
              <a:buSzPct val="76000"/>
              <a:buFont typeface="Noto Sans Symbols"/>
              <a:buChar char="∙"/>
            </a:pPr>
            <a:r>
              <a:rPr lang="en-US"/>
              <a:t>Poor circulation impairs immune and inflammatory responses, leaving venous stasis ulcers susceptible to infection</a:t>
            </a:r>
            <a:endParaRPr/>
          </a:p>
          <a:p>
            <a:pPr indent="-186486" lvl="0" marL="274320" rtl="0" algn="l">
              <a:spcBef>
                <a:spcPts val="1600"/>
              </a:spcBef>
              <a:spcAft>
                <a:spcPts val="0"/>
              </a:spcAft>
              <a:buSzPct val="76000"/>
              <a:buNone/>
            </a:pPr>
            <a:r>
              <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41"/>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200"/>
              <a:buFont typeface="Times New Roman"/>
              <a:buNone/>
            </a:pPr>
            <a:r>
              <a:rPr b="1" lang="en-US" u="sng">
                <a:latin typeface="Times New Roman"/>
                <a:ea typeface="Times New Roman"/>
                <a:cs typeface="Times New Roman"/>
                <a:sym typeface="Times New Roman"/>
              </a:rPr>
              <a:t>Risk Factors:</a:t>
            </a:r>
            <a:endParaRPr/>
          </a:p>
        </p:txBody>
      </p:sp>
      <p:sp>
        <p:nvSpPr>
          <p:cNvPr id="366" name="Google Shape;366;p41"/>
          <p:cNvSpPr txBox="1"/>
          <p:nvPr>
            <p:ph idx="1" type="body"/>
          </p:nvPr>
        </p:nvSpPr>
        <p:spPr>
          <a:xfrm>
            <a:off x="457200" y="1219200"/>
            <a:ext cx="8229600" cy="4937760"/>
          </a:xfrm>
          <a:prstGeom prst="rect">
            <a:avLst/>
          </a:prstGeom>
          <a:noFill/>
          <a:ln>
            <a:noFill/>
          </a:ln>
        </p:spPr>
        <p:txBody>
          <a:bodyPr anchorCtr="0" anchor="t" bIns="45700" lIns="91425" spcFirstLastPara="1" rIns="91425" wrap="square" tIns="45700">
            <a:normAutofit/>
          </a:bodyPr>
          <a:lstStyle/>
          <a:p>
            <a:pPr indent="-342900" lvl="0" marL="342900" marR="0" rtl="0" algn="l">
              <a:spcBef>
                <a:spcPts val="0"/>
              </a:spcBef>
              <a:spcAft>
                <a:spcPts val="0"/>
              </a:spcAft>
              <a:buSzPts val="1976"/>
              <a:buFont typeface="Noto Sans Symbols"/>
              <a:buChar char="∙"/>
            </a:pPr>
            <a:r>
              <a:rPr lang="en-US"/>
              <a:t>Leg trauma</a:t>
            </a:r>
            <a:endParaRPr/>
          </a:p>
          <a:p>
            <a:pPr indent="-342900" lvl="0" marL="342900" marR="0" rtl="0" algn="l">
              <a:spcBef>
                <a:spcPts val="1000"/>
              </a:spcBef>
              <a:spcAft>
                <a:spcPts val="0"/>
              </a:spcAft>
              <a:buSzPts val="1976"/>
              <a:buFont typeface="Noto Sans Symbols"/>
              <a:buChar char="∙"/>
            </a:pPr>
            <a:r>
              <a:rPr lang="en-US"/>
              <a:t>Varicose veins</a:t>
            </a:r>
            <a:endParaRPr/>
          </a:p>
          <a:p>
            <a:pPr indent="-342900" lvl="0" marL="342900" marR="0" rtl="0" algn="l">
              <a:spcBef>
                <a:spcPts val="1000"/>
              </a:spcBef>
              <a:spcAft>
                <a:spcPts val="0"/>
              </a:spcAft>
              <a:buSzPts val="1976"/>
              <a:buFont typeface="Noto Sans Symbols"/>
              <a:buChar char="∙"/>
            </a:pPr>
            <a:r>
              <a:rPr lang="en-US"/>
              <a:t>Neoplastic obstruction of the pelvic veins</a:t>
            </a:r>
            <a:endParaRPr/>
          </a:p>
          <a:p>
            <a:pPr indent="-342900" lvl="0" marL="342900" marR="0" rtl="0" algn="l">
              <a:spcBef>
                <a:spcPts val="1000"/>
              </a:spcBef>
              <a:spcAft>
                <a:spcPts val="0"/>
              </a:spcAft>
              <a:buSzPts val="1976"/>
              <a:buFont typeface="Noto Sans Symbols"/>
              <a:buChar char="∙"/>
            </a:pPr>
            <a:r>
              <a:rPr lang="en-US"/>
              <a:t>Poor nutrition</a:t>
            </a:r>
            <a:endParaRPr/>
          </a:p>
          <a:p>
            <a:pPr indent="-342900" lvl="0" marL="342900" marR="0" rtl="0" algn="l">
              <a:spcBef>
                <a:spcPts val="1000"/>
              </a:spcBef>
              <a:spcAft>
                <a:spcPts val="0"/>
              </a:spcAft>
              <a:buSzPts val="1976"/>
              <a:buFont typeface="Noto Sans Symbols"/>
              <a:buChar char="∙"/>
            </a:pPr>
            <a:r>
              <a:rPr lang="en-US"/>
              <a:t>Immobility</a:t>
            </a:r>
            <a:endParaRPr/>
          </a:p>
          <a:p>
            <a:pPr indent="-342900" lvl="0" marL="342900" marR="0" rtl="0" algn="l">
              <a:spcBef>
                <a:spcPts val="1000"/>
              </a:spcBef>
              <a:spcAft>
                <a:spcPts val="0"/>
              </a:spcAft>
              <a:buSzPts val="1976"/>
              <a:buFont typeface="Noto Sans Symbols"/>
              <a:buChar char="∙"/>
            </a:pPr>
            <a:r>
              <a:rPr lang="en-US"/>
              <a:t>Local trauma (past or present)</a:t>
            </a:r>
            <a:endParaRPr/>
          </a:p>
          <a:p>
            <a:pPr indent="-342900" lvl="0" marL="342900" marR="0" rtl="0" algn="l">
              <a:spcBef>
                <a:spcPts val="1000"/>
              </a:spcBef>
              <a:spcAft>
                <a:spcPts val="0"/>
              </a:spcAft>
              <a:buSzPts val="1976"/>
              <a:buFont typeface="Noto Sans Symbols"/>
              <a:buChar char="∙"/>
            </a:pPr>
            <a:r>
              <a:rPr lang="en-US"/>
              <a:t>Previous history of burns requiring skin graft</a:t>
            </a:r>
            <a:endParaRPr/>
          </a:p>
          <a:p>
            <a:pPr indent="-148844" lvl="0" marL="274320" rtl="0" algn="l">
              <a:spcBef>
                <a:spcPts val="1600"/>
              </a:spcBef>
              <a:spcAft>
                <a:spcPts val="0"/>
              </a:spcAft>
              <a:buSzPts val="1976"/>
              <a:buNone/>
            </a:pPr>
            <a:r>
              <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42"/>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200"/>
              <a:buFont typeface="Times New Roman"/>
              <a:buNone/>
            </a:pPr>
            <a:r>
              <a:rPr b="1" lang="en-US" u="sng">
                <a:latin typeface="Times New Roman"/>
                <a:ea typeface="Times New Roman"/>
                <a:cs typeface="Times New Roman"/>
                <a:sym typeface="Times New Roman"/>
              </a:rPr>
              <a:t>Signs and symptoms:</a:t>
            </a:r>
            <a:endParaRPr/>
          </a:p>
        </p:txBody>
      </p:sp>
      <p:sp>
        <p:nvSpPr>
          <p:cNvPr id="372" name="Google Shape;372;p42"/>
          <p:cNvSpPr txBox="1"/>
          <p:nvPr>
            <p:ph idx="1" type="body"/>
          </p:nvPr>
        </p:nvSpPr>
        <p:spPr>
          <a:xfrm>
            <a:off x="457200" y="1219200"/>
            <a:ext cx="8229600" cy="4937760"/>
          </a:xfrm>
          <a:prstGeom prst="rect">
            <a:avLst/>
          </a:prstGeom>
          <a:noFill/>
          <a:ln>
            <a:noFill/>
          </a:ln>
        </p:spPr>
        <p:txBody>
          <a:bodyPr anchorCtr="0" anchor="t" bIns="45700" lIns="91425" spcFirstLastPara="1" rIns="91425" wrap="square" tIns="45700">
            <a:normAutofit lnSpcReduction="10000"/>
          </a:bodyPr>
          <a:lstStyle/>
          <a:p>
            <a:pPr indent="-342900" lvl="0" marL="342900" marR="0" rtl="0" algn="l">
              <a:spcBef>
                <a:spcPts val="0"/>
              </a:spcBef>
              <a:spcAft>
                <a:spcPts val="0"/>
              </a:spcAft>
              <a:buSzPts val="1976"/>
              <a:buFont typeface="Noto Sans Symbols"/>
              <a:buChar char="∙"/>
            </a:pPr>
            <a:r>
              <a:rPr lang="en-US"/>
              <a:t>Progressive edema of the leg</a:t>
            </a:r>
            <a:endParaRPr/>
          </a:p>
          <a:p>
            <a:pPr indent="-342900" lvl="0" marL="342900" marR="0" rtl="0" algn="l">
              <a:spcBef>
                <a:spcPts val="1000"/>
              </a:spcBef>
              <a:spcAft>
                <a:spcPts val="0"/>
              </a:spcAft>
              <a:buSzPts val="1976"/>
              <a:buFont typeface="Noto Sans Symbols"/>
              <a:buChar char="∙"/>
            </a:pPr>
            <a:r>
              <a:rPr lang="en-US"/>
              <a:t>Thickening, coarsening and brownish pigmentation of skin around ankles</a:t>
            </a:r>
            <a:endParaRPr/>
          </a:p>
          <a:p>
            <a:pPr indent="-342900" lvl="0" marL="342900" marR="0" rtl="0" algn="l">
              <a:spcBef>
                <a:spcPts val="1000"/>
              </a:spcBef>
              <a:spcAft>
                <a:spcPts val="0"/>
              </a:spcAft>
              <a:buSzPts val="1976"/>
              <a:buFont typeface="Noto Sans Symbols"/>
              <a:buChar char="∙"/>
            </a:pPr>
            <a:r>
              <a:rPr lang="en-US"/>
              <a:t>Venous stasis ulceration (approximately 80% of all lower extremity ulcers, most often above medial malleolus, where venous hypertension is greatest)</a:t>
            </a:r>
            <a:endParaRPr/>
          </a:p>
          <a:p>
            <a:pPr indent="-342900" lvl="0" marL="342900" marR="0" rtl="0" algn="l">
              <a:spcBef>
                <a:spcPts val="1000"/>
              </a:spcBef>
              <a:spcAft>
                <a:spcPts val="0"/>
              </a:spcAft>
              <a:buSzPts val="1976"/>
              <a:buFont typeface="Noto Sans Symbols"/>
              <a:buChar char="∙"/>
            </a:pPr>
            <a:r>
              <a:rPr lang="en-US"/>
              <a:t>In long standing CVI, edema becomes hardened to a dense woody like texture</a:t>
            </a:r>
            <a:endParaRPr/>
          </a:p>
          <a:p>
            <a:pPr indent="-342900" lvl="0" marL="342900" marR="0" rtl="0" algn="l">
              <a:spcBef>
                <a:spcPts val="1000"/>
              </a:spcBef>
              <a:spcAft>
                <a:spcPts val="0"/>
              </a:spcAft>
              <a:buSzPts val="1976"/>
              <a:buFont typeface="Noto Sans Symbols"/>
              <a:buChar char="∙"/>
            </a:pPr>
            <a:r>
              <a:rPr lang="en-US"/>
              <a:t>Skin is think, shiny, dry and cyanotic</a:t>
            </a:r>
            <a:endParaRPr/>
          </a:p>
          <a:p>
            <a:pPr indent="-342900" lvl="0" marL="342900" marR="0" rtl="0" algn="l">
              <a:spcBef>
                <a:spcPts val="1000"/>
              </a:spcBef>
              <a:spcAft>
                <a:spcPts val="0"/>
              </a:spcAft>
              <a:buSzPts val="1976"/>
              <a:buFont typeface="Noto Sans Symbols"/>
              <a:buChar char="∙"/>
            </a:pPr>
            <a:r>
              <a:rPr lang="en-US"/>
              <a:t>Dermatitis and cellulitis may develop later in this condition</a:t>
            </a:r>
            <a:endParaRPr/>
          </a:p>
          <a:p>
            <a:pPr indent="-148844" lvl="0" marL="274320" rtl="0" algn="l">
              <a:spcBef>
                <a:spcPts val="1600"/>
              </a:spcBef>
              <a:spcAft>
                <a:spcPts val="0"/>
              </a:spcAft>
              <a:buSzPts val="1976"/>
              <a:buNone/>
            </a:pPr>
            <a:r>
              <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43"/>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fontScale="90000"/>
          </a:bodyPr>
          <a:lstStyle/>
          <a:p>
            <a:pPr indent="0" lvl="0" marL="0" rtl="0" algn="l">
              <a:spcBef>
                <a:spcPts val="0"/>
              </a:spcBef>
              <a:spcAft>
                <a:spcPts val="0"/>
              </a:spcAft>
              <a:buClr>
                <a:schemeClr val="dk2"/>
              </a:buClr>
              <a:buSzPct val="100000"/>
              <a:buFont typeface="Times New Roman"/>
              <a:buNone/>
            </a:pPr>
            <a:r>
              <a:rPr b="1" lang="en-US" u="sng">
                <a:latin typeface="Times New Roman"/>
                <a:ea typeface="Times New Roman"/>
                <a:cs typeface="Times New Roman"/>
                <a:sym typeface="Times New Roman"/>
              </a:rPr>
              <a:t>Case History Questions for all preivious vein conditions</a:t>
            </a:r>
            <a:endParaRPr/>
          </a:p>
        </p:txBody>
      </p:sp>
      <p:sp>
        <p:nvSpPr>
          <p:cNvPr id="378" name="Google Shape;378;p43"/>
          <p:cNvSpPr txBox="1"/>
          <p:nvPr>
            <p:ph idx="1" type="body"/>
          </p:nvPr>
        </p:nvSpPr>
        <p:spPr>
          <a:xfrm>
            <a:off x="457200" y="1219200"/>
            <a:ext cx="8229600" cy="4937760"/>
          </a:xfrm>
          <a:prstGeom prst="rect">
            <a:avLst/>
          </a:prstGeom>
          <a:noFill/>
          <a:ln>
            <a:noFill/>
          </a:ln>
        </p:spPr>
        <p:txBody>
          <a:bodyPr anchorCtr="0" anchor="t" bIns="45700" lIns="91425" spcFirstLastPara="1" rIns="91425" wrap="square" tIns="45700">
            <a:normAutofit/>
          </a:bodyPr>
          <a:lstStyle/>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Do you have a history of cardiovascular disease?</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Any recent surgeries, illness, bed rest, trauma?</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Medications (anticoagulants)</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Are you pregnant?  Taking oral contraceptives?</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Do you smoke?</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History of varicose veins in the family?</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Occupation?</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Activity level?</a:t>
            </a:r>
            <a:endParaRPr>
              <a:latin typeface="Times New Roman"/>
              <a:ea typeface="Times New Roman"/>
              <a:cs typeface="Times New Roman"/>
              <a:sym typeface="Times New Roman"/>
            </a:endParaRPr>
          </a:p>
          <a:p>
            <a:pPr indent="0" lvl="0" marL="0" marR="0" rtl="0" algn="l">
              <a:spcBef>
                <a:spcPts val="0"/>
              </a:spcBef>
              <a:spcAft>
                <a:spcPts val="0"/>
              </a:spcAft>
              <a:buSzPts val="1976"/>
              <a:buNone/>
            </a:pPr>
            <a:r>
              <a:rPr b="1" lang="en-US">
                <a:latin typeface="Times New Roman"/>
                <a:ea typeface="Times New Roman"/>
                <a:cs typeface="Times New Roman"/>
                <a:sym typeface="Times New Roman"/>
              </a:rPr>
              <a:t>Associated Structures:</a:t>
            </a:r>
            <a:endParaRPr>
              <a:latin typeface="Times New Roman"/>
              <a:ea typeface="Times New Roman"/>
              <a:cs typeface="Times New Roman"/>
              <a:sym typeface="Times New Roman"/>
            </a:endParaRPr>
          </a:p>
          <a:p>
            <a:pPr indent="0" lvl="0" marL="0" marR="0" rtl="0" algn="l">
              <a:spcBef>
                <a:spcPts val="0"/>
              </a:spcBef>
              <a:spcAft>
                <a:spcPts val="0"/>
              </a:spcAft>
              <a:buSzPts val="1976"/>
              <a:buChar char="🞂"/>
            </a:pPr>
            <a:r>
              <a:rPr lang="en-US">
                <a:latin typeface="Times New Roman"/>
                <a:ea typeface="Times New Roman"/>
                <a:cs typeface="Times New Roman"/>
                <a:sym typeface="Times New Roman"/>
              </a:rPr>
              <a:t>All muscles, ligaments, tendons, skin of primarily the lower extremity.  Greater saphenous vein is most often affected (varicose veins).</a:t>
            </a:r>
            <a:endParaRPr>
              <a:latin typeface="Times New Roman"/>
              <a:ea typeface="Times New Roman"/>
              <a:cs typeface="Times New Roman"/>
              <a:sym typeface="Times New Roman"/>
            </a:endParaRPr>
          </a:p>
          <a:p>
            <a:pPr indent="-148844" lvl="0" marL="274320" rtl="0" algn="l">
              <a:spcBef>
                <a:spcPts val="600"/>
              </a:spcBef>
              <a:spcAft>
                <a:spcPts val="0"/>
              </a:spcAft>
              <a:buSzPts val="1976"/>
              <a:buNone/>
            </a:pPr>
            <a:r>
              <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p44"/>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200"/>
              <a:buFont typeface="Times New Roman"/>
              <a:buNone/>
            </a:pPr>
            <a:r>
              <a:rPr b="1" lang="en-US" u="sng">
                <a:latin typeface="Times New Roman"/>
                <a:ea typeface="Times New Roman"/>
                <a:cs typeface="Times New Roman"/>
                <a:sym typeface="Times New Roman"/>
              </a:rPr>
              <a:t>Special Tests:</a:t>
            </a:r>
            <a:endParaRPr/>
          </a:p>
        </p:txBody>
      </p:sp>
      <p:sp>
        <p:nvSpPr>
          <p:cNvPr id="384" name="Google Shape;384;p44"/>
          <p:cNvSpPr txBox="1"/>
          <p:nvPr>
            <p:ph idx="1" type="body"/>
          </p:nvPr>
        </p:nvSpPr>
        <p:spPr>
          <a:xfrm>
            <a:off x="457200" y="1219200"/>
            <a:ext cx="8229600" cy="493776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1976"/>
              <a:buChar char="🞂"/>
            </a:pPr>
            <a:r>
              <a:rPr b="1" lang="en-US">
                <a:latin typeface="Times New Roman"/>
                <a:ea typeface="Times New Roman"/>
                <a:cs typeface="Times New Roman"/>
                <a:sym typeface="Times New Roman"/>
              </a:rPr>
              <a:t>Girth Measurements</a:t>
            </a:r>
            <a:r>
              <a:rPr lang="en-US">
                <a:latin typeface="Times New Roman"/>
                <a:ea typeface="Times New Roman"/>
                <a:cs typeface="Times New Roman"/>
                <a:sym typeface="Times New Roman"/>
              </a:rPr>
              <a:t>: take circumference measurements every 8-10cm along the entire length of the affected limb to establish a baseline.  Compare over time, as well as comparing with the correlating measurements of the unaffected limb to detect edema and/or atrophy. </a:t>
            </a:r>
            <a:endParaRPr>
              <a:latin typeface="Times New Roman"/>
              <a:ea typeface="Times New Roman"/>
              <a:cs typeface="Times New Roman"/>
              <a:sym typeface="Times New Roman"/>
            </a:endParaRPr>
          </a:p>
          <a:p>
            <a:pPr indent="-274320" lvl="0" marL="274320" rtl="0" algn="l">
              <a:spcBef>
                <a:spcPts val="600"/>
              </a:spcBef>
              <a:spcAft>
                <a:spcPts val="0"/>
              </a:spcAft>
              <a:buSzPts val="1976"/>
              <a:buChar char="🞂"/>
            </a:pPr>
            <a:r>
              <a:rPr b="1" lang="en-US">
                <a:latin typeface="Times New Roman"/>
                <a:ea typeface="Times New Roman"/>
                <a:cs typeface="Times New Roman"/>
                <a:sym typeface="Times New Roman"/>
              </a:rPr>
              <a:t>Greater Saphenous Vein Competency Test (Percussion Test):</a:t>
            </a:r>
            <a:r>
              <a:rPr lang="en-US" u="sng">
                <a:latin typeface="Times New Roman"/>
                <a:ea typeface="Times New Roman"/>
                <a:cs typeface="Times New Roman"/>
                <a:sym typeface="Times New Roman"/>
              </a:rPr>
              <a:t> </a:t>
            </a:r>
            <a:endParaRPr u="sng">
              <a:latin typeface="Times New Roman"/>
              <a:ea typeface="Times New Roman"/>
              <a:cs typeface="Times New Roman"/>
              <a:sym typeface="Times New Roman"/>
            </a:endParaRPr>
          </a:p>
          <a:p>
            <a:pPr indent="-274320" lvl="0" marL="274320" rtl="0" algn="l">
              <a:spcBef>
                <a:spcPts val="600"/>
              </a:spcBef>
              <a:spcAft>
                <a:spcPts val="0"/>
              </a:spcAft>
              <a:buSzPts val="1976"/>
              <a:buChar char="🞂"/>
            </a:pPr>
            <a:r>
              <a:rPr b="1" lang="en-US">
                <a:latin typeface="Times New Roman"/>
                <a:ea typeface="Times New Roman"/>
                <a:cs typeface="Times New Roman"/>
                <a:sym typeface="Times New Roman"/>
              </a:rPr>
              <a:t>Homan’s Sign:</a:t>
            </a:r>
            <a:r>
              <a:rPr lang="en-US">
                <a:latin typeface="Times New Roman"/>
                <a:ea typeface="Times New Roman"/>
                <a:cs typeface="Times New Roman"/>
                <a:sym typeface="Times New Roman"/>
              </a:rPr>
              <a:t>  For Deep Vein Thrombosis</a:t>
            </a:r>
            <a:endParaRPr>
              <a:latin typeface="Times New Roman"/>
              <a:ea typeface="Times New Roman"/>
              <a:cs typeface="Times New Roman"/>
              <a:sym typeface="Times New Roman"/>
            </a:endParaRPr>
          </a:p>
          <a:p>
            <a:pPr indent="-274320" lvl="0" marL="274320" rtl="0" algn="l">
              <a:spcBef>
                <a:spcPts val="600"/>
              </a:spcBef>
              <a:spcAft>
                <a:spcPts val="0"/>
              </a:spcAft>
              <a:buSzPts val="1976"/>
              <a:buChar char="🞂"/>
            </a:pPr>
            <a:r>
              <a:rPr b="1" lang="en-US">
                <a:latin typeface="Times New Roman"/>
                <a:ea typeface="Times New Roman"/>
                <a:cs typeface="Times New Roman"/>
                <a:sym typeface="Times New Roman"/>
              </a:rPr>
              <a:t>Retrograde filling (Trendelenburg) Test</a:t>
            </a:r>
            <a:endParaRPr>
              <a:latin typeface="Times New Roman"/>
              <a:ea typeface="Times New Roman"/>
              <a:cs typeface="Times New Roman"/>
              <a:sym typeface="Times New Roman"/>
            </a:endParaRPr>
          </a:p>
          <a:p>
            <a:pPr indent="-148844" lvl="0" marL="274320" rtl="0" algn="l">
              <a:spcBef>
                <a:spcPts val="600"/>
              </a:spcBef>
              <a:spcAft>
                <a:spcPts val="0"/>
              </a:spcAft>
              <a:buSzPts val="1976"/>
              <a:buNone/>
            </a:pPr>
            <a:r>
              <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45"/>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200"/>
              <a:buFont typeface="Times New Roman"/>
              <a:buNone/>
            </a:pPr>
            <a:r>
              <a:rPr b="1" lang="en-US">
                <a:latin typeface="Times New Roman"/>
                <a:ea typeface="Times New Roman"/>
                <a:cs typeface="Times New Roman"/>
                <a:sym typeface="Times New Roman"/>
              </a:rPr>
              <a:t>Specific Treatment Goals:</a:t>
            </a:r>
            <a:endParaRPr/>
          </a:p>
        </p:txBody>
      </p:sp>
      <p:sp>
        <p:nvSpPr>
          <p:cNvPr id="390" name="Google Shape;390;p45"/>
          <p:cNvSpPr txBox="1"/>
          <p:nvPr>
            <p:ph idx="1" type="body"/>
          </p:nvPr>
        </p:nvSpPr>
        <p:spPr>
          <a:xfrm>
            <a:off x="457200" y="1219200"/>
            <a:ext cx="8229600" cy="4937760"/>
          </a:xfrm>
          <a:prstGeom prst="rect">
            <a:avLst/>
          </a:prstGeom>
          <a:noFill/>
          <a:ln>
            <a:noFill/>
          </a:ln>
        </p:spPr>
        <p:txBody>
          <a:bodyPr anchorCtr="0" anchor="t" bIns="45700" lIns="91425" spcFirstLastPara="1" rIns="91425" wrap="square" tIns="45700">
            <a:normAutofit/>
          </a:bodyPr>
          <a:lstStyle/>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Prevention</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Relieve pain if present</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Assist with venous return</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Regain functional mobility</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Prevent venous stasis</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Prevent skin ulcerations and wound infections</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Assist muscle pump activity</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Maintain muscle and joint health</a:t>
            </a:r>
            <a:endParaRPr>
              <a:latin typeface="Times New Roman"/>
              <a:ea typeface="Times New Roman"/>
              <a:cs typeface="Times New Roman"/>
              <a:sym typeface="Times New Roman"/>
            </a:endParaRPr>
          </a:p>
          <a:p>
            <a:pPr indent="-148844" lvl="0" marL="274320" rtl="0" algn="l">
              <a:spcBef>
                <a:spcPts val="600"/>
              </a:spcBef>
              <a:spcAft>
                <a:spcPts val="0"/>
              </a:spcAft>
              <a:buSzPts val="1976"/>
              <a:buNone/>
            </a:pPr>
            <a:r>
              <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46"/>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200"/>
              <a:buFont typeface="Times New Roman"/>
              <a:buNone/>
            </a:pPr>
            <a:r>
              <a:rPr b="1" lang="en-US">
                <a:latin typeface="Times New Roman"/>
                <a:ea typeface="Times New Roman"/>
                <a:cs typeface="Times New Roman"/>
                <a:sym typeface="Times New Roman"/>
              </a:rPr>
              <a:t>Specific Treatment Techniques:</a:t>
            </a:r>
            <a:endParaRPr/>
          </a:p>
        </p:txBody>
      </p:sp>
      <p:sp>
        <p:nvSpPr>
          <p:cNvPr id="396" name="Google Shape;396;p46"/>
          <p:cNvSpPr txBox="1"/>
          <p:nvPr>
            <p:ph idx="1" type="body"/>
          </p:nvPr>
        </p:nvSpPr>
        <p:spPr>
          <a:xfrm>
            <a:off x="457200" y="1219200"/>
            <a:ext cx="8229600" cy="4937760"/>
          </a:xfrm>
          <a:prstGeom prst="rect">
            <a:avLst/>
          </a:prstGeom>
          <a:noFill/>
          <a:ln>
            <a:noFill/>
          </a:ln>
        </p:spPr>
        <p:txBody>
          <a:bodyPr anchorCtr="0" anchor="t" bIns="45700" lIns="91425" spcFirstLastPara="1" rIns="91425" wrap="square" tIns="45700">
            <a:normAutofit/>
          </a:bodyPr>
          <a:lstStyle/>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MD referral is necessary for treating patients with thrombophlebitis / DVT</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Elevate limbs to 30-45°</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Begin ambulation a.s.a.p. after surgery</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Ankle pumps, AROM/PROM of lower extremity</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Compression stockings</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Elevate limbs when sitting for prolonged periods</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Swedish massage</a:t>
            </a:r>
            <a:endParaRPr>
              <a:latin typeface="Times New Roman"/>
              <a:ea typeface="Times New Roman"/>
              <a:cs typeface="Times New Roman"/>
              <a:sym typeface="Times New Roman"/>
            </a:endParaRPr>
          </a:p>
          <a:p>
            <a:pPr indent="-148844" lvl="0" marL="274320" rtl="0" algn="l">
              <a:spcBef>
                <a:spcPts val="600"/>
              </a:spcBef>
              <a:spcAft>
                <a:spcPts val="0"/>
              </a:spcAft>
              <a:buSzPts val="1976"/>
              <a:buNone/>
            </a:pPr>
            <a:r>
              <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47"/>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200"/>
              <a:buFont typeface="Times New Roman"/>
              <a:buNone/>
            </a:pPr>
            <a:r>
              <a:rPr b="1" lang="en-US">
                <a:latin typeface="Times New Roman"/>
                <a:ea typeface="Times New Roman"/>
                <a:cs typeface="Times New Roman"/>
                <a:sym typeface="Times New Roman"/>
              </a:rPr>
              <a:t>Precautions &amp; Contraindications:</a:t>
            </a:r>
            <a:endParaRPr/>
          </a:p>
        </p:txBody>
      </p:sp>
      <p:sp>
        <p:nvSpPr>
          <p:cNvPr id="402" name="Google Shape;402;p47"/>
          <p:cNvSpPr txBox="1"/>
          <p:nvPr>
            <p:ph idx="1" type="body"/>
          </p:nvPr>
        </p:nvSpPr>
        <p:spPr>
          <a:xfrm>
            <a:off x="457200" y="1219200"/>
            <a:ext cx="8229600" cy="4937760"/>
          </a:xfrm>
          <a:prstGeom prst="rect">
            <a:avLst/>
          </a:prstGeom>
          <a:noFill/>
          <a:ln>
            <a:noFill/>
          </a:ln>
        </p:spPr>
        <p:txBody>
          <a:bodyPr anchorCtr="0" anchor="t" bIns="45700" lIns="91425" spcFirstLastPara="1" rIns="91425" wrap="square" tIns="45700">
            <a:normAutofit/>
          </a:bodyPr>
          <a:lstStyle/>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Thrombosis is a local/regional CI</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MD referral necessary if thrombus suspected</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Do not work distal to a thrombus</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Do not use heat distal to a thrombus</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Do not use AROM/PROM distal to a thrombus</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Do not work directly over a varicose vein</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No aggressive or deep techniques if patient is on blood thinners</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No use of heat if patient is on blood thinners</a:t>
            </a:r>
            <a:endParaRPr>
              <a:latin typeface="Times New Roman"/>
              <a:ea typeface="Times New Roman"/>
              <a:cs typeface="Times New Roman"/>
              <a:sym typeface="Times New Roman"/>
            </a:endParaRPr>
          </a:p>
          <a:p>
            <a:pPr indent="-148844" lvl="0" marL="274320" rtl="0" algn="l">
              <a:spcBef>
                <a:spcPts val="600"/>
              </a:spcBef>
              <a:spcAft>
                <a:spcPts val="0"/>
              </a:spcAft>
              <a:buSzPts val="1976"/>
              <a:buNone/>
            </a:pPr>
            <a:r>
              <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48"/>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200"/>
              <a:buFont typeface="Times New Roman"/>
              <a:buNone/>
            </a:pPr>
            <a:r>
              <a:rPr b="1" lang="en-US">
                <a:latin typeface="Times New Roman"/>
                <a:ea typeface="Times New Roman"/>
                <a:cs typeface="Times New Roman"/>
                <a:sym typeface="Times New Roman"/>
              </a:rPr>
              <a:t>Therapeutic Exercise:</a:t>
            </a:r>
            <a:endParaRPr/>
          </a:p>
        </p:txBody>
      </p:sp>
      <p:sp>
        <p:nvSpPr>
          <p:cNvPr id="408" name="Google Shape;408;p48"/>
          <p:cNvSpPr txBox="1"/>
          <p:nvPr>
            <p:ph idx="1" type="body"/>
          </p:nvPr>
        </p:nvSpPr>
        <p:spPr>
          <a:xfrm>
            <a:off x="457200" y="1219200"/>
            <a:ext cx="8229600" cy="4937760"/>
          </a:xfrm>
          <a:prstGeom prst="rect">
            <a:avLst/>
          </a:prstGeom>
          <a:noFill/>
          <a:ln>
            <a:noFill/>
          </a:ln>
        </p:spPr>
        <p:txBody>
          <a:bodyPr anchorCtr="0" anchor="t" bIns="45700" lIns="91425" spcFirstLastPara="1" rIns="91425" wrap="square" tIns="45700">
            <a:normAutofit/>
          </a:bodyPr>
          <a:lstStyle/>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Active ankle pumps done throughout the day while immobilized</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Isometric exercises</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AROM/PROM of all the joints of the extremities</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A graded exercise program with support stockings</a:t>
            </a:r>
            <a:endParaRPr>
              <a:latin typeface="Times New Roman"/>
              <a:ea typeface="Times New Roman"/>
              <a:cs typeface="Times New Roman"/>
              <a:sym typeface="Times New Roman"/>
            </a:endParaRPr>
          </a:p>
          <a:p>
            <a:pPr indent="-148844" lvl="0" marL="274320" rtl="0" algn="l">
              <a:spcBef>
                <a:spcPts val="600"/>
              </a:spcBef>
              <a:spcAft>
                <a:spcPts val="0"/>
              </a:spcAft>
              <a:buSzPts val="1976"/>
              <a:buNone/>
            </a:pPr>
            <a:r>
              <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49"/>
          <p:cNvSpPr txBox="1"/>
          <p:nvPr>
            <p:ph type="title"/>
          </p:nvPr>
        </p:nvSpPr>
        <p:spPr>
          <a:xfrm>
            <a:off x="457200" y="152400"/>
            <a:ext cx="8229600" cy="9906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200"/>
              <a:buFont typeface="Times New Roman"/>
              <a:buNone/>
            </a:pPr>
            <a:r>
              <a:rPr b="1" lang="en-US">
                <a:latin typeface="Times New Roman"/>
                <a:ea typeface="Times New Roman"/>
                <a:cs typeface="Times New Roman"/>
                <a:sym typeface="Times New Roman"/>
              </a:rPr>
              <a:t>Hydrotherapy:</a:t>
            </a:r>
            <a:endParaRPr/>
          </a:p>
        </p:txBody>
      </p:sp>
      <p:sp>
        <p:nvSpPr>
          <p:cNvPr id="414" name="Google Shape;414;p49"/>
          <p:cNvSpPr txBox="1"/>
          <p:nvPr>
            <p:ph idx="1" type="body"/>
          </p:nvPr>
        </p:nvSpPr>
        <p:spPr>
          <a:xfrm>
            <a:off x="457200" y="1219200"/>
            <a:ext cx="8229600" cy="4937760"/>
          </a:xfrm>
          <a:prstGeom prst="rect">
            <a:avLst/>
          </a:prstGeom>
          <a:noFill/>
          <a:ln>
            <a:noFill/>
          </a:ln>
        </p:spPr>
        <p:txBody>
          <a:bodyPr anchorCtr="0" anchor="t" bIns="45700" lIns="91425" spcFirstLastPara="1" rIns="91425" wrap="square" tIns="45700">
            <a:normAutofit/>
          </a:bodyPr>
          <a:lstStyle/>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No deep heat to involved extremity unless with MD consultation</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Mild contrast foot baths (VV)</a:t>
            </a:r>
            <a:endParaRPr>
              <a:latin typeface="Times New Roman"/>
              <a:ea typeface="Times New Roman"/>
              <a:cs typeface="Times New Roman"/>
              <a:sym typeface="Times New Roman"/>
            </a:endParaRPr>
          </a:p>
          <a:p>
            <a:pPr indent="-342900" lvl="0" marL="342900" marR="0" rtl="0" algn="l">
              <a:spcBef>
                <a:spcPts val="0"/>
              </a:spcBef>
              <a:spcAft>
                <a:spcPts val="0"/>
              </a:spcAft>
              <a:buSzPts val="1976"/>
              <a:buFont typeface="Noto Sans Symbols"/>
              <a:buChar char="∙"/>
            </a:pPr>
            <a:r>
              <a:rPr lang="en-US">
                <a:latin typeface="Times New Roman"/>
                <a:ea typeface="Times New Roman"/>
                <a:cs typeface="Times New Roman"/>
                <a:sym typeface="Times New Roman"/>
              </a:rPr>
              <a:t>Mild contrast affusions (VV)</a:t>
            </a:r>
            <a:endParaRPr>
              <a:latin typeface="Times New Roman"/>
              <a:ea typeface="Times New Roman"/>
              <a:cs typeface="Times New Roman"/>
              <a:sym typeface="Times New Roman"/>
            </a:endParaRPr>
          </a:p>
          <a:p>
            <a:pPr indent="-148844" lvl="0" marL="274320" rtl="0" algn="l">
              <a:spcBef>
                <a:spcPts val="600"/>
              </a:spcBef>
              <a:spcAft>
                <a:spcPts val="0"/>
              </a:spcAft>
              <a:buSzPts val="1976"/>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rigin">
  <a:themeElements>
    <a:clrScheme name="Origin">
      <a:dk1>
        <a:srgbClr val="000000"/>
      </a:dk1>
      <a:lt1>
        <a:srgbClr val="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rigin">
  <a:themeElements>
    <a:clrScheme name="Origin">
      <a:dk1>
        <a:srgbClr val="000000"/>
      </a:dk1>
      <a:lt1>
        <a:srgbClr val="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2021-05-03T22:42:47Z</dcterms:created>
  <dc:creator>teacher</dc:creator>
</cp:coreProperties>
</file>