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77.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79.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80.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3840">
          <p15:clr>
            <a:srgbClr val="000000"/>
          </p15:clr>
        </p15:guide>
      </p15:sldGuideLst>
    </p:ext>
    <p:ext uri="GoogleSlidesCustomDataVersion2">
      <go:slidesCustomData xmlns:go="http://customooxmlschemas.google.com/" r:id="rId86" roundtripDataSignature="AMtx7mjd0x06OqE+sr12L+DkWrhHwfUKv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84" Type="http://schemas.openxmlformats.org/officeDocument/2006/relationships/slide" Target="slides/slide79.xml"/><Relationship Id="rId83" Type="http://schemas.openxmlformats.org/officeDocument/2006/relationships/slide" Target="slides/slide78.xml"/><Relationship Id="rId42" Type="http://schemas.openxmlformats.org/officeDocument/2006/relationships/slide" Target="slides/slide37.xml"/><Relationship Id="rId86" Type="http://customschemas.google.com/relationships/presentationmetadata" Target="metadata"/><Relationship Id="rId41" Type="http://schemas.openxmlformats.org/officeDocument/2006/relationships/slide" Target="slides/slide36.xml"/><Relationship Id="rId85" Type="http://schemas.openxmlformats.org/officeDocument/2006/relationships/slide" Target="slides/slide80.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slide" Target="slides/slide68.xml"/><Relationship Id="rId72" Type="http://schemas.openxmlformats.org/officeDocument/2006/relationships/slide" Target="slides/slide67.xml"/><Relationship Id="rId31" Type="http://schemas.openxmlformats.org/officeDocument/2006/relationships/slide" Target="slides/slide26.xml"/><Relationship Id="rId75" Type="http://schemas.openxmlformats.org/officeDocument/2006/relationships/slide" Target="slides/slide70.xml"/><Relationship Id="rId30" Type="http://schemas.openxmlformats.org/officeDocument/2006/relationships/slide" Target="slides/slide25.xml"/><Relationship Id="rId74" Type="http://schemas.openxmlformats.org/officeDocument/2006/relationships/slide" Target="slides/slide69.xml"/><Relationship Id="rId33" Type="http://schemas.openxmlformats.org/officeDocument/2006/relationships/slide" Target="slides/slide28.xml"/><Relationship Id="rId77" Type="http://schemas.openxmlformats.org/officeDocument/2006/relationships/slide" Target="slides/slide72.xml"/><Relationship Id="rId32" Type="http://schemas.openxmlformats.org/officeDocument/2006/relationships/slide" Target="slides/slide27.xml"/><Relationship Id="rId76" Type="http://schemas.openxmlformats.org/officeDocument/2006/relationships/slide" Target="slides/slide71.xml"/><Relationship Id="rId35" Type="http://schemas.openxmlformats.org/officeDocument/2006/relationships/slide" Target="slides/slide30.xml"/><Relationship Id="rId79" Type="http://schemas.openxmlformats.org/officeDocument/2006/relationships/slide" Target="slides/slide74.xml"/><Relationship Id="rId34" Type="http://schemas.openxmlformats.org/officeDocument/2006/relationships/slide" Target="slides/slide29.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slide" Target="slides/slide57.xml"/><Relationship Id="rId61" Type="http://schemas.openxmlformats.org/officeDocument/2006/relationships/slide" Target="slides/slide56.xml"/><Relationship Id="rId20" Type="http://schemas.openxmlformats.org/officeDocument/2006/relationships/slide" Target="slides/slide15.xml"/><Relationship Id="rId64" Type="http://schemas.openxmlformats.org/officeDocument/2006/relationships/slide" Target="slides/slide59.xml"/><Relationship Id="rId63" Type="http://schemas.openxmlformats.org/officeDocument/2006/relationships/slide" Target="slides/slide58.xml"/><Relationship Id="rId22" Type="http://schemas.openxmlformats.org/officeDocument/2006/relationships/slide" Target="slides/slide17.xml"/><Relationship Id="rId66" Type="http://schemas.openxmlformats.org/officeDocument/2006/relationships/slide" Target="slides/slide61.xml"/><Relationship Id="rId21" Type="http://schemas.openxmlformats.org/officeDocument/2006/relationships/slide" Target="slides/slide16.xml"/><Relationship Id="rId65" Type="http://schemas.openxmlformats.org/officeDocument/2006/relationships/slide" Target="slides/slide60.xml"/><Relationship Id="rId24" Type="http://schemas.openxmlformats.org/officeDocument/2006/relationships/slide" Target="slides/slide19.xml"/><Relationship Id="rId68" Type="http://schemas.openxmlformats.org/officeDocument/2006/relationships/slide" Target="slides/slide63.xml"/><Relationship Id="rId23" Type="http://schemas.openxmlformats.org/officeDocument/2006/relationships/slide" Target="slides/slide18.xml"/><Relationship Id="rId67" Type="http://schemas.openxmlformats.org/officeDocument/2006/relationships/slide" Target="slides/slide62.xml"/><Relationship Id="rId60" Type="http://schemas.openxmlformats.org/officeDocument/2006/relationships/slide" Target="slides/slide55.xml"/><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slide" Target="slides/slide64.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p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p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p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2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p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2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p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p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3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p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3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p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3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p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3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p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3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p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3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p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3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p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3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p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3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p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3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p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4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p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4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p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4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p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4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p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4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p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4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p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4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p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4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 name="Shape 504"/>
        <p:cNvGrpSpPr/>
        <p:nvPr/>
      </p:nvGrpSpPr>
      <p:grpSpPr>
        <a:xfrm>
          <a:off x="0" y="0"/>
          <a:ext cx="0" cy="0"/>
          <a:chOff x="0" y="0"/>
          <a:chExt cx="0" cy="0"/>
        </a:xfrm>
      </p:grpSpPr>
      <p:sp>
        <p:nvSpPr>
          <p:cNvPr id="505" name="Google Shape;505;p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4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 name="Shape 510"/>
        <p:cNvGrpSpPr/>
        <p:nvPr/>
      </p:nvGrpSpPr>
      <p:grpSpPr>
        <a:xfrm>
          <a:off x="0" y="0"/>
          <a:ext cx="0" cy="0"/>
          <a:chOff x="0" y="0"/>
          <a:chExt cx="0" cy="0"/>
        </a:xfrm>
      </p:grpSpPr>
      <p:sp>
        <p:nvSpPr>
          <p:cNvPr id="511" name="Google Shape;511;p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4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p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5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p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5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p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5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p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5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p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5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5" name="Shape 545"/>
        <p:cNvGrpSpPr/>
        <p:nvPr/>
      </p:nvGrpSpPr>
      <p:grpSpPr>
        <a:xfrm>
          <a:off x="0" y="0"/>
          <a:ext cx="0" cy="0"/>
          <a:chOff x="0" y="0"/>
          <a:chExt cx="0" cy="0"/>
        </a:xfrm>
      </p:grpSpPr>
      <p:sp>
        <p:nvSpPr>
          <p:cNvPr id="546" name="Google Shape;546;p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5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1" name="Shape 551"/>
        <p:cNvGrpSpPr/>
        <p:nvPr/>
      </p:nvGrpSpPr>
      <p:grpSpPr>
        <a:xfrm>
          <a:off x="0" y="0"/>
          <a:ext cx="0" cy="0"/>
          <a:chOff x="0" y="0"/>
          <a:chExt cx="0" cy="0"/>
        </a:xfrm>
      </p:grpSpPr>
      <p:sp>
        <p:nvSpPr>
          <p:cNvPr id="552" name="Google Shape;552;p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5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7" name="Shape 557"/>
        <p:cNvGrpSpPr/>
        <p:nvPr/>
      </p:nvGrpSpPr>
      <p:grpSpPr>
        <a:xfrm>
          <a:off x="0" y="0"/>
          <a:ext cx="0" cy="0"/>
          <a:chOff x="0" y="0"/>
          <a:chExt cx="0" cy="0"/>
        </a:xfrm>
      </p:grpSpPr>
      <p:sp>
        <p:nvSpPr>
          <p:cNvPr id="558" name="Google Shape;558;p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5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3" name="Shape 563"/>
        <p:cNvGrpSpPr/>
        <p:nvPr/>
      </p:nvGrpSpPr>
      <p:grpSpPr>
        <a:xfrm>
          <a:off x="0" y="0"/>
          <a:ext cx="0" cy="0"/>
          <a:chOff x="0" y="0"/>
          <a:chExt cx="0" cy="0"/>
        </a:xfrm>
      </p:grpSpPr>
      <p:sp>
        <p:nvSpPr>
          <p:cNvPr id="564" name="Google Shape;564;p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5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9" name="Shape 569"/>
        <p:cNvGrpSpPr/>
        <p:nvPr/>
      </p:nvGrpSpPr>
      <p:grpSpPr>
        <a:xfrm>
          <a:off x="0" y="0"/>
          <a:ext cx="0" cy="0"/>
          <a:chOff x="0" y="0"/>
          <a:chExt cx="0" cy="0"/>
        </a:xfrm>
      </p:grpSpPr>
      <p:sp>
        <p:nvSpPr>
          <p:cNvPr id="570" name="Google Shape;570;p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5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5" name="Shape 575"/>
        <p:cNvGrpSpPr/>
        <p:nvPr/>
      </p:nvGrpSpPr>
      <p:grpSpPr>
        <a:xfrm>
          <a:off x="0" y="0"/>
          <a:ext cx="0" cy="0"/>
          <a:chOff x="0" y="0"/>
          <a:chExt cx="0" cy="0"/>
        </a:xfrm>
      </p:grpSpPr>
      <p:sp>
        <p:nvSpPr>
          <p:cNvPr id="576" name="Google Shape;576;p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6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0" name="Shape 580"/>
        <p:cNvGrpSpPr/>
        <p:nvPr/>
      </p:nvGrpSpPr>
      <p:grpSpPr>
        <a:xfrm>
          <a:off x="0" y="0"/>
          <a:ext cx="0" cy="0"/>
          <a:chOff x="0" y="0"/>
          <a:chExt cx="0" cy="0"/>
        </a:xfrm>
      </p:grpSpPr>
      <p:sp>
        <p:nvSpPr>
          <p:cNvPr id="581" name="Google Shape;581;p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6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5" name="Shape 585"/>
        <p:cNvGrpSpPr/>
        <p:nvPr/>
      </p:nvGrpSpPr>
      <p:grpSpPr>
        <a:xfrm>
          <a:off x="0" y="0"/>
          <a:ext cx="0" cy="0"/>
          <a:chOff x="0" y="0"/>
          <a:chExt cx="0" cy="0"/>
        </a:xfrm>
      </p:grpSpPr>
      <p:sp>
        <p:nvSpPr>
          <p:cNvPr id="586" name="Google Shape;586;p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87" name="Google Shape;587;p6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p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6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7" name="Shape 597"/>
        <p:cNvGrpSpPr/>
        <p:nvPr/>
      </p:nvGrpSpPr>
      <p:grpSpPr>
        <a:xfrm>
          <a:off x="0" y="0"/>
          <a:ext cx="0" cy="0"/>
          <a:chOff x="0" y="0"/>
          <a:chExt cx="0" cy="0"/>
        </a:xfrm>
      </p:grpSpPr>
      <p:sp>
        <p:nvSpPr>
          <p:cNvPr id="598" name="Google Shape;598;p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6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3" name="Shape 603"/>
        <p:cNvGrpSpPr/>
        <p:nvPr/>
      </p:nvGrpSpPr>
      <p:grpSpPr>
        <a:xfrm>
          <a:off x="0" y="0"/>
          <a:ext cx="0" cy="0"/>
          <a:chOff x="0" y="0"/>
          <a:chExt cx="0" cy="0"/>
        </a:xfrm>
      </p:grpSpPr>
      <p:sp>
        <p:nvSpPr>
          <p:cNvPr id="604" name="Google Shape;604;p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6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9" name="Shape 609"/>
        <p:cNvGrpSpPr/>
        <p:nvPr/>
      </p:nvGrpSpPr>
      <p:grpSpPr>
        <a:xfrm>
          <a:off x="0" y="0"/>
          <a:ext cx="0" cy="0"/>
          <a:chOff x="0" y="0"/>
          <a:chExt cx="0" cy="0"/>
        </a:xfrm>
      </p:grpSpPr>
      <p:sp>
        <p:nvSpPr>
          <p:cNvPr id="610" name="Google Shape;610;p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6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5" name="Shape 615"/>
        <p:cNvGrpSpPr/>
        <p:nvPr/>
      </p:nvGrpSpPr>
      <p:grpSpPr>
        <a:xfrm>
          <a:off x="0" y="0"/>
          <a:ext cx="0" cy="0"/>
          <a:chOff x="0" y="0"/>
          <a:chExt cx="0" cy="0"/>
        </a:xfrm>
      </p:grpSpPr>
      <p:sp>
        <p:nvSpPr>
          <p:cNvPr id="616" name="Google Shape;616;p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6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1" name="Shape 621"/>
        <p:cNvGrpSpPr/>
        <p:nvPr/>
      </p:nvGrpSpPr>
      <p:grpSpPr>
        <a:xfrm>
          <a:off x="0" y="0"/>
          <a:ext cx="0" cy="0"/>
          <a:chOff x="0" y="0"/>
          <a:chExt cx="0" cy="0"/>
        </a:xfrm>
      </p:grpSpPr>
      <p:sp>
        <p:nvSpPr>
          <p:cNvPr id="622" name="Google Shape;622;p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6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7" name="Shape 627"/>
        <p:cNvGrpSpPr/>
        <p:nvPr/>
      </p:nvGrpSpPr>
      <p:grpSpPr>
        <a:xfrm>
          <a:off x="0" y="0"/>
          <a:ext cx="0" cy="0"/>
          <a:chOff x="0" y="0"/>
          <a:chExt cx="0" cy="0"/>
        </a:xfrm>
      </p:grpSpPr>
      <p:sp>
        <p:nvSpPr>
          <p:cNvPr id="628" name="Google Shape;628;p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6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3" name="Shape 633"/>
        <p:cNvGrpSpPr/>
        <p:nvPr/>
      </p:nvGrpSpPr>
      <p:grpSpPr>
        <a:xfrm>
          <a:off x="0" y="0"/>
          <a:ext cx="0" cy="0"/>
          <a:chOff x="0" y="0"/>
          <a:chExt cx="0" cy="0"/>
        </a:xfrm>
      </p:grpSpPr>
      <p:sp>
        <p:nvSpPr>
          <p:cNvPr id="634" name="Google Shape;634;p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7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9" name="Shape 639"/>
        <p:cNvGrpSpPr/>
        <p:nvPr/>
      </p:nvGrpSpPr>
      <p:grpSpPr>
        <a:xfrm>
          <a:off x="0" y="0"/>
          <a:ext cx="0" cy="0"/>
          <a:chOff x="0" y="0"/>
          <a:chExt cx="0" cy="0"/>
        </a:xfrm>
      </p:grpSpPr>
      <p:sp>
        <p:nvSpPr>
          <p:cNvPr id="640" name="Google Shape;640;p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p7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5" name="Shape 645"/>
        <p:cNvGrpSpPr/>
        <p:nvPr/>
      </p:nvGrpSpPr>
      <p:grpSpPr>
        <a:xfrm>
          <a:off x="0" y="0"/>
          <a:ext cx="0" cy="0"/>
          <a:chOff x="0" y="0"/>
          <a:chExt cx="0" cy="0"/>
        </a:xfrm>
      </p:grpSpPr>
      <p:sp>
        <p:nvSpPr>
          <p:cNvPr id="646" name="Google Shape;646;p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p7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0" name="Shape 650"/>
        <p:cNvGrpSpPr/>
        <p:nvPr/>
      </p:nvGrpSpPr>
      <p:grpSpPr>
        <a:xfrm>
          <a:off x="0" y="0"/>
          <a:ext cx="0" cy="0"/>
          <a:chOff x="0" y="0"/>
          <a:chExt cx="0" cy="0"/>
        </a:xfrm>
      </p:grpSpPr>
      <p:sp>
        <p:nvSpPr>
          <p:cNvPr id="651" name="Google Shape;651;p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7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6" name="Shape 656"/>
        <p:cNvGrpSpPr/>
        <p:nvPr/>
      </p:nvGrpSpPr>
      <p:grpSpPr>
        <a:xfrm>
          <a:off x="0" y="0"/>
          <a:ext cx="0" cy="0"/>
          <a:chOff x="0" y="0"/>
          <a:chExt cx="0" cy="0"/>
        </a:xfrm>
      </p:grpSpPr>
      <p:sp>
        <p:nvSpPr>
          <p:cNvPr id="657" name="Google Shape;657;p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7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2" name="Shape 662"/>
        <p:cNvGrpSpPr/>
        <p:nvPr/>
      </p:nvGrpSpPr>
      <p:grpSpPr>
        <a:xfrm>
          <a:off x="0" y="0"/>
          <a:ext cx="0" cy="0"/>
          <a:chOff x="0" y="0"/>
          <a:chExt cx="0" cy="0"/>
        </a:xfrm>
      </p:grpSpPr>
      <p:sp>
        <p:nvSpPr>
          <p:cNvPr id="663" name="Google Shape;663;p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7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8" name="Shape 668"/>
        <p:cNvGrpSpPr/>
        <p:nvPr/>
      </p:nvGrpSpPr>
      <p:grpSpPr>
        <a:xfrm>
          <a:off x="0" y="0"/>
          <a:ext cx="0" cy="0"/>
          <a:chOff x="0" y="0"/>
          <a:chExt cx="0" cy="0"/>
        </a:xfrm>
      </p:grpSpPr>
      <p:sp>
        <p:nvSpPr>
          <p:cNvPr id="669" name="Google Shape;669;p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70" name="Google Shape;670;p7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4" name="Shape 674"/>
        <p:cNvGrpSpPr/>
        <p:nvPr/>
      </p:nvGrpSpPr>
      <p:grpSpPr>
        <a:xfrm>
          <a:off x="0" y="0"/>
          <a:ext cx="0" cy="0"/>
          <a:chOff x="0" y="0"/>
          <a:chExt cx="0" cy="0"/>
        </a:xfrm>
      </p:grpSpPr>
      <p:sp>
        <p:nvSpPr>
          <p:cNvPr id="675" name="Google Shape;675;p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7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0" name="Shape 680"/>
        <p:cNvGrpSpPr/>
        <p:nvPr/>
      </p:nvGrpSpPr>
      <p:grpSpPr>
        <a:xfrm>
          <a:off x="0" y="0"/>
          <a:ext cx="0" cy="0"/>
          <a:chOff x="0" y="0"/>
          <a:chExt cx="0" cy="0"/>
        </a:xfrm>
      </p:grpSpPr>
      <p:sp>
        <p:nvSpPr>
          <p:cNvPr id="681" name="Google Shape;681;p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7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6" name="Shape 686"/>
        <p:cNvGrpSpPr/>
        <p:nvPr/>
      </p:nvGrpSpPr>
      <p:grpSpPr>
        <a:xfrm>
          <a:off x="0" y="0"/>
          <a:ext cx="0" cy="0"/>
          <a:chOff x="0" y="0"/>
          <a:chExt cx="0" cy="0"/>
        </a:xfrm>
      </p:grpSpPr>
      <p:sp>
        <p:nvSpPr>
          <p:cNvPr id="687" name="Google Shape;687;p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7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2" name="Shape 692"/>
        <p:cNvGrpSpPr/>
        <p:nvPr/>
      </p:nvGrpSpPr>
      <p:grpSpPr>
        <a:xfrm>
          <a:off x="0" y="0"/>
          <a:ext cx="0" cy="0"/>
          <a:chOff x="0" y="0"/>
          <a:chExt cx="0" cy="0"/>
        </a:xfrm>
      </p:grpSpPr>
      <p:sp>
        <p:nvSpPr>
          <p:cNvPr id="693" name="Google Shape;693;p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8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52" name="Shape 52"/>
        <p:cNvGrpSpPr/>
        <p:nvPr/>
      </p:nvGrpSpPr>
      <p:grpSpPr>
        <a:xfrm>
          <a:off x="0" y="0"/>
          <a:ext cx="0" cy="0"/>
          <a:chOff x="0" y="0"/>
          <a:chExt cx="0" cy="0"/>
        </a:xfrm>
      </p:grpSpPr>
      <p:pic>
        <p:nvPicPr>
          <p:cNvPr descr="\\DROBO-FS\QuickDrops\JB\PPTX NG\Droplets\LightingOverlay.png" id="53" name="Google Shape;53;p82"/>
          <p:cNvPicPr preferRelativeResize="0"/>
          <p:nvPr/>
        </p:nvPicPr>
        <p:blipFill rotWithShape="1">
          <a:blip r:embed="rId2">
            <a:alphaModFix amt="30000"/>
          </a:blip>
          <a:srcRect b="0" l="0" r="0" t="0"/>
          <a:stretch/>
        </p:blipFill>
        <p:spPr>
          <a:xfrm>
            <a:off x="0" y="-1"/>
            <a:ext cx="12192003" cy="6858001"/>
          </a:xfrm>
          <a:prstGeom prst="rect">
            <a:avLst/>
          </a:prstGeom>
          <a:noFill/>
          <a:ln>
            <a:noFill/>
          </a:ln>
        </p:spPr>
      </p:pic>
      <p:grpSp>
        <p:nvGrpSpPr>
          <p:cNvPr id="54" name="Google Shape;54;p82"/>
          <p:cNvGrpSpPr/>
          <p:nvPr/>
        </p:nvGrpSpPr>
        <p:grpSpPr>
          <a:xfrm>
            <a:off x="0" y="0"/>
            <a:ext cx="2305051" cy="6858001"/>
            <a:chOff x="0" y="0"/>
            <a:chExt cx="2305051" cy="6858001"/>
          </a:xfrm>
        </p:grpSpPr>
        <p:sp>
          <p:nvSpPr>
            <p:cNvPr id="55" name="Google Shape;55;p82"/>
            <p:cNvSpPr/>
            <p:nvPr/>
          </p:nvSpPr>
          <p:spPr>
            <a:xfrm>
              <a:off x="1209675" y="4763"/>
              <a:ext cx="23813" cy="2181225"/>
            </a:xfrm>
            <a:prstGeom prst="rect">
              <a:avLst/>
            </a:pr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82"/>
            <p:cNvSpPr/>
            <p:nvPr/>
          </p:nvSpPr>
          <p:spPr>
            <a:xfrm>
              <a:off x="1128713" y="217646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82"/>
            <p:cNvSpPr/>
            <p:nvPr/>
          </p:nvSpPr>
          <p:spPr>
            <a:xfrm>
              <a:off x="1123950" y="4021138"/>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82"/>
            <p:cNvSpPr/>
            <p:nvPr/>
          </p:nvSpPr>
          <p:spPr>
            <a:xfrm>
              <a:off x="414338" y="9525"/>
              <a:ext cx="28575" cy="4481513"/>
            </a:xfrm>
            <a:prstGeom prst="rect">
              <a:avLst/>
            </a:pr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82"/>
            <p:cNvSpPr/>
            <p:nvPr/>
          </p:nvSpPr>
          <p:spPr>
            <a:xfrm>
              <a:off x="333375" y="448151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82"/>
            <p:cNvSpPr/>
            <p:nvPr/>
          </p:nvSpPr>
          <p:spPr>
            <a:xfrm>
              <a:off x="190500" y="9525"/>
              <a:ext cx="152400" cy="908050"/>
            </a:xfrm>
            <a:custGeom>
              <a:rect b="b" l="l" r="r" t="t"/>
              <a:pathLst>
                <a:path extrusionOk="0" h="572" w="96">
                  <a:moveTo>
                    <a:pt x="15" y="572"/>
                  </a:moveTo>
                  <a:lnTo>
                    <a:pt x="0" y="566"/>
                  </a:lnTo>
                  <a:lnTo>
                    <a:pt x="81" y="380"/>
                  </a:lnTo>
                  <a:lnTo>
                    <a:pt x="81" y="0"/>
                  </a:lnTo>
                  <a:lnTo>
                    <a:pt x="96" y="0"/>
                  </a:lnTo>
                  <a:lnTo>
                    <a:pt x="96" y="383"/>
                  </a:lnTo>
                  <a:lnTo>
                    <a:pt x="15" y="572"/>
                  </a:lnTo>
                  <a:close/>
                </a:path>
              </a:pathLst>
            </a:custGeom>
            <a:gradFill>
              <a:gsLst>
                <a:gs pos="0">
                  <a:schemeClr val="lt2"/>
                </a:gs>
                <a:gs pos="100000">
                  <a:srgbClr val="3B95DE"/>
                </a:gs>
              </a:gsLst>
              <a:lin ang="5400000" scaled="0"/>
            </a:gradFill>
            <a:ln>
              <a:noFill/>
            </a:ln>
          </p:spPr>
        </p:sp>
        <p:sp>
          <p:nvSpPr>
            <p:cNvPr id="61" name="Google Shape;61;p82"/>
            <p:cNvSpPr/>
            <p:nvPr/>
          </p:nvSpPr>
          <p:spPr>
            <a:xfrm>
              <a:off x="1290638" y="14288"/>
              <a:ext cx="376238" cy="1801813"/>
            </a:xfrm>
            <a:custGeom>
              <a:rect b="b" l="l" r="r" t="t"/>
              <a:pathLst>
                <a:path extrusionOk="0" h="1135" w="237">
                  <a:moveTo>
                    <a:pt x="222" y="1135"/>
                  </a:moveTo>
                  <a:lnTo>
                    <a:pt x="0" y="620"/>
                  </a:lnTo>
                  <a:lnTo>
                    <a:pt x="0" y="0"/>
                  </a:lnTo>
                  <a:lnTo>
                    <a:pt x="18" y="0"/>
                  </a:lnTo>
                  <a:lnTo>
                    <a:pt x="18" y="617"/>
                  </a:lnTo>
                  <a:lnTo>
                    <a:pt x="237" y="1129"/>
                  </a:lnTo>
                  <a:lnTo>
                    <a:pt x="222" y="1135"/>
                  </a:lnTo>
                  <a:close/>
                </a:path>
              </a:pathLst>
            </a:custGeom>
            <a:gradFill>
              <a:gsLst>
                <a:gs pos="0">
                  <a:schemeClr val="lt2"/>
                </a:gs>
                <a:gs pos="100000">
                  <a:srgbClr val="3B95DE"/>
                </a:gs>
              </a:gsLst>
              <a:lin ang="5400000" scaled="0"/>
            </a:gradFill>
            <a:ln>
              <a:noFill/>
            </a:ln>
          </p:spPr>
        </p:sp>
        <p:sp>
          <p:nvSpPr>
            <p:cNvPr id="62" name="Google Shape;62;p82"/>
            <p:cNvSpPr/>
            <p:nvPr/>
          </p:nvSpPr>
          <p:spPr>
            <a:xfrm>
              <a:off x="1600200" y="1801813"/>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82"/>
            <p:cNvSpPr/>
            <p:nvPr/>
          </p:nvSpPr>
          <p:spPr>
            <a:xfrm>
              <a:off x="1381125" y="9525"/>
              <a:ext cx="371475" cy="1425575"/>
            </a:xfrm>
            <a:custGeom>
              <a:rect b="b" l="l" r="r" t="t"/>
              <a:pathLst>
                <a:path extrusionOk="0" h="898" w="234">
                  <a:moveTo>
                    <a:pt x="219" y="898"/>
                  </a:moveTo>
                  <a:lnTo>
                    <a:pt x="0" y="383"/>
                  </a:lnTo>
                  <a:lnTo>
                    <a:pt x="0" y="0"/>
                  </a:lnTo>
                  <a:lnTo>
                    <a:pt x="15" y="0"/>
                  </a:lnTo>
                  <a:lnTo>
                    <a:pt x="15" y="380"/>
                  </a:lnTo>
                  <a:lnTo>
                    <a:pt x="234" y="892"/>
                  </a:lnTo>
                  <a:lnTo>
                    <a:pt x="219" y="898"/>
                  </a:lnTo>
                  <a:close/>
                </a:path>
              </a:pathLst>
            </a:custGeom>
            <a:gradFill>
              <a:gsLst>
                <a:gs pos="0">
                  <a:schemeClr val="lt2"/>
                </a:gs>
                <a:gs pos="100000">
                  <a:srgbClr val="3B95DE"/>
                </a:gs>
              </a:gsLst>
              <a:lin ang="5400000" scaled="0"/>
            </a:gradFill>
            <a:ln>
              <a:noFill/>
            </a:ln>
          </p:spPr>
        </p:sp>
        <p:sp>
          <p:nvSpPr>
            <p:cNvPr id="64" name="Google Shape;64;p82"/>
            <p:cNvSpPr/>
            <p:nvPr/>
          </p:nvSpPr>
          <p:spPr>
            <a:xfrm>
              <a:off x="1643063" y="0"/>
              <a:ext cx="152400" cy="912813"/>
            </a:xfrm>
            <a:custGeom>
              <a:rect b="b" l="l" r="r" t="t"/>
              <a:pathLst>
                <a:path extrusionOk="0" h="575" w="96">
                  <a:moveTo>
                    <a:pt x="96" y="575"/>
                  </a:moveTo>
                  <a:lnTo>
                    <a:pt x="78" y="575"/>
                  </a:lnTo>
                  <a:lnTo>
                    <a:pt x="78" y="192"/>
                  </a:lnTo>
                  <a:lnTo>
                    <a:pt x="0" y="6"/>
                  </a:lnTo>
                  <a:lnTo>
                    <a:pt x="15" y="0"/>
                  </a:lnTo>
                  <a:lnTo>
                    <a:pt x="96" y="189"/>
                  </a:lnTo>
                  <a:lnTo>
                    <a:pt x="96" y="575"/>
                  </a:lnTo>
                  <a:close/>
                </a:path>
              </a:pathLst>
            </a:custGeom>
            <a:gradFill>
              <a:gsLst>
                <a:gs pos="0">
                  <a:schemeClr val="lt2"/>
                </a:gs>
                <a:gs pos="100000">
                  <a:srgbClr val="3B95DE"/>
                </a:gs>
              </a:gsLst>
              <a:lin ang="5400000" scaled="0"/>
            </a:gradFill>
            <a:ln>
              <a:noFill/>
            </a:ln>
          </p:spPr>
        </p:sp>
        <p:sp>
          <p:nvSpPr>
            <p:cNvPr id="65" name="Google Shape;65;p82"/>
            <p:cNvSpPr/>
            <p:nvPr/>
          </p:nvSpPr>
          <p:spPr>
            <a:xfrm>
              <a:off x="1685925" y="142081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82"/>
            <p:cNvSpPr/>
            <p:nvPr/>
          </p:nvSpPr>
          <p:spPr>
            <a:xfrm>
              <a:off x="1685925" y="903288"/>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82"/>
            <p:cNvSpPr/>
            <p:nvPr/>
          </p:nvSpPr>
          <p:spPr>
            <a:xfrm>
              <a:off x="1743075" y="4763"/>
              <a:ext cx="419100" cy="522288"/>
            </a:xfrm>
            <a:custGeom>
              <a:rect b="b" l="l" r="r" t="t"/>
              <a:pathLst>
                <a:path extrusionOk="0" h="329" w="264">
                  <a:moveTo>
                    <a:pt x="252" y="329"/>
                  </a:moveTo>
                  <a:lnTo>
                    <a:pt x="45" y="120"/>
                  </a:lnTo>
                  <a:lnTo>
                    <a:pt x="0" y="6"/>
                  </a:lnTo>
                  <a:lnTo>
                    <a:pt x="15" y="0"/>
                  </a:lnTo>
                  <a:lnTo>
                    <a:pt x="60" y="111"/>
                  </a:lnTo>
                  <a:lnTo>
                    <a:pt x="264" y="317"/>
                  </a:lnTo>
                  <a:lnTo>
                    <a:pt x="252" y="329"/>
                  </a:lnTo>
                  <a:close/>
                </a:path>
              </a:pathLst>
            </a:custGeom>
            <a:gradFill>
              <a:gsLst>
                <a:gs pos="0">
                  <a:schemeClr val="lt2"/>
                </a:gs>
                <a:gs pos="100000">
                  <a:srgbClr val="3B95DE"/>
                </a:gs>
              </a:gsLst>
              <a:lin ang="5400000" scaled="0"/>
            </a:gradFill>
            <a:ln>
              <a:noFill/>
            </a:ln>
          </p:spPr>
        </p:sp>
        <p:sp>
          <p:nvSpPr>
            <p:cNvPr id="68" name="Google Shape;68;p82"/>
            <p:cNvSpPr/>
            <p:nvPr/>
          </p:nvSpPr>
          <p:spPr>
            <a:xfrm>
              <a:off x="2119313" y="488950"/>
              <a:ext cx="161925" cy="147638"/>
            </a:xfrm>
            <a:custGeom>
              <a:rect b="b" l="l" r="r" t="t"/>
              <a:pathLst>
                <a:path extrusionOk="0" h="31" w="34">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82"/>
            <p:cNvSpPr/>
            <p:nvPr/>
          </p:nvSpPr>
          <p:spPr>
            <a:xfrm>
              <a:off x="952500" y="4763"/>
              <a:ext cx="152400" cy="908050"/>
            </a:xfrm>
            <a:custGeom>
              <a:rect b="b" l="l" r="r" t="t"/>
              <a:pathLst>
                <a:path extrusionOk="0" h="572" w="96">
                  <a:moveTo>
                    <a:pt x="15" y="572"/>
                  </a:moveTo>
                  <a:lnTo>
                    <a:pt x="0" y="572"/>
                  </a:lnTo>
                  <a:lnTo>
                    <a:pt x="0" y="189"/>
                  </a:lnTo>
                  <a:lnTo>
                    <a:pt x="81" y="0"/>
                  </a:lnTo>
                  <a:lnTo>
                    <a:pt x="96" y="6"/>
                  </a:lnTo>
                  <a:lnTo>
                    <a:pt x="15" y="192"/>
                  </a:lnTo>
                  <a:lnTo>
                    <a:pt x="15" y="572"/>
                  </a:lnTo>
                  <a:close/>
                </a:path>
              </a:pathLst>
            </a:custGeom>
            <a:gradFill>
              <a:gsLst>
                <a:gs pos="0">
                  <a:schemeClr val="lt2"/>
                </a:gs>
                <a:gs pos="100000">
                  <a:srgbClr val="3B95DE"/>
                </a:gs>
              </a:gsLst>
              <a:lin ang="5400000" scaled="0"/>
            </a:gradFill>
            <a:ln>
              <a:noFill/>
            </a:ln>
          </p:spPr>
        </p:sp>
        <p:sp>
          <p:nvSpPr>
            <p:cNvPr id="70" name="Google Shape;70;p82"/>
            <p:cNvSpPr/>
            <p:nvPr/>
          </p:nvSpPr>
          <p:spPr>
            <a:xfrm>
              <a:off x="866775" y="903288"/>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82"/>
            <p:cNvSpPr/>
            <p:nvPr/>
          </p:nvSpPr>
          <p:spPr>
            <a:xfrm>
              <a:off x="890588" y="155416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82"/>
            <p:cNvSpPr/>
            <p:nvPr/>
          </p:nvSpPr>
          <p:spPr>
            <a:xfrm>
              <a:off x="738188" y="5622925"/>
              <a:ext cx="338138" cy="1216025"/>
            </a:xfrm>
            <a:custGeom>
              <a:rect b="b" l="l" r="r" t="t"/>
              <a:pathLst>
                <a:path extrusionOk="0" h="766" w="213">
                  <a:moveTo>
                    <a:pt x="213" y="766"/>
                  </a:moveTo>
                  <a:lnTo>
                    <a:pt x="195" y="766"/>
                  </a:lnTo>
                  <a:lnTo>
                    <a:pt x="195" y="464"/>
                  </a:lnTo>
                  <a:lnTo>
                    <a:pt x="0" y="6"/>
                  </a:lnTo>
                  <a:lnTo>
                    <a:pt x="12" y="0"/>
                  </a:lnTo>
                  <a:lnTo>
                    <a:pt x="213" y="461"/>
                  </a:lnTo>
                  <a:lnTo>
                    <a:pt x="213" y="766"/>
                  </a:lnTo>
                  <a:close/>
                </a:path>
              </a:pathLst>
            </a:custGeom>
            <a:gradFill>
              <a:gsLst>
                <a:gs pos="0">
                  <a:schemeClr val="lt2"/>
                </a:gs>
                <a:gs pos="100000">
                  <a:srgbClr val="3B95DE"/>
                </a:gs>
              </a:gsLst>
              <a:lin ang="5400000" scaled="0"/>
            </a:gradFill>
            <a:ln>
              <a:noFill/>
            </a:ln>
          </p:spPr>
        </p:sp>
        <p:sp>
          <p:nvSpPr>
            <p:cNvPr id="73" name="Google Shape;73;p82"/>
            <p:cNvSpPr/>
            <p:nvPr/>
          </p:nvSpPr>
          <p:spPr>
            <a:xfrm>
              <a:off x="647700" y="5480050"/>
              <a:ext cx="157163" cy="157163"/>
            </a:xfrm>
            <a:custGeom>
              <a:rect b="b" l="l" r="r" t="t"/>
              <a:pathLst>
                <a:path extrusionOk="0" h="33" w="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82"/>
            <p:cNvSpPr/>
            <p:nvPr/>
          </p:nvSpPr>
          <p:spPr>
            <a:xfrm>
              <a:off x="66675" y="903288"/>
              <a:ext cx="190500" cy="190500"/>
            </a:xfrm>
            <a:custGeom>
              <a:rect b="b" l="l" r="r" t="t"/>
              <a:pathLst>
                <a:path extrusionOk="0" h="40" w="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82"/>
            <p:cNvSpPr/>
            <p:nvPr/>
          </p:nvSpPr>
          <p:spPr>
            <a:xfrm>
              <a:off x="0" y="3897313"/>
              <a:ext cx="133350" cy="266700"/>
            </a:xfrm>
            <a:custGeom>
              <a:rect b="b" l="l" r="r" t="t"/>
              <a:pathLst>
                <a:path extrusionOk="0" h="168" w="84">
                  <a:moveTo>
                    <a:pt x="69" y="168"/>
                  </a:moveTo>
                  <a:lnTo>
                    <a:pt x="0" y="6"/>
                  </a:lnTo>
                  <a:lnTo>
                    <a:pt x="12" y="0"/>
                  </a:lnTo>
                  <a:lnTo>
                    <a:pt x="84" y="162"/>
                  </a:lnTo>
                  <a:lnTo>
                    <a:pt x="69" y="168"/>
                  </a:lnTo>
                  <a:close/>
                </a:path>
              </a:pathLst>
            </a:custGeom>
            <a:gradFill>
              <a:gsLst>
                <a:gs pos="0">
                  <a:schemeClr val="lt2"/>
                </a:gs>
                <a:gs pos="100000">
                  <a:srgbClr val="3B95DE"/>
                </a:gs>
              </a:gsLst>
              <a:lin ang="5400000" scaled="0"/>
            </a:gradFill>
            <a:ln>
              <a:noFill/>
            </a:ln>
          </p:spPr>
        </p:sp>
        <p:sp>
          <p:nvSpPr>
            <p:cNvPr id="76" name="Google Shape;76;p82"/>
            <p:cNvSpPr/>
            <p:nvPr/>
          </p:nvSpPr>
          <p:spPr>
            <a:xfrm>
              <a:off x="66675" y="4149725"/>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82"/>
            <p:cNvSpPr/>
            <p:nvPr/>
          </p:nvSpPr>
          <p:spPr>
            <a:xfrm>
              <a:off x="0" y="1644650"/>
              <a:ext cx="133350" cy="269875"/>
            </a:xfrm>
            <a:custGeom>
              <a:rect b="b" l="l" r="r" t="t"/>
              <a:pathLst>
                <a:path extrusionOk="0" h="170" w="84">
                  <a:moveTo>
                    <a:pt x="12" y="170"/>
                  </a:moveTo>
                  <a:lnTo>
                    <a:pt x="0" y="164"/>
                  </a:lnTo>
                  <a:lnTo>
                    <a:pt x="69" y="0"/>
                  </a:lnTo>
                  <a:lnTo>
                    <a:pt x="84" y="6"/>
                  </a:lnTo>
                  <a:lnTo>
                    <a:pt x="12" y="170"/>
                  </a:lnTo>
                  <a:close/>
                </a:path>
              </a:pathLst>
            </a:custGeom>
            <a:gradFill>
              <a:gsLst>
                <a:gs pos="0">
                  <a:schemeClr val="lt2"/>
                </a:gs>
                <a:gs pos="100000">
                  <a:srgbClr val="3B95DE"/>
                </a:gs>
              </a:gsLst>
              <a:lin ang="5400000" scaled="0"/>
            </a:gradFill>
            <a:ln>
              <a:noFill/>
            </a:ln>
          </p:spPr>
        </p:sp>
        <p:sp>
          <p:nvSpPr>
            <p:cNvPr id="78" name="Google Shape;78;p82"/>
            <p:cNvSpPr/>
            <p:nvPr/>
          </p:nvSpPr>
          <p:spPr>
            <a:xfrm>
              <a:off x="66675" y="1468438"/>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82"/>
            <p:cNvSpPr/>
            <p:nvPr/>
          </p:nvSpPr>
          <p:spPr>
            <a:xfrm>
              <a:off x="695325" y="4763"/>
              <a:ext cx="309563" cy="1558925"/>
            </a:xfrm>
            <a:custGeom>
              <a:rect b="b" l="l" r="r" t="t"/>
              <a:pathLst>
                <a:path extrusionOk="0" h="982" w="195">
                  <a:moveTo>
                    <a:pt x="195" y="982"/>
                  </a:moveTo>
                  <a:lnTo>
                    <a:pt x="177" y="982"/>
                  </a:lnTo>
                  <a:lnTo>
                    <a:pt x="177" y="805"/>
                  </a:lnTo>
                  <a:lnTo>
                    <a:pt x="0" y="629"/>
                  </a:lnTo>
                  <a:lnTo>
                    <a:pt x="0" y="0"/>
                  </a:lnTo>
                  <a:lnTo>
                    <a:pt x="18" y="0"/>
                  </a:lnTo>
                  <a:lnTo>
                    <a:pt x="18" y="623"/>
                  </a:lnTo>
                  <a:lnTo>
                    <a:pt x="195" y="796"/>
                  </a:lnTo>
                  <a:lnTo>
                    <a:pt x="195" y="982"/>
                  </a:lnTo>
                  <a:close/>
                </a:path>
              </a:pathLst>
            </a:custGeom>
            <a:gradFill>
              <a:gsLst>
                <a:gs pos="0">
                  <a:schemeClr val="lt2"/>
                </a:gs>
                <a:gs pos="100000">
                  <a:srgbClr val="3B95DE"/>
                </a:gs>
              </a:gsLst>
              <a:lin ang="5400000" scaled="0"/>
            </a:gradFill>
            <a:ln>
              <a:noFill/>
            </a:ln>
          </p:spPr>
        </p:sp>
        <p:sp>
          <p:nvSpPr>
            <p:cNvPr id="80" name="Google Shape;80;p82"/>
            <p:cNvSpPr/>
            <p:nvPr/>
          </p:nvSpPr>
          <p:spPr>
            <a:xfrm>
              <a:off x="57150" y="4881563"/>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82"/>
            <p:cNvSpPr/>
            <p:nvPr/>
          </p:nvSpPr>
          <p:spPr>
            <a:xfrm>
              <a:off x="138113" y="5060950"/>
              <a:ext cx="304800" cy="1778000"/>
            </a:xfrm>
            <a:custGeom>
              <a:rect b="b" l="l" r="r" t="t"/>
              <a:pathLst>
                <a:path extrusionOk="0" h="1120" w="192">
                  <a:moveTo>
                    <a:pt x="192" y="1120"/>
                  </a:moveTo>
                  <a:lnTo>
                    <a:pt x="177" y="1120"/>
                  </a:lnTo>
                  <a:lnTo>
                    <a:pt x="177" y="360"/>
                  </a:lnTo>
                  <a:lnTo>
                    <a:pt x="0" y="183"/>
                  </a:lnTo>
                  <a:lnTo>
                    <a:pt x="0" y="0"/>
                  </a:lnTo>
                  <a:lnTo>
                    <a:pt x="15" y="0"/>
                  </a:lnTo>
                  <a:lnTo>
                    <a:pt x="15" y="177"/>
                  </a:lnTo>
                  <a:lnTo>
                    <a:pt x="192" y="354"/>
                  </a:lnTo>
                  <a:lnTo>
                    <a:pt x="192" y="1120"/>
                  </a:lnTo>
                  <a:close/>
                </a:path>
              </a:pathLst>
            </a:custGeom>
            <a:gradFill>
              <a:gsLst>
                <a:gs pos="0">
                  <a:schemeClr val="lt2"/>
                </a:gs>
                <a:gs pos="100000">
                  <a:srgbClr val="3B95DE"/>
                </a:gs>
              </a:gsLst>
              <a:lin ang="5400000" scaled="0"/>
            </a:gradFill>
            <a:ln>
              <a:noFill/>
            </a:ln>
          </p:spPr>
        </p:sp>
        <p:sp>
          <p:nvSpPr>
            <p:cNvPr id="82" name="Google Shape;82;p82"/>
            <p:cNvSpPr/>
            <p:nvPr/>
          </p:nvSpPr>
          <p:spPr>
            <a:xfrm>
              <a:off x="561975" y="6430963"/>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82"/>
            <p:cNvSpPr/>
            <p:nvPr/>
          </p:nvSpPr>
          <p:spPr>
            <a:xfrm>
              <a:off x="642938" y="6610350"/>
              <a:ext cx="23813" cy="242888"/>
            </a:xfrm>
            <a:prstGeom prst="rect">
              <a:avLst/>
            </a:pr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82"/>
            <p:cNvSpPr/>
            <p:nvPr/>
          </p:nvSpPr>
          <p:spPr>
            <a:xfrm>
              <a:off x="76200" y="6430963"/>
              <a:ext cx="190500" cy="188913"/>
            </a:xfrm>
            <a:custGeom>
              <a:rect b="b" l="l" r="r" t="t"/>
              <a:pathLst>
                <a:path extrusionOk="0" h="40" w="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82"/>
            <p:cNvSpPr/>
            <p:nvPr/>
          </p:nvSpPr>
          <p:spPr>
            <a:xfrm>
              <a:off x="0" y="5978525"/>
              <a:ext cx="190500" cy="461963"/>
            </a:xfrm>
            <a:custGeom>
              <a:rect b="b" l="l" r="r" t="t"/>
              <a:pathLst>
                <a:path extrusionOk="0" h="291" w="120">
                  <a:moveTo>
                    <a:pt x="120" y="291"/>
                  </a:moveTo>
                  <a:lnTo>
                    <a:pt x="105" y="291"/>
                  </a:lnTo>
                  <a:lnTo>
                    <a:pt x="105" y="114"/>
                  </a:lnTo>
                  <a:lnTo>
                    <a:pt x="0" y="9"/>
                  </a:lnTo>
                  <a:lnTo>
                    <a:pt x="12" y="0"/>
                  </a:lnTo>
                  <a:lnTo>
                    <a:pt x="120" y="108"/>
                  </a:lnTo>
                  <a:lnTo>
                    <a:pt x="120" y="291"/>
                  </a:lnTo>
                  <a:close/>
                </a:path>
              </a:pathLst>
            </a:custGeom>
            <a:gradFill>
              <a:gsLst>
                <a:gs pos="0">
                  <a:schemeClr val="lt2"/>
                </a:gs>
                <a:gs pos="100000">
                  <a:srgbClr val="3B95DE"/>
                </a:gs>
              </a:gsLst>
              <a:lin ang="5400000" scaled="0"/>
            </a:gradFill>
            <a:ln>
              <a:noFill/>
            </a:ln>
          </p:spPr>
        </p:sp>
        <p:sp>
          <p:nvSpPr>
            <p:cNvPr id="86" name="Google Shape;86;p82"/>
            <p:cNvSpPr/>
            <p:nvPr/>
          </p:nvSpPr>
          <p:spPr>
            <a:xfrm>
              <a:off x="1014413" y="1801813"/>
              <a:ext cx="214313" cy="755650"/>
            </a:xfrm>
            <a:custGeom>
              <a:rect b="b" l="l" r="r" t="t"/>
              <a:pathLst>
                <a:path extrusionOk="0" h="476" w="135">
                  <a:moveTo>
                    <a:pt x="12" y="476"/>
                  </a:moveTo>
                  <a:lnTo>
                    <a:pt x="0" y="476"/>
                  </a:lnTo>
                  <a:lnTo>
                    <a:pt x="0" y="128"/>
                  </a:lnTo>
                  <a:lnTo>
                    <a:pt x="126" y="0"/>
                  </a:lnTo>
                  <a:lnTo>
                    <a:pt x="135" y="9"/>
                  </a:lnTo>
                  <a:lnTo>
                    <a:pt x="12" y="131"/>
                  </a:lnTo>
                  <a:lnTo>
                    <a:pt x="12" y="476"/>
                  </a:lnTo>
                  <a:close/>
                </a:path>
              </a:pathLst>
            </a:custGeom>
            <a:gradFill>
              <a:gsLst>
                <a:gs pos="0">
                  <a:schemeClr val="lt2"/>
                </a:gs>
                <a:gs pos="100000">
                  <a:srgbClr val="3B95DE"/>
                </a:gs>
              </a:gsLst>
              <a:lin ang="5400000" scaled="0"/>
            </a:gradFill>
            <a:ln>
              <a:noFill/>
            </a:ln>
          </p:spPr>
        </p:sp>
        <p:sp>
          <p:nvSpPr>
            <p:cNvPr id="87" name="Google Shape;87;p82"/>
            <p:cNvSpPr/>
            <p:nvPr/>
          </p:nvSpPr>
          <p:spPr>
            <a:xfrm>
              <a:off x="938213" y="2547938"/>
              <a:ext cx="166688" cy="160338"/>
            </a:xfrm>
            <a:custGeom>
              <a:rect b="b" l="l" r="r" t="t"/>
              <a:pathLst>
                <a:path extrusionOk="0" h="34" w="35">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82"/>
            <p:cNvSpPr/>
            <p:nvPr/>
          </p:nvSpPr>
          <p:spPr>
            <a:xfrm>
              <a:off x="595313" y="4763"/>
              <a:ext cx="638175" cy="4025900"/>
            </a:xfrm>
            <a:custGeom>
              <a:rect b="b" l="l" r="r" t="t"/>
              <a:pathLst>
                <a:path extrusionOk="0" h="2536" w="402">
                  <a:moveTo>
                    <a:pt x="402" y="2536"/>
                  </a:moveTo>
                  <a:lnTo>
                    <a:pt x="387" y="2536"/>
                  </a:lnTo>
                  <a:lnTo>
                    <a:pt x="387" y="2311"/>
                  </a:lnTo>
                  <a:lnTo>
                    <a:pt x="0" y="1925"/>
                  </a:lnTo>
                  <a:lnTo>
                    <a:pt x="0" y="0"/>
                  </a:lnTo>
                  <a:lnTo>
                    <a:pt x="15" y="0"/>
                  </a:lnTo>
                  <a:lnTo>
                    <a:pt x="15" y="1916"/>
                  </a:lnTo>
                  <a:lnTo>
                    <a:pt x="402" y="2302"/>
                  </a:lnTo>
                  <a:lnTo>
                    <a:pt x="402" y="2536"/>
                  </a:lnTo>
                  <a:close/>
                </a:path>
              </a:pathLst>
            </a:custGeom>
            <a:gradFill>
              <a:gsLst>
                <a:gs pos="0">
                  <a:schemeClr val="lt2"/>
                </a:gs>
                <a:gs pos="100000">
                  <a:srgbClr val="3B95DE"/>
                </a:gs>
              </a:gsLst>
              <a:lin ang="5400000" scaled="0"/>
            </a:gradFill>
            <a:ln>
              <a:noFill/>
            </a:ln>
          </p:spPr>
        </p:sp>
        <p:sp>
          <p:nvSpPr>
            <p:cNvPr id="89" name="Google Shape;89;p82"/>
            <p:cNvSpPr/>
            <p:nvPr/>
          </p:nvSpPr>
          <p:spPr>
            <a:xfrm>
              <a:off x="1223963" y="1382713"/>
              <a:ext cx="142875" cy="476250"/>
            </a:xfrm>
            <a:custGeom>
              <a:rect b="b" l="l" r="r" t="t"/>
              <a:pathLst>
                <a:path extrusionOk="0" h="300" w="90">
                  <a:moveTo>
                    <a:pt x="90" y="300"/>
                  </a:moveTo>
                  <a:lnTo>
                    <a:pt x="78" y="300"/>
                  </a:lnTo>
                  <a:lnTo>
                    <a:pt x="78" y="84"/>
                  </a:lnTo>
                  <a:lnTo>
                    <a:pt x="0" y="9"/>
                  </a:lnTo>
                  <a:lnTo>
                    <a:pt x="9" y="0"/>
                  </a:lnTo>
                  <a:lnTo>
                    <a:pt x="90" y="81"/>
                  </a:lnTo>
                  <a:lnTo>
                    <a:pt x="90" y="300"/>
                  </a:lnTo>
                  <a:close/>
                </a:path>
              </a:pathLst>
            </a:custGeom>
            <a:gradFill>
              <a:gsLst>
                <a:gs pos="0">
                  <a:schemeClr val="lt2"/>
                </a:gs>
                <a:gs pos="100000">
                  <a:srgbClr val="3B95DE"/>
                </a:gs>
              </a:gsLst>
              <a:lin ang="5400000" scaled="0"/>
            </a:gradFill>
            <a:ln>
              <a:noFill/>
            </a:ln>
          </p:spPr>
        </p:sp>
        <p:sp>
          <p:nvSpPr>
            <p:cNvPr id="90" name="Google Shape;90;p82"/>
            <p:cNvSpPr/>
            <p:nvPr/>
          </p:nvSpPr>
          <p:spPr>
            <a:xfrm>
              <a:off x="1300163" y="1849438"/>
              <a:ext cx="109538" cy="107950"/>
            </a:xfrm>
            <a:custGeom>
              <a:rect b="b" l="l" r="r" t="t"/>
              <a:pathLst>
                <a:path extrusionOk="0" h="23" w="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82"/>
            <p:cNvSpPr/>
            <p:nvPr/>
          </p:nvSpPr>
          <p:spPr>
            <a:xfrm>
              <a:off x="280988" y="3417888"/>
              <a:ext cx="142875" cy="474663"/>
            </a:xfrm>
            <a:custGeom>
              <a:rect b="b" l="l" r="r" t="t"/>
              <a:pathLst>
                <a:path extrusionOk="0" h="299" w="90">
                  <a:moveTo>
                    <a:pt x="12" y="299"/>
                  </a:moveTo>
                  <a:lnTo>
                    <a:pt x="0" y="299"/>
                  </a:lnTo>
                  <a:lnTo>
                    <a:pt x="0" y="80"/>
                  </a:lnTo>
                  <a:lnTo>
                    <a:pt x="81" y="0"/>
                  </a:lnTo>
                  <a:lnTo>
                    <a:pt x="90" y="8"/>
                  </a:lnTo>
                  <a:lnTo>
                    <a:pt x="12" y="83"/>
                  </a:lnTo>
                  <a:lnTo>
                    <a:pt x="12" y="299"/>
                  </a:lnTo>
                  <a:close/>
                </a:path>
              </a:pathLst>
            </a:custGeom>
            <a:gradFill>
              <a:gsLst>
                <a:gs pos="0">
                  <a:schemeClr val="lt2"/>
                </a:gs>
                <a:gs pos="100000">
                  <a:srgbClr val="3B95DE"/>
                </a:gs>
              </a:gsLst>
              <a:lin ang="5400000" scaled="0"/>
            </a:gradFill>
            <a:ln>
              <a:noFill/>
            </a:ln>
          </p:spPr>
        </p:sp>
        <p:sp>
          <p:nvSpPr>
            <p:cNvPr id="92" name="Google Shape;92;p82"/>
            <p:cNvSpPr/>
            <p:nvPr/>
          </p:nvSpPr>
          <p:spPr>
            <a:xfrm>
              <a:off x="238125" y="3883025"/>
              <a:ext cx="109538" cy="109538"/>
            </a:xfrm>
            <a:custGeom>
              <a:rect b="b" l="l" r="r" t="t"/>
              <a:pathLst>
                <a:path extrusionOk="0" h="23" w="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82"/>
            <p:cNvSpPr/>
            <p:nvPr/>
          </p:nvSpPr>
          <p:spPr>
            <a:xfrm>
              <a:off x="4763" y="2166938"/>
              <a:ext cx="114300" cy="452438"/>
            </a:xfrm>
            <a:custGeom>
              <a:rect b="b" l="l" r="r" t="t"/>
              <a:pathLst>
                <a:path extrusionOk="0" h="285" w="72">
                  <a:moveTo>
                    <a:pt x="6" y="285"/>
                  </a:moveTo>
                  <a:lnTo>
                    <a:pt x="0" y="276"/>
                  </a:lnTo>
                  <a:lnTo>
                    <a:pt x="60" y="216"/>
                  </a:lnTo>
                  <a:lnTo>
                    <a:pt x="60" y="0"/>
                  </a:lnTo>
                  <a:lnTo>
                    <a:pt x="72" y="0"/>
                  </a:lnTo>
                  <a:lnTo>
                    <a:pt x="72" y="222"/>
                  </a:lnTo>
                  <a:lnTo>
                    <a:pt x="6" y="285"/>
                  </a:lnTo>
                  <a:close/>
                </a:path>
              </a:pathLst>
            </a:custGeom>
            <a:gradFill>
              <a:gsLst>
                <a:gs pos="0">
                  <a:schemeClr val="lt2"/>
                </a:gs>
                <a:gs pos="100000">
                  <a:srgbClr val="3B95DE"/>
                </a:gs>
              </a:gsLst>
              <a:lin ang="5400000" scaled="0"/>
            </a:gradFill>
            <a:ln>
              <a:noFill/>
            </a:ln>
          </p:spPr>
        </p:sp>
        <p:sp>
          <p:nvSpPr>
            <p:cNvPr id="94" name="Google Shape;94;p82"/>
            <p:cNvSpPr/>
            <p:nvPr/>
          </p:nvSpPr>
          <p:spPr>
            <a:xfrm>
              <a:off x="52388" y="2066925"/>
              <a:ext cx="109538" cy="109538"/>
            </a:xfrm>
            <a:custGeom>
              <a:rect b="b" l="l" r="r" t="t"/>
              <a:pathLst>
                <a:path extrusionOk="0" h="23" w="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82"/>
            <p:cNvSpPr/>
            <p:nvPr/>
          </p:nvSpPr>
          <p:spPr>
            <a:xfrm>
              <a:off x="1228725" y="4662488"/>
              <a:ext cx="23813" cy="2181225"/>
            </a:xfrm>
            <a:prstGeom prst="rect">
              <a:avLst/>
            </a:pr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82"/>
            <p:cNvSpPr/>
            <p:nvPr/>
          </p:nvSpPr>
          <p:spPr>
            <a:xfrm>
              <a:off x="1319213" y="5041900"/>
              <a:ext cx="371475" cy="1801813"/>
            </a:xfrm>
            <a:custGeom>
              <a:rect b="b" l="l" r="r" t="t"/>
              <a:pathLst>
                <a:path extrusionOk="0" h="1135" w="234">
                  <a:moveTo>
                    <a:pt x="15" y="1135"/>
                  </a:moveTo>
                  <a:lnTo>
                    <a:pt x="0" y="1135"/>
                  </a:lnTo>
                  <a:lnTo>
                    <a:pt x="0" y="515"/>
                  </a:lnTo>
                  <a:lnTo>
                    <a:pt x="0" y="512"/>
                  </a:lnTo>
                  <a:lnTo>
                    <a:pt x="219" y="0"/>
                  </a:lnTo>
                  <a:lnTo>
                    <a:pt x="234" y="6"/>
                  </a:lnTo>
                  <a:lnTo>
                    <a:pt x="15" y="518"/>
                  </a:lnTo>
                  <a:lnTo>
                    <a:pt x="15" y="1135"/>
                  </a:lnTo>
                  <a:close/>
                </a:path>
              </a:pathLst>
            </a:custGeom>
            <a:gradFill>
              <a:gsLst>
                <a:gs pos="0">
                  <a:schemeClr val="lt2"/>
                </a:gs>
                <a:gs pos="100000">
                  <a:srgbClr val="3B95DE"/>
                </a:gs>
              </a:gsLst>
              <a:lin ang="5400000" scaled="0"/>
            </a:gradFill>
            <a:ln>
              <a:noFill/>
            </a:ln>
          </p:spPr>
        </p:sp>
        <p:sp>
          <p:nvSpPr>
            <p:cNvPr id="97" name="Google Shape;97;p82"/>
            <p:cNvSpPr/>
            <p:nvPr/>
          </p:nvSpPr>
          <p:spPr>
            <a:xfrm>
              <a:off x="1147763" y="448151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82"/>
            <p:cNvSpPr/>
            <p:nvPr/>
          </p:nvSpPr>
          <p:spPr>
            <a:xfrm>
              <a:off x="819150" y="3983038"/>
              <a:ext cx="347663" cy="2860675"/>
            </a:xfrm>
            <a:custGeom>
              <a:rect b="b" l="l" r="r" t="t"/>
              <a:pathLst>
                <a:path extrusionOk="0" h="1802" w="219">
                  <a:moveTo>
                    <a:pt x="219" y="1802"/>
                  </a:moveTo>
                  <a:lnTo>
                    <a:pt x="201" y="1802"/>
                  </a:lnTo>
                  <a:lnTo>
                    <a:pt x="201" y="1185"/>
                  </a:lnTo>
                  <a:lnTo>
                    <a:pt x="0" y="3"/>
                  </a:lnTo>
                  <a:lnTo>
                    <a:pt x="15" y="0"/>
                  </a:lnTo>
                  <a:lnTo>
                    <a:pt x="219" y="1185"/>
                  </a:lnTo>
                  <a:lnTo>
                    <a:pt x="219" y="1802"/>
                  </a:lnTo>
                  <a:close/>
                </a:path>
              </a:pathLst>
            </a:custGeom>
            <a:gradFill>
              <a:gsLst>
                <a:gs pos="0">
                  <a:schemeClr val="lt2"/>
                </a:gs>
                <a:gs pos="100000">
                  <a:srgbClr val="3B95DE"/>
                </a:gs>
              </a:gsLst>
              <a:lin ang="5400000" scaled="0"/>
            </a:gradFill>
            <a:ln>
              <a:noFill/>
            </a:ln>
          </p:spPr>
        </p:sp>
        <p:sp>
          <p:nvSpPr>
            <p:cNvPr id="99" name="Google Shape;99;p82"/>
            <p:cNvSpPr/>
            <p:nvPr/>
          </p:nvSpPr>
          <p:spPr>
            <a:xfrm>
              <a:off x="728663" y="3806825"/>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82"/>
            <p:cNvSpPr/>
            <p:nvPr/>
          </p:nvSpPr>
          <p:spPr>
            <a:xfrm>
              <a:off x="1624013" y="4867275"/>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82"/>
            <p:cNvSpPr/>
            <p:nvPr/>
          </p:nvSpPr>
          <p:spPr>
            <a:xfrm>
              <a:off x="1404938" y="5422900"/>
              <a:ext cx="371475" cy="1425575"/>
            </a:xfrm>
            <a:custGeom>
              <a:rect b="b" l="l" r="r" t="t"/>
              <a:pathLst>
                <a:path extrusionOk="0" h="898" w="234">
                  <a:moveTo>
                    <a:pt x="18" y="898"/>
                  </a:moveTo>
                  <a:lnTo>
                    <a:pt x="0" y="898"/>
                  </a:lnTo>
                  <a:lnTo>
                    <a:pt x="0" y="515"/>
                  </a:lnTo>
                  <a:lnTo>
                    <a:pt x="0" y="512"/>
                  </a:lnTo>
                  <a:lnTo>
                    <a:pt x="222" y="0"/>
                  </a:lnTo>
                  <a:lnTo>
                    <a:pt x="234" y="6"/>
                  </a:lnTo>
                  <a:lnTo>
                    <a:pt x="18" y="518"/>
                  </a:lnTo>
                  <a:lnTo>
                    <a:pt x="18" y="898"/>
                  </a:lnTo>
                  <a:close/>
                </a:path>
              </a:pathLst>
            </a:custGeom>
            <a:gradFill>
              <a:gsLst>
                <a:gs pos="0">
                  <a:schemeClr val="lt2"/>
                </a:gs>
                <a:gs pos="100000">
                  <a:srgbClr val="3B95DE"/>
                </a:gs>
              </a:gsLst>
              <a:lin ang="5400000" scaled="0"/>
            </a:gradFill>
            <a:ln>
              <a:noFill/>
            </a:ln>
          </p:spPr>
        </p:sp>
        <p:sp>
          <p:nvSpPr>
            <p:cNvPr id="102" name="Google Shape;102;p82"/>
            <p:cNvSpPr/>
            <p:nvPr/>
          </p:nvSpPr>
          <p:spPr>
            <a:xfrm>
              <a:off x="1666875" y="5945188"/>
              <a:ext cx="152400" cy="912813"/>
            </a:xfrm>
            <a:custGeom>
              <a:rect b="b" l="l" r="r" t="t"/>
              <a:pathLst>
                <a:path extrusionOk="0" h="575" w="96">
                  <a:moveTo>
                    <a:pt x="15" y="575"/>
                  </a:moveTo>
                  <a:lnTo>
                    <a:pt x="0" y="569"/>
                  </a:lnTo>
                  <a:lnTo>
                    <a:pt x="81" y="383"/>
                  </a:lnTo>
                  <a:lnTo>
                    <a:pt x="81" y="0"/>
                  </a:lnTo>
                  <a:lnTo>
                    <a:pt x="96" y="0"/>
                  </a:lnTo>
                  <a:lnTo>
                    <a:pt x="96" y="386"/>
                  </a:lnTo>
                  <a:lnTo>
                    <a:pt x="15" y="575"/>
                  </a:lnTo>
                  <a:close/>
                </a:path>
              </a:pathLst>
            </a:custGeom>
            <a:gradFill>
              <a:gsLst>
                <a:gs pos="0">
                  <a:schemeClr val="lt2"/>
                </a:gs>
                <a:gs pos="100000">
                  <a:srgbClr val="3B95DE"/>
                </a:gs>
              </a:gsLst>
              <a:lin ang="5400000" scaled="0"/>
            </a:gradFill>
            <a:ln>
              <a:noFill/>
            </a:ln>
          </p:spPr>
        </p:sp>
        <p:sp>
          <p:nvSpPr>
            <p:cNvPr id="103" name="Google Shape;103;p82"/>
            <p:cNvSpPr/>
            <p:nvPr/>
          </p:nvSpPr>
          <p:spPr>
            <a:xfrm>
              <a:off x="1709738" y="5246688"/>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82"/>
            <p:cNvSpPr/>
            <p:nvPr/>
          </p:nvSpPr>
          <p:spPr>
            <a:xfrm>
              <a:off x="1709738" y="576421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82"/>
            <p:cNvSpPr/>
            <p:nvPr/>
          </p:nvSpPr>
          <p:spPr>
            <a:xfrm>
              <a:off x="1766888" y="6330950"/>
              <a:ext cx="419100" cy="527050"/>
            </a:xfrm>
            <a:custGeom>
              <a:rect b="b" l="l" r="r" t="t"/>
              <a:pathLst>
                <a:path extrusionOk="0" h="332" w="264">
                  <a:moveTo>
                    <a:pt x="12" y="332"/>
                  </a:moveTo>
                  <a:lnTo>
                    <a:pt x="0" y="326"/>
                  </a:lnTo>
                  <a:lnTo>
                    <a:pt x="45" y="206"/>
                  </a:lnTo>
                  <a:lnTo>
                    <a:pt x="255" y="0"/>
                  </a:lnTo>
                  <a:lnTo>
                    <a:pt x="264" y="12"/>
                  </a:lnTo>
                  <a:lnTo>
                    <a:pt x="60" y="215"/>
                  </a:lnTo>
                  <a:lnTo>
                    <a:pt x="12" y="332"/>
                  </a:lnTo>
                  <a:close/>
                </a:path>
              </a:pathLst>
            </a:custGeom>
            <a:gradFill>
              <a:gsLst>
                <a:gs pos="0">
                  <a:schemeClr val="lt2"/>
                </a:gs>
                <a:gs pos="100000">
                  <a:srgbClr val="3B95DE"/>
                </a:gs>
              </a:gsLst>
              <a:lin ang="5400000" scaled="0"/>
            </a:gradFill>
            <a:ln>
              <a:noFill/>
            </a:ln>
          </p:spPr>
        </p:sp>
        <p:sp>
          <p:nvSpPr>
            <p:cNvPr id="106" name="Google Shape;106;p82"/>
            <p:cNvSpPr/>
            <p:nvPr/>
          </p:nvSpPr>
          <p:spPr>
            <a:xfrm>
              <a:off x="2147888" y="6221413"/>
              <a:ext cx="157163" cy="147638"/>
            </a:xfrm>
            <a:custGeom>
              <a:rect b="b" l="l" r="r" t="t"/>
              <a:pathLst>
                <a:path extrusionOk="0" h="31" w="33">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82"/>
            <p:cNvSpPr/>
            <p:nvPr/>
          </p:nvSpPr>
          <p:spPr>
            <a:xfrm>
              <a:off x="504825" y="9525"/>
              <a:ext cx="233363" cy="5103813"/>
            </a:xfrm>
            <a:custGeom>
              <a:rect b="b" l="l" r="r" t="t"/>
              <a:pathLst>
                <a:path extrusionOk="0" h="3215" w="147">
                  <a:moveTo>
                    <a:pt x="132" y="3215"/>
                  </a:moveTo>
                  <a:lnTo>
                    <a:pt x="129" y="2754"/>
                  </a:lnTo>
                  <a:lnTo>
                    <a:pt x="0" y="1901"/>
                  </a:lnTo>
                  <a:lnTo>
                    <a:pt x="0" y="0"/>
                  </a:lnTo>
                  <a:lnTo>
                    <a:pt x="15" y="0"/>
                  </a:lnTo>
                  <a:lnTo>
                    <a:pt x="15" y="1898"/>
                  </a:lnTo>
                  <a:lnTo>
                    <a:pt x="144" y="2754"/>
                  </a:lnTo>
                  <a:lnTo>
                    <a:pt x="147" y="3215"/>
                  </a:lnTo>
                  <a:lnTo>
                    <a:pt x="132" y="3215"/>
                  </a:lnTo>
                  <a:close/>
                </a:path>
              </a:pathLst>
            </a:custGeom>
            <a:gradFill>
              <a:gsLst>
                <a:gs pos="0">
                  <a:schemeClr val="lt2"/>
                </a:gs>
                <a:gs pos="100000">
                  <a:srgbClr val="3B95DE"/>
                </a:gs>
              </a:gsLst>
              <a:lin ang="5400000" scaled="0"/>
            </a:gradFill>
            <a:ln>
              <a:noFill/>
            </a:ln>
          </p:spPr>
        </p:sp>
        <p:sp>
          <p:nvSpPr>
            <p:cNvPr id="108" name="Google Shape;108;p82"/>
            <p:cNvSpPr/>
            <p:nvPr/>
          </p:nvSpPr>
          <p:spPr>
            <a:xfrm>
              <a:off x="633413" y="5103813"/>
              <a:ext cx="185738" cy="185738"/>
            </a:xfrm>
            <a:custGeom>
              <a:rect b="b" l="l" r="r" t="t"/>
              <a:pathLst>
                <a:path extrusionOk="0" h="39" w="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9" name="Google Shape;109;p82"/>
          <p:cNvSpPr txBox="1"/>
          <p:nvPr>
            <p:ph type="ctrTitle"/>
          </p:nvPr>
        </p:nvSpPr>
        <p:spPr>
          <a:xfrm>
            <a:off x="1876424" y="1122363"/>
            <a:ext cx="8791575" cy="23876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4800"/>
              <a:buFont typeface="Twentieth Century"/>
              <a:buNone/>
              <a:defRPr sz="4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82"/>
          <p:cNvSpPr txBox="1"/>
          <p:nvPr>
            <p:ph idx="1" type="subTitle"/>
          </p:nvPr>
        </p:nvSpPr>
        <p:spPr>
          <a:xfrm>
            <a:off x="1876424" y="3602038"/>
            <a:ext cx="8791575" cy="1655762"/>
          </a:xfrm>
          <a:prstGeom prst="rect">
            <a:avLst/>
          </a:prstGeom>
          <a:noFill/>
          <a:ln>
            <a:noFill/>
          </a:ln>
        </p:spPr>
        <p:txBody>
          <a:bodyPr anchorCtr="0" anchor="t" bIns="45700" lIns="91425" spcFirstLastPara="1" rIns="91425" wrap="square" tIns="45700">
            <a:normAutofit/>
          </a:bodyPr>
          <a:lstStyle>
            <a:lvl1pPr lvl="0" algn="l">
              <a:lnSpc>
                <a:spcPct val="120000"/>
              </a:lnSpc>
              <a:spcBef>
                <a:spcPts val="1000"/>
              </a:spcBef>
              <a:spcAft>
                <a:spcPts val="0"/>
              </a:spcAft>
              <a:buClr>
                <a:schemeClr val="lt2"/>
              </a:buClr>
              <a:buSzPts val="2500"/>
              <a:buNone/>
              <a:defRPr sz="2000" cap="none">
                <a:solidFill>
                  <a:schemeClr val="lt2"/>
                </a:solidFill>
              </a:defRPr>
            </a:lvl1pPr>
            <a:lvl2pPr lvl="1" algn="ctr">
              <a:lnSpc>
                <a:spcPct val="120000"/>
              </a:lnSpc>
              <a:spcBef>
                <a:spcPts val="500"/>
              </a:spcBef>
              <a:spcAft>
                <a:spcPts val="0"/>
              </a:spcAft>
              <a:buClr>
                <a:schemeClr val="lt1"/>
              </a:buClr>
              <a:buSzPts val="2500"/>
              <a:buNone/>
              <a:defRPr sz="2000"/>
            </a:lvl2pPr>
            <a:lvl3pPr lvl="2" algn="ctr">
              <a:lnSpc>
                <a:spcPct val="120000"/>
              </a:lnSpc>
              <a:spcBef>
                <a:spcPts val="500"/>
              </a:spcBef>
              <a:spcAft>
                <a:spcPts val="0"/>
              </a:spcAft>
              <a:buClr>
                <a:schemeClr val="lt1"/>
              </a:buClr>
              <a:buSzPts val="2250"/>
              <a:buNone/>
              <a:defRPr sz="1800"/>
            </a:lvl3pPr>
            <a:lvl4pPr lvl="3" algn="ctr">
              <a:lnSpc>
                <a:spcPct val="120000"/>
              </a:lnSpc>
              <a:spcBef>
                <a:spcPts val="500"/>
              </a:spcBef>
              <a:spcAft>
                <a:spcPts val="0"/>
              </a:spcAft>
              <a:buClr>
                <a:schemeClr val="lt1"/>
              </a:buClr>
              <a:buSzPts val="2000"/>
              <a:buNone/>
              <a:defRPr sz="1600"/>
            </a:lvl4pPr>
            <a:lvl5pPr lvl="4" algn="ctr">
              <a:lnSpc>
                <a:spcPct val="120000"/>
              </a:lnSpc>
              <a:spcBef>
                <a:spcPts val="500"/>
              </a:spcBef>
              <a:spcAft>
                <a:spcPts val="0"/>
              </a:spcAft>
              <a:buClr>
                <a:schemeClr val="lt1"/>
              </a:buClr>
              <a:buSzPts val="2000"/>
              <a:buNone/>
              <a:defRPr sz="1600"/>
            </a:lvl5pPr>
            <a:lvl6pPr lvl="5" algn="ctr">
              <a:lnSpc>
                <a:spcPct val="120000"/>
              </a:lnSpc>
              <a:spcBef>
                <a:spcPts val="500"/>
              </a:spcBef>
              <a:spcAft>
                <a:spcPts val="0"/>
              </a:spcAft>
              <a:buClr>
                <a:schemeClr val="lt1"/>
              </a:buClr>
              <a:buSzPts val="2000"/>
              <a:buNone/>
              <a:defRPr sz="1600"/>
            </a:lvl6pPr>
            <a:lvl7pPr lvl="6" algn="ctr">
              <a:lnSpc>
                <a:spcPct val="120000"/>
              </a:lnSpc>
              <a:spcBef>
                <a:spcPts val="500"/>
              </a:spcBef>
              <a:spcAft>
                <a:spcPts val="0"/>
              </a:spcAft>
              <a:buClr>
                <a:schemeClr val="lt1"/>
              </a:buClr>
              <a:buSzPts val="2000"/>
              <a:buNone/>
              <a:defRPr sz="1600"/>
            </a:lvl7pPr>
            <a:lvl8pPr lvl="7" algn="ctr">
              <a:lnSpc>
                <a:spcPct val="120000"/>
              </a:lnSpc>
              <a:spcBef>
                <a:spcPts val="500"/>
              </a:spcBef>
              <a:spcAft>
                <a:spcPts val="0"/>
              </a:spcAft>
              <a:buClr>
                <a:schemeClr val="lt1"/>
              </a:buClr>
              <a:buSzPts val="2000"/>
              <a:buNone/>
              <a:defRPr sz="1600"/>
            </a:lvl8pPr>
            <a:lvl9pPr lvl="8" algn="ctr">
              <a:lnSpc>
                <a:spcPct val="120000"/>
              </a:lnSpc>
              <a:spcBef>
                <a:spcPts val="500"/>
              </a:spcBef>
              <a:spcAft>
                <a:spcPts val="0"/>
              </a:spcAft>
              <a:buClr>
                <a:schemeClr val="lt1"/>
              </a:buClr>
              <a:buSzPts val="2000"/>
              <a:buNone/>
              <a:defRPr sz="1600"/>
            </a:lvl9pPr>
          </a:lstStyle>
          <a:p/>
        </p:txBody>
      </p:sp>
      <p:sp>
        <p:nvSpPr>
          <p:cNvPr id="111" name="Google Shape;111;p82"/>
          <p:cNvSpPr txBox="1"/>
          <p:nvPr>
            <p:ph idx="10" type="dt"/>
          </p:nvPr>
        </p:nvSpPr>
        <p:spPr>
          <a:xfrm>
            <a:off x="7077511" y="5410201"/>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2" name="Google Shape;112;p82"/>
          <p:cNvSpPr txBox="1"/>
          <p:nvPr>
            <p:ph idx="11" type="ftr"/>
          </p:nvPr>
        </p:nvSpPr>
        <p:spPr>
          <a:xfrm>
            <a:off x="1876424" y="5410201"/>
            <a:ext cx="5124886"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82"/>
          <p:cNvSpPr txBox="1"/>
          <p:nvPr>
            <p:ph idx="12" type="sldNum"/>
          </p:nvPr>
        </p:nvSpPr>
        <p:spPr>
          <a:xfrm>
            <a:off x="9896911" y="5410199"/>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14" name="Shape 114"/>
        <p:cNvGrpSpPr/>
        <p:nvPr/>
      </p:nvGrpSpPr>
      <p:grpSpPr>
        <a:xfrm>
          <a:off x="0" y="0"/>
          <a:ext cx="0" cy="0"/>
          <a:chOff x="0" y="0"/>
          <a:chExt cx="0" cy="0"/>
        </a:xfrm>
      </p:grpSpPr>
      <p:sp>
        <p:nvSpPr>
          <p:cNvPr id="115" name="Google Shape;115;p83"/>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6" name="Google Shape;116;p83"/>
          <p:cNvSpPr txBox="1"/>
          <p:nvPr>
            <p:ph idx="1" type="body"/>
          </p:nvPr>
        </p:nvSpPr>
        <p:spPr>
          <a:xfrm>
            <a:off x="1141412" y="2249487"/>
            <a:ext cx="9905999" cy="3541714"/>
          </a:xfrm>
          <a:prstGeom prst="rect">
            <a:avLst/>
          </a:prstGeom>
          <a:noFill/>
          <a:ln>
            <a:noFill/>
          </a:ln>
        </p:spPr>
        <p:txBody>
          <a:bodyPr anchorCtr="0" anchor="t" bIns="45700" lIns="91425" spcFirstLastPara="1" rIns="91425" wrap="square" tIns="45700">
            <a:normAutofit/>
          </a:bodyPr>
          <a:lstStyle>
            <a:lvl1pPr indent="-371475" lvl="0" marL="457200" algn="l">
              <a:lnSpc>
                <a:spcPct val="120000"/>
              </a:lnSpc>
              <a:spcBef>
                <a:spcPts val="1000"/>
              </a:spcBef>
              <a:spcAft>
                <a:spcPts val="0"/>
              </a:spcAft>
              <a:buClr>
                <a:schemeClr val="lt1"/>
              </a:buClr>
              <a:buSzPts val="2250"/>
              <a:buChar char="•"/>
              <a:defRPr/>
            </a:lvl1pPr>
            <a:lvl2pPr indent="-371475" lvl="1" marL="914400" algn="l">
              <a:lnSpc>
                <a:spcPct val="120000"/>
              </a:lnSpc>
              <a:spcBef>
                <a:spcPts val="500"/>
              </a:spcBef>
              <a:spcAft>
                <a:spcPts val="0"/>
              </a:spcAft>
              <a:buClr>
                <a:schemeClr val="lt1"/>
              </a:buClr>
              <a:buSzPts val="2250"/>
              <a:buChar char="•"/>
              <a:defRPr/>
            </a:lvl2pPr>
            <a:lvl3pPr indent="-371475" lvl="2" marL="1371600" algn="l">
              <a:lnSpc>
                <a:spcPct val="120000"/>
              </a:lnSpc>
              <a:spcBef>
                <a:spcPts val="500"/>
              </a:spcBef>
              <a:spcAft>
                <a:spcPts val="0"/>
              </a:spcAft>
              <a:buClr>
                <a:schemeClr val="lt1"/>
              </a:buClr>
              <a:buSzPts val="2250"/>
              <a:buChar char="•"/>
              <a:defRPr/>
            </a:lvl3pPr>
            <a:lvl4pPr indent="-371475" lvl="3" marL="1828800" algn="l">
              <a:lnSpc>
                <a:spcPct val="120000"/>
              </a:lnSpc>
              <a:spcBef>
                <a:spcPts val="500"/>
              </a:spcBef>
              <a:spcAft>
                <a:spcPts val="0"/>
              </a:spcAft>
              <a:buClr>
                <a:schemeClr val="lt1"/>
              </a:buClr>
              <a:buSzPts val="2250"/>
              <a:buChar char="•"/>
              <a:defRPr/>
            </a:lvl4pPr>
            <a:lvl5pPr indent="-371475" lvl="4" marL="2286000" algn="l">
              <a:lnSpc>
                <a:spcPct val="120000"/>
              </a:lnSpc>
              <a:spcBef>
                <a:spcPts val="500"/>
              </a:spcBef>
              <a:spcAft>
                <a:spcPts val="0"/>
              </a:spcAft>
              <a:buClr>
                <a:schemeClr val="lt1"/>
              </a:buClr>
              <a:buSzPts val="2250"/>
              <a:buChar char="•"/>
              <a:defRPr/>
            </a:lvl5pPr>
            <a:lvl6pPr indent="-371475" lvl="5" marL="2743200" algn="l">
              <a:lnSpc>
                <a:spcPct val="120000"/>
              </a:lnSpc>
              <a:spcBef>
                <a:spcPts val="500"/>
              </a:spcBef>
              <a:spcAft>
                <a:spcPts val="0"/>
              </a:spcAft>
              <a:buClr>
                <a:schemeClr val="lt1"/>
              </a:buClr>
              <a:buSzPts val="2250"/>
              <a:buChar char="•"/>
              <a:defRPr/>
            </a:lvl6pPr>
            <a:lvl7pPr indent="-371475" lvl="6" marL="3200400" algn="l">
              <a:lnSpc>
                <a:spcPct val="120000"/>
              </a:lnSpc>
              <a:spcBef>
                <a:spcPts val="500"/>
              </a:spcBef>
              <a:spcAft>
                <a:spcPts val="0"/>
              </a:spcAft>
              <a:buClr>
                <a:schemeClr val="lt1"/>
              </a:buClr>
              <a:buSzPts val="2250"/>
              <a:buChar char="•"/>
              <a:defRPr/>
            </a:lvl7pPr>
            <a:lvl8pPr indent="-371475" lvl="7" marL="3657600" algn="l">
              <a:lnSpc>
                <a:spcPct val="120000"/>
              </a:lnSpc>
              <a:spcBef>
                <a:spcPts val="500"/>
              </a:spcBef>
              <a:spcAft>
                <a:spcPts val="0"/>
              </a:spcAft>
              <a:buClr>
                <a:schemeClr val="lt1"/>
              </a:buClr>
              <a:buSzPts val="2250"/>
              <a:buChar char="•"/>
              <a:defRPr/>
            </a:lvl8pPr>
            <a:lvl9pPr indent="-371475" lvl="8" marL="4114800" algn="l">
              <a:lnSpc>
                <a:spcPct val="120000"/>
              </a:lnSpc>
              <a:spcBef>
                <a:spcPts val="500"/>
              </a:spcBef>
              <a:spcAft>
                <a:spcPts val="0"/>
              </a:spcAft>
              <a:buClr>
                <a:schemeClr val="lt1"/>
              </a:buClr>
              <a:buSzPts val="2250"/>
              <a:buChar char="•"/>
              <a:defRPr/>
            </a:lvl9pPr>
          </a:lstStyle>
          <a:p/>
        </p:txBody>
      </p:sp>
      <p:sp>
        <p:nvSpPr>
          <p:cNvPr id="117" name="Google Shape;117;p83"/>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8" name="Google Shape;118;p83"/>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83"/>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20" name="Shape 120"/>
        <p:cNvGrpSpPr/>
        <p:nvPr/>
      </p:nvGrpSpPr>
      <p:grpSpPr>
        <a:xfrm>
          <a:off x="0" y="0"/>
          <a:ext cx="0" cy="0"/>
          <a:chOff x="0" y="0"/>
          <a:chExt cx="0" cy="0"/>
        </a:xfrm>
      </p:grpSpPr>
      <p:sp>
        <p:nvSpPr>
          <p:cNvPr id="121" name="Google Shape;121;p84"/>
          <p:cNvSpPr txBox="1"/>
          <p:nvPr>
            <p:ph type="title"/>
          </p:nvPr>
        </p:nvSpPr>
        <p:spPr>
          <a:xfrm>
            <a:off x="1141411" y="1419226"/>
            <a:ext cx="99060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600"/>
              <a:buFont typeface="Twentieth Century"/>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2" name="Google Shape;122;p84"/>
          <p:cNvSpPr txBox="1"/>
          <p:nvPr>
            <p:ph idx="1" type="body"/>
          </p:nvPr>
        </p:nvSpPr>
        <p:spPr>
          <a:xfrm>
            <a:off x="1141411" y="4424362"/>
            <a:ext cx="9906000" cy="1374776"/>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2250"/>
              <a:buNone/>
              <a:defRPr sz="1800" cap="none">
                <a:solidFill>
                  <a:schemeClr val="lt1"/>
                </a:solidFill>
              </a:defRPr>
            </a:lvl1pPr>
            <a:lvl2pPr indent="-228600" lvl="1" marL="914400" algn="l">
              <a:lnSpc>
                <a:spcPct val="120000"/>
              </a:lnSpc>
              <a:spcBef>
                <a:spcPts val="500"/>
              </a:spcBef>
              <a:spcAft>
                <a:spcPts val="0"/>
              </a:spcAft>
              <a:buClr>
                <a:schemeClr val="lt1"/>
              </a:buClr>
              <a:buSzPts val="2250"/>
              <a:buNone/>
              <a:defRPr sz="1800">
                <a:solidFill>
                  <a:schemeClr val="lt1"/>
                </a:solidFill>
              </a:defRPr>
            </a:lvl2pPr>
            <a:lvl3pPr indent="-228600" lvl="2" marL="1371600" algn="l">
              <a:lnSpc>
                <a:spcPct val="120000"/>
              </a:lnSpc>
              <a:spcBef>
                <a:spcPts val="500"/>
              </a:spcBef>
              <a:spcAft>
                <a:spcPts val="0"/>
              </a:spcAft>
              <a:buClr>
                <a:schemeClr val="lt1"/>
              </a:buClr>
              <a:buSzPts val="2250"/>
              <a:buNone/>
              <a:defRPr sz="1800">
                <a:solidFill>
                  <a:schemeClr val="lt1"/>
                </a:solidFill>
              </a:defRPr>
            </a:lvl3pPr>
            <a:lvl4pPr indent="-228600" lvl="3" marL="1828800" algn="l">
              <a:lnSpc>
                <a:spcPct val="120000"/>
              </a:lnSpc>
              <a:spcBef>
                <a:spcPts val="500"/>
              </a:spcBef>
              <a:spcAft>
                <a:spcPts val="0"/>
              </a:spcAft>
              <a:buClr>
                <a:schemeClr val="lt1"/>
              </a:buClr>
              <a:buSzPts val="2000"/>
              <a:buNone/>
              <a:defRPr sz="1600">
                <a:solidFill>
                  <a:schemeClr val="lt1"/>
                </a:solidFill>
              </a:defRPr>
            </a:lvl4pPr>
            <a:lvl5pPr indent="-228600" lvl="4" marL="2286000" algn="l">
              <a:lnSpc>
                <a:spcPct val="120000"/>
              </a:lnSpc>
              <a:spcBef>
                <a:spcPts val="500"/>
              </a:spcBef>
              <a:spcAft>
                <a:spcPts val="0"/>
              </a:spcAft>
              <a:buClr>
                <a:schemeClr val="lt1"/>
              </a:buClr>
              <a:buSzPts val="2000"/>
              <a:buNone/>
              <a:defRPr sz="1600">
                <a:solidFill>
                  <a:schemeClr val="lt1"/>
                </a:solidFill>
              </a:defRPr>
            </a:lvl5pPr>
            <a:lvl6pPr indent="-228600" lvl="5" marL="2743200" algn="l">
              <a:lnSpc>
                <a:spcPct val="120000"/>
              </a:lnSpc>
              <a:spcBef>
                <a:spcPts val="500"/>
              </a:spcBef>
              <a:spcAft>
                <a:spcPts val="0"/>
              </a:spcAft>
              <a:buClr>
                <a:schemeClr val="lt1"/>
              </a:buClr>
              <a:buSzPts val="2000"/>
              <a:buNone/>
              <a:defRPr sz="1600">
                <a:solidFill>
                  <a:schemeClr val="lt1"/>
                </a:solidFill>
              </a:defRPr>
            </a:lvl6pPr>
            <a:lvl7pPr indent="-228600" lvl="6" marL="3200400" algn="l">
              <a:lnSpc>
                <a:spcPct val="120000"/>
              </a:lnSpc>
              <a:spcBef>
                <a:spcPts val="500"/>
              </a:spcBef>
              <a:spcAft>
                <a:spcPts val="0"/>
              </a:spcAft>
              <a:buClr>
                <a:schemeClr val="lt1"/>
              </a:buClr>
              <a:buSzPts val="2000"/>
              <a:buNone/>
              <a:defRPr sz="1600">
                <a:solidFill>
                  <a:schemeClr val="lt1"/>
                </a:solidFill>
              </a:defRPr>
            </a:lvl7pPr>
            <a:lvl8pPr indent="-228600" lvl="7" marL="3657600" algn="l">
              <a:lnSpc>
                <a:spcPct val="120000"/>
              </a:lnSpc>
              <a:spcBef>
                <a:spcPts val="500"/>
              </a:spcBef>
              <a:spcAft>
                <a:spcPts val="0"/>
              </a:spcAft>
              <a:buClr>
                <a:schemeClr val="lt1"/>
              </a:buClr>
              <a:buSzPts val="2000"/>
              <a:buNone/>
              <a:defRPr sz="1600">
                <a:solidFill>
                  <a:schemeClr val="lt1"/>
                </a:solidFill>
              </a:defRPr>
            </a:lvl8pPr>
            <a:lvl9pPr indent="-228600" lvl="8" marL="4114800" algn="l">
              <a:lnSpc>
                <a:spcPct val="120000"/>
              </a:lnSpc>
              <a:spcBef>
                <a:spcPts val="500"/>
              </a:spcBef>
              <a:spcAft>
                <a:spcPts val="0"/>
              </a:spcAft>
              <a:buClr>
                <a:schemeClr val="lt1"/>
              </a:buClr>
              <a:buSzPts val="2000"/>
              <a:buNone/>
              <a:defRPr sz="1600">
                <a:solidFill>
                  <a:schemeClr val="lt1"/>
                </a:solidFill>
              </a:defRPr>
            </a:lvl9pPr>
          </a:lstStyle>
          <a:p/>
        </p:txBody>
      </p:sp>
      <p:sp>
        <p:nvSpPr>
          <p:cNvPr id="123" name="Google Shape;123;p84"/>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4" name="Google Shape;124;p84"/>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84"/>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26" name="Shape 126"/>
        <p:cNvGrpSpPr/>
        <p:nvPr/>
      </p:nvGrpSpPr>
      <p:grpSpPr>
        <a:xfrm>
          <a:off x="0" y="0"/>
          <a:ext cx="0" cy="0"/>
          <a:chOff x="0" y="0"/>
          <a:chExt cx="0" cy="0"/>
        </a:xfrm>
      </p:grpSpPr>
      <p:sp>
        <p:nvSpPr>
          <p:cNvPr id="127" name="Google Shape;127;p85"/>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8" name="Google Shape;128;p85"/>
          <p:cNvSpPr txBox="1"/>
          <p:nvPr>
            <p:ph idx="1" type="body"/>
          </p:nvPr>
        </p:nvSpPr>
        <p:spPr>
          <a:xfrm>
            <a:off x="1141410" y="2249486"/>
            <a:ext cx="4878389" cy="3541714"/>
          </a:xfrm>
          <a:prstGeom prst="rect">
            <a:avLst/>
          </a:prstGeom>
          <a:noFill/>
          <a:ln>
            <a:noFill/>
          </a:ln>
        </p:spPr>
        <p:txBody>
          <a:bodyPr anchorCtr="0" anchor="t" bIns="45700" lIns="91425" spcFirstLastPara="1" rIns="91425" wrap="square" tIns="45700">
            <a:normAutofit/>
          </a:bodyPr>
          <a:lstStyle>
            <a:lvl1pPr indent="-371475" lvl="0" marL="457200" algn="l">
              <a:lnSpc>
                <a:spcPct val="120000"/>
              </a:lnSpc>
              <a:spcBef>
                <a:spcPts val="1000"/>
              </a:spcBef>
              <a:spcAft>
                <a:spcPts val="0"/>
              </a:spcAft>
              <a:buClr>
                <a:schemeClr val="lt1"/>
              </a:buClr>
              <a:buSzPts val="2250"/>
              <a:buChar char="•"/>
              <a:defRPr/>
            </a:lvl1pPr>
            <a:lvl2pPr indent="-371475" lvl="1" marL="914400" algn="l">
              <a:lnSpc>
                <a:spcPct val="120000"/>
              </a:lnSpc>
              <a:spcBef>
                <a:spcPts val="500"/>
              </a:spcBef>
              <a:spcAft>
                <a:spcPts val="0"/>
              </a:spcAft>
              <a:buClr>
                <a:schemeClr val="lt1"/>
              </a:buClr>
              <a:buSzPts val="2250"/>
              <a:buChar char="•"/>
              <a:defRPr/>
            </a:lvl2pPr>
            <a:lvl3pPr indent="-371475" lvl="2" marL="1371600" algn="l">
              <a:lnSpc>
                <a:spcPct val="120000"/>
              </a:lnSpc>
              <a:spcBef>
                <a:spcPts val="500"/>
              </a:spcBef>
              <a:spcAft>
                <a:spcPts val="0"/>
              </a:spcAft>
              <a:buClr>
                <a:schemeClr val="lt1"/>
              </a:buClr>
              <a:buSzPts val="2250"/>
              <a:buChar char="•"/>
              <a:defRPr/>
            </a:lvl3pPr>
            <a:lvl4pPr indent="-371475" lvl="3" marL="1828800" algn="l">
              <a:lnSpc>
                <a:spcPct val="120000"/>
              </a:lnSpc>
              <a:spcBef>
                <a:spcPts val="500"/>
              </a:spcBef>
              <a:spcAft>
                <a:spcPts val="0"/>
              </a:spcAft>
              <a:buClr>
                <a:schemeClr val="lt1"/>
              </a:buClr>
              <a:buSzPts val="2250"/>
              <a:buChar char="•"/>
              <a:defRPr/>
            </a:lvl4pPr>
            <a:lvl5pPr indent="-371475" lvl="4" marL="2286000" algn="l">
              <a:lnSpc>
                <a:spcPct val="120000"/>
              </a:lnSpc>
              <a:spcBef>
                <a:spcPts val="500"/>
              </a:spcBef>
              <a:spcAft>
                <a:spcPts val="0"/>
              </a:spcAft>
              <a:buClr>
                <a:schemeClr val="lt1"/>
              </a:buClr>
              <a:buSzPts val="2250"/>
              <a:buChar char="•"/>
              <a:defRPr/>
            </a:lvl5pPr>
            <a:lvl6pPr indent="-371475" lvl="5" marL="2743200" algn="l">
              <a:lnSpc>
                <a:spcPct val="120000"/>
              </a:lnSpc>
              <a:spcBef>
                <a:spcPts val="500"/>
              </a:spcBef>
              <a:spcAft>
                <a:spcPts val="0"/>
              </a:spcAft>
              <a:buClr>
                <a:schemeClr val="lt1"/>
              </a:buClr>
              <a:buSzPts val="2250"/>
              <a:buChar char="•"/>
              <a:defRPr/>
            </a:lvl6pPr>
            <a:lvl7pPr indent="-371475" lvl="6" marL="3200400" algn="l">
              <a:lnSpc>
                <a:spcPct val="120000"/>
              </a:lnSpc>
              <a:spcBef>
                <a:spcPts val="500"/>
              </a:spcBef>
              <a:spcAft>
                <a:spcPts val="0"/>
              </a:spcAft>
              <a:buClr>
                <a:schemeClr val="lt1"/>
              </a:buClr>
              <a:buSzPts val="2250"/>
              <a:buChar char="•"/>
              <a:defRPr/>
            </a:lvl7pPr>
            <a:lvl8pPr indent="-371475" lvl="7" marL="3657600" algn="l">
              <a:lnSpc>
                <a:spcPct val="120000"/>
              </a:lnSpc>
              <a:spcBef>
                <a:spcPts val="500"/>
              </a:spcBef>
              <a:spcAft>
                <a:spcPts val="0"/>
              </a:spcAft>
              <a:buClr>
                <a:schemeClr val="lt1"/>
              </a:buClr>
              <a:buSzPts val="2250"/>
              <a:buChar char="•"/>
              <a:defRPr/>
            </a:lvl8pPr>
            <a:lvl9pPr indent="-371475" lvl="8" marL="4114800" algn="l">
              <a:lnSpc>
                <a:spcPct val="120000"/>
              </a:lnSpc>
              <a:spcBef>
                <a:spcPts val="500"/>
              </a:spcBef>
              <a:spcAft>
                <a:spcPts val="0"/>
              </a:spcAft>
              <a:buClr>
                <a:schemeClr val="lt1"/>
              </a:buClr>
              <a:buSzPts val="2250"/>
              <a:buChar char="•"/>
              <a:defRPr/>
            </a:lvl9pPr>
          </a:lstStyle>
          <a:p/>
        </p:txBody>
      </p:sp>
      <p:sp>
        <p:nvSpPr>
          <p:cNvPr id="129" name="Google Shape;129;p85"/>
          <p:cNvSpPr txBox="1"/>
          <p:nvPr>
            <p:ph idx="2" type="body"/>
          </p:nvPr>
        </p:nvSpPr>
        <p:spPr>
          <a:xfrm>
            <a:off x="6172200" y="2249486"/>
            <a:ext cx="4875211" cy="3541714"/>
          </a:xfrm>
          <a:prstGeom prst="rect">
            <a:avLst/>
          </a:prstGeom>
          <a:noFill/>
          <a:ln>
            <a:noFill/>
          </a:ln>
        </p:spPr>
        <p:txBody>
          <a:bodyPr anchorCtr="0" anchor="t" bIns="45700" lIns="91425" spcFirstLastPara="1" rIns="91425" wrap="square" tIns="45700">
            <a:normAutofit/>
          </a:bodyPr>
          <a:lstStyle>
            <a:lvl1pPr indent="-371475" lvl="0" marL="457200" algn="l">
              <a:lnSpc>
                <a:spcPct val="120000"/>
              </a:lnSpc>
              <a:spcBef>
                <a:spcPts val="1000"/>
              </a:spcBef>
              <a:spcAft>
                <a:spcPts val="0"/>
              </a:spcAft>
              <a:buClr>
                <a:schemeClr val="lt1"/>
              </a:buClr>
              <a:buSzPts val="2250"/>
              <a:buChar char="•"/>
              <a:defRPr/>
            </a:lvl1pPr>
            <a:lvl2pPr indent="-371475" lvl="1" marL="914400" algn="l">
              <a:lnSpc>
                <a:spcPct val="120000"/>
              </a:lnSpc>
              <a:spcBef>
                <a:spcPts val="500"/>
              </a:spcBef>
              <a:spcAft>
                <a:spcPts val="0"/>
              </a:spcAft>
              <a:buClr>
                <a:schemeClr val="lt1"/>
              </a:buClr>
              <a:buSzPts val="2250"/>
              <a:buChar char="•"/>
              <a:defRPr/>
            </a:lvl2pPr>
            <a:lvl3pPr indent="-371475" lvl="2" marL="1371600" algn="l">
              <a:lnSpc>
                <a:spcPct val="120000"/>
              </a:lnSpc>
              <a:spcBef>
                <a:spcPts val="500"/>
              </a:spcBef>
              <a:spcAft>
                <a:spcPts val="0"/>
              </a:spcAft>
              <a:buClr>
                <a:schemeClr val="lt1"/>
              </a:buClr>
              <a:buSzPts val="2250"/>
              <a:buChar char="•"/>
              <a:defRPr/>
            </a:lvl3pPr>
            <a:lvl4pPr indent="-371475" lvl="3" marL="1828800" algn="l">
              <a:lnSpc>
                <a:spcPct val="120000"/>
              </a:lnSpc>
              <a:spcBef>
                <a:spcPts val="500"/>
              </a:spcBef>
              <a:spcAft>
                <a:spcPts val="0"/>
              </a:spcAft>
              <a:buClr>
                <a:schemeClr val="lt1"/>
              </a:buClr>
              <a:buSzPts val="2250"/>
              <a:buChar char="•"/>
              <a:defRPr/>
            </a:lvl4pPr>
            <a:lvl5pPr indent="-371475" lvl="4" marL="2286000" algn="l">
              <a:lnSpc>
                <a:spcPct val="120000"/>
              </a:lnSpc>
              <a:spcBef>
                <a:spcPts val="500"/>
              </a:spcBef>
              <a:spcAft>
                <a:spcPts val="0"/>
              </a:spcAft>
              <a:buClr>
                <a:schemeClr val="lt1"/>
              </a:buClr>
              <a:buSzPts val="2250"/>
              <a:buChar char="•"/>
              <a:defRPr/>
            </a:lvl5pPr>
            <a:lvl6pPr indent="-371475" lvl="5" marL="2743200" algn="l">
              <a:lnSpc>
                <a:spcPct val="120000"/>
              </a:lnSpc>
              <a:spcBef>
                <a:spcPts val="500"/>
              </a:spcBef>
              <a:spcAft>
                <a:spcPts val="0"/>
              </a:spcAft>
              <a:buClr>
                <a:schemeClr val="lt1"/>
              </a:buClr>
              <a:buSzPts val="2250"/>
              <a:buChar char="•"/>
              <a:defRPr/>
            </a:lvl6pPr>
            <a:lvl7pPr indent="-371475" lvl="6" marL="3200400" algn="l">
              <a:lnSpc>
                <a:spcPct val="120000"/>
              </a:lnSpc>
              <a:spcBef>
                <a:spcPts val="500"/>
              </a:spcBef>
              <a:spcAft>
                <a:spcPts val="0"/>
              </a:spcAft>
              <a:buClr>
                <a:schemeClr val="lt1"/>
              </a:buClr>
              <a:buSzPts val="2250"/>
              <a:buChar char="•"/>
              <a:defRPr/>
            </a:lvl7pPr>
            <a:lvl8pPr indent="-371475" lvl="7" marL="3657600" algn="l">
              <a:lnSpc>
                <a:spcPct val="120000"/>
              </a:lnSpc>
              <a:spcBef>
                <a:spcPts val="500"/>
              </a:spcBef>
              <a:spcAft>
                <a:spcPts val="0"/>
              </a:spcAft>
              <a:buClr>
                <a:schemeClr val="lt1"/>
              </a:buClr>
              <a:buSzPts val="2250"/>
              <a:buChar char="•"/>
              <a:defRPr/>
            </a:lvl8pPr>
            <a:lvl9pPr indent="-371475" lvl="8" marL="4114800" algn="l">
              <a:lnSpc>
                <a:spcPct val="120000"/>
              </a:lnSpc>
              <a:spcBef>
                <a:spcPts val="500"/>
              </a:spcBef>
              <a:spcAft>
                <a:spcPts val="0"/>
              </a:spcAft>
              <a:buClr>
                <a:schemeClr val="lt1"/>
              </a:buClr>
              <a:buSzPts val="2250"/>
              <a:buChar char="•"/>
              <a:defRPr/>
            </a:lvl9pPr>
          </a:lstStyle>
          <a:p/>
        </p:txBody>
      </p:sp>
      <p:sp>
        <p:nvSpPr>
          <p:cNvPr id="130" name="Google Shape;130;p85"/>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1" name="Google Shape;131;p85"/>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2" name="Google Shape;132;p85"/>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33" name="Shape 133"/>
        <p:cNvGrpSpPr/>
        <p:nvPr/>
      </p:nvGrpSpPr>
      <p:grpSpPr>
        <a:xfrm>
          <a:off x="0" y="0"/>
          <a:ext cx="0" cy="0"/>
          <a:chOff x="0" y="0"/>
          <a:chExt cx="0" cy="0"/>
        </a:xfrm>
      </p:grpSpPr>
      <p:sp>
        <p:nvSpPr>
          <p:cNvPr id="134" name="Google Shape;134;p86"/>
          <p:cNvSpPr txBox="1"/>
          <p:nvPr>
            <p:ph type="title"/>
          </p:nvPr>
        </p:nvSpPr>
        <p:spPr>
          <a:xfrm>
            <a:off x="1141411" y="619126"/>
            <a:ext cx="9906000" cy="1477961"/>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5" name="Google Shape;135;p86"/>
          <p:cNvSpPr txBox="1"/>
          <p:nvPr>
            <p:ph idx="1" type="body"/>
          </p:nvPr>
        </p:nvSpPr>
        <p:spPr>
          <a:xfrm>
            <a:off x="1370019" y="2249486"/>
            <a:ext cx="4649783"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3000"/>
              <a:buNone/>
              <a:defRPr b="0" sz="2400" cap="none">
                <a:solidFill>
                  <a:schemeClr val="lt1"/>
                </a:solidFill>
              </a:defRPr>
            </a:lvl1pPr>
            <a:lvl2pPr indent="-228600" lvl="1" marL="914400" algn="l">
              <a:lnSpc>
                <a:spcPct val="120000"/>
              </a:lnSpc>
              <a:spcBef>
                <a:spcPts val="500"/>
              </a:spcBef>
              <a:spcAft>
                <a:spcPts val="0"/>
              </a:spcAft>
              <a:buClr>
                <a:schemeClr val="lt1"/>
              </a:buClr>
              <a:buSzPts val="2500"/>
              <a:buNone/>
              <a:defRPr b="1" sz="2000"/>
            </a:lvl2pPr>
            <a:lvl3pPr indent="-228600" lvl="2" marL="1371600" algn="l">
              <a:lnSpc>
                <a:spcPct val="120000"/>
              </a:lnSpc>
              <a:spcBef>
                <a:spcPts val="500"/>
              </a:spcBef>
              <a:spcAft>
                <a:spcPts val="0"/>
              </a:spcAft>
              <a:buClr>
                <a:schemeClr val="lt1"/>
              </a:buClr>
              <a:buSzPts val="2250"/>
              <a:buNone/>
              <a:defRPr b="1" sz="1800"/>
            </a:lvl3pPr>
            <a:lvl4pPr indent="-228600" lvl="3" marL="1828800" algn="l">
              <a:lnSpc>
                <a:spcPct val="120000"/>
              </a:lnSpc>
              <a:spcBef>
                <a:spcPts val="500"/>
              </a:spcBef>
              <a:spcAft>
                <a:spcPts val="0"/>
              </a:spcAft>
              <a:buClr>
                <a:schemeClr val="lt1"/>
              </a:buClr>
              <a:buSzPts val="2000"/>
              <a:buNone/>
              <a:defRPr b="1" sz="1600"/>
            </a:lvl4pPr>
            <a:lvl5pPr indent="-228600" lvl="4" marL="2286000" algn="l">
              <a:lnSpc>
                <a:spcPct val="120000"/>
              </a:lnSpc>
              <a:spcBef>
                <a:spcPts val="500"/>
              </a:spcBef>
              <a:spcAft>
                <a:spcPts val="0"/>
              </a:spcAft>
              <a:buClr>
                <a:schemeClr val="lt1"/>
              </a:buClr>
              <a:buSzPts val="2000"/>
              <a:buNone/>
              <a:defRPr b="1" sz="1600"/>
            </a:lvl5pPr>
            <a:lvl6pPr indent="-228600" lvl="5" marL="2743200" algn="l">
              <a:lnSpc>
                <a:spcPct val="120000"/>
              </a:lnSpc>
              <a:spcBef>
                <a:spcPts val="500"/>
              </a:spcBef>
              <a:spcAft>
                <a:spcPts val="0"/>
              </a:spcAft>
              <a:buClr>
                <a:schemeClr val="lt1"/>
              </a:buClr>
              <a:buSzPts val="2000"/>
              <a:buNone/>
              <a:defRPr b="1" sz="1600"/>
            </a:lvl6pPr>
            <a:lvl7pPr indent="-228600" lvl="6" marL="3200400" algn="l">
              <a:lnSpc>
                <a:spcPct val="120000"/>
              </a:lnSpc>
              <a:spcBef>
                <a:spcPts val="500"/>
              </a:spcBef>
              <a:spcAft>
                <a:spcPts val="0"/>
              </a:spcAft>
              <a:buClr>
                <a:schemeClr val="lt1"/>
              </a:buClr>
              <a:buSzPts val="2000"/>
              <a:buNone/>
              <a:defRPr b="1" sz="1600"/>
            </a:lvl7pPr>
            <a:lvl8pPr indent="-228600" lvl="7" marL="3657600" algn="l">
              <a:lnSpc>
                <a:spcPct val="120000"/>
              </a:lnSpc>
              <a:spcBef>
                <a:spcPts val="500"/>
              </a:spcBef>
              <a:spcAft>
                <a:spcPts val="0"/>
              </a:spcAft>
              <a:buClr>
                <a:schemeClr val="lt1"/>
              </a:buClr>
              <a:buSzPts val="2000"/>
              <a:buNone/>
              <a:defRPr b="1" sz="1600"/>
            </a:lvl8pPr>
            <a:lvl9pPr indent="-228600" lvl="8" marL="4114800" algn="l">
              <a:lnSpc>
                <a:spcPct val="120000"/>
              </a:lnSpc>
              <a:spcBef>
                <a:spcPts val="500"/>
              </a:spcBef>
              <a:spcAft>
                <a:spcPts val="0"/>
              </a:spcAft>
              <a:buClr>
                <a:schemeClr val="lt1"/>
              </a:buClr>
              <a:buSzPts val="2000"/>
              <a:buNone/>
              <a:defRPr b="1" sz="1600"/>
            </a:lvl9pPr>
          </a:lstStyle>
          <a:p/>
        </p:txBody>
      </p:sp>
      <p:sp>
        <p:nvSpPr>
          <p:cNvPr id="136" name="Google Shape;136;p86"/>
          <p:cNvSpPr txBox="1"/>
          <p:nvPr>
            <p:ph idx="2" type="body"/>
          </p:nvPr>
        </p:nvSpPr>
        <p:spPr>
          <a:xfrm>
            <a:off x="1141410" y="3073397"/>
            <a:ext cx="4878391" cy="2717801"/>
          </a:xfrm>
          <a:prstGeom prst="rect">
            <a:avLst/>
          </a:prstGeom>
          <a:noFill/>
          <a:ln>
            <a:noFill/>
          </a:ln>
        </p:spPr>
        <p:txBody>
          <a:bodyPr anchorCtr="0" anchor="t" bIns="45700" lIns="91425" spcFirstLastPara="1" rIns="91425" wrap="square" tIns="45700">
            <a:normAutofit/>
          </a:bodyPr>
          <a:lstStyle>
            <a:lvl1pPr indent="-371475" lvl="0" marL="457200" algn="l">
              <a:lnSpc>
                <a:spcPct val="120000"/>
              </a:lnSpc>
              <a:spcBef>
                <a:spcPts val="1000"/>
              </a:spcBef>
              <a:spcAft>
                <a:spcPts val="0"/>
              </a:spcAft>
              <a:buClr>
                <a:schemeClr val="lt1"/>
              </a:buClr>
              <a:buSzPts val="2250"/>
              <a:buChar char="•"/>
              <a:defRPr/>
            </a:lvl1pPr>
            <a:lvl2pPr indent="-371475" lvl="1" marL="914400" algn="l">
              <a:lnSpc>
                <a:spcPct val="120000"/>
              </a:lnSpc>
              <a:spcBef>
                <a:spcPts val="500"/>
              </a:spcBef>
              <a:spcAft>
                <a:spcPts val="0"/>
              </a:spcAft>
              <a:buClr>
                <a:schemeClr val="lt1"/>
              </a:buClr>
              <a:buSzPts val="2250"/>
              <a:buChar char="•"/>
              <a:defRPr/>
            </a:lvl2pPr>
            <a:lvl3pPr indent="-371475" lvl="2" marL="1371600" algn="l">
              <a:lnSpc>
                <a:spcPct val="120000"/>
              </a:lnSpc>
              <a:spcBef>
                <a:spcPts val="500"/>
              </a:spcBef>
              <a:spcAft>
                <a:spcPts val="0"/>
              </a:spcAft>
              <a:buClr>
                <a:schemeClr val="lt1"/>
              </a:buClr>
              <a:buSzPts val="2250"/>
              <a:buChar char="•"/>
              <a:defRPr/>
            </a:lvl3pPr>
            <a:lvl4pPr indent="-371475" lvl="3" marL="1828800" algn="l">
              <a:lnSpc>
                <a:spcPct val="120000"/>
              </a:lnSpc>
              <a:spcBef>
                <a:spcPts val="500"/>
              </a:spcBef>
              <a:spcAft>
                <a:spcPts val="0"/>
              </a:spcAft>
              <a:buClr>
                <a:schemeClr val="lt1"/>
              </a:buClr>
              <a:buSzPts val="2250"/>
              <a:buChar char="•"/>
              <a:defRPr/>
            </a:lvl4pPr>
            <a:lvl5pPr indent="-371475" lvl="4" marL="2286000" algn="l">
              <a:lnSpc>
                <a:spcPct val="120000"/>
              </a:lnSpc>
              <a:spcBef>
                <a:spcPts val="500"/>
              </a:spcBef>
              <a:spcAft>
                <a:spcPts val="0"/>
              </a:spcAft>
              <a:buClr>
                <a:schemeClr val="lt1"/>
              </a:buClr>
              <a:buSzPts val="2250"/>
              <a:buChar char="•"/>
              <a:defRPr/>
            </a:lvl5pPr>
            <a:lvl6pPr indent="-371475" lvl="5" marL="2743200" algn="l">
              <a:lnSpc>
                <a:spcPct val="120000"/>
              </a:lnSpc>
              <a:spcBef>
                <a:spcPts val="500"/>
              </a:spcBef>
              <a:spcAft>
                <a:spcPts val="0"/>
              </a:spcAft>
              <a:buClr>
                <a:schemeClr val="lt1"/>
              </a:buClr>
              <a:buSzPts val="2250"/>
              <a:buChar char="•"/>
              <a:defRPr/>
            </a:lvl6pPr>
            <a:lvl7pPr indent="-371475" lvl="6" marL="3200400" algn="l">
              <a:lnSpc>
                <a:spcPct val="120000"/>
              </a:lnSpc>
              <a:spcBef>
                <a:spcPts val="500"/>
              </a:spcBef>
              <a:spcAft>
                <a:spcPts val="0"/>
              </a:spcAft>
              <a:buClr>
                <a:schemeClr val="lt1"/>
              </a:buClr>
              <a:buSzPts val="2250"/>
              <a:buChar char="•"/>
              <a:defRPr/>
            </a:lvl7pPr>
            <a:lvl8pPr indent="-371475" lvl="7" marL="3657600" algn="l">
              <a:lnSpc>
                <a:spcPct val="120000"/>
              </a:lnSpc>
              <a:spcBef>
                <a:spcPts val="500"/>
              </a:spcBef>
              <a:spcAft>
                <a:spcPts val="0"/>
              </a:spcAft>
              <a:buClr>
                <a:schemeClr val="lt1"/>
              </a:buClr>
              <a:buSzPts val="2250"/>
              <a:buChar char="•"/>
              <a:defRPr/>
            </a:lvl8pPr>
            <a:lvl9pPr indent="-371475" lvl="8" marL="4114800" algn="l">
              <a:lnSpc>
                <a:spcPct val="120000"/>
              </a:lnSpc>
              <a:spcBef>
                <a:spcPts val="500"/>
              </a:spcBef>
              <a:spcAft>
                <a:spcPts val="0"/>
              </a:spcAft>
              <a:buClr>
                <a:schemeClr val="lt1"/>
              </a:buClr>
              <a:buSzPts val="2250"/>
              <a:buChar char="•"/>
              <a:defRPr/>
            </a:lvl9pPr>
          </a:lstStyle>
          <a:p/>
        </p:txBody>
      </p:sp>
      <p:sp>
        <p:nvSpPr>
          <p:cNvPr id="137" name="Google Shape;137;p86"/>
          <p:cNvSpPr txBox="1"/>
          <p:nvPr>
            <p:ph idx="3" type="body"/>
          </p:nvPr>
        </p:nvSpPr>
        <p:spPr>
          <a:xfrm>
            <a:off x="6400808" y="2249485"/>
            <a:ext cx="4646602"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3000"/>
              <a:buNone/>
              <a:defRPr b="0" sz="2400" cap="none">
                <a:solidFill>
                  <a:schemeClr val="lt1"/>
                </a:solidFill>
              </a:defRPr>
            </a:lvl1pPr>
            <a:lvl2pPr indent="-228600" lvl="1" marL="914400" algn="l">
              <a:lnSpc>
                <a:spcPct val="120000"/>
              </a:lnSpc>
              <a:spcBef>
                <a:spcPts val="500"/>
              </a:spcBef>
              <a:spcAft>
                <a:spcPts val="0"/>
              </a:spcAft>
              <a:buClr>
                <a:schemeClr val="lt1"/>
              </a:buClr>
              <a:buSzPts val="2500"/>
              <a:buNone/>
              <a:defRPr b="1" sz="2000"/>
            </a:lvl2pPr>
            <a:lvl3pPr indent="-228600" lvl="2" marL="1371600" algn="l">
              <a:lnSpc>
                <a:spcPct val="120000"/>
              </a:lnSpc>
              <a:spcBef>
                <a:spcPts val="500"/>
              </a:spcBef>
              <a:spcAft>
                <a:spcPts val="0"/>
              </a:spcAft>
              <a:buClr>
                <a:schemeClr val="lt1"/>
              </a:buClr>
              <a:buSzPts val="2250"/>
              <a:buNone/>
              <a:defRPr b="1" sz="1800"/>
            </a:lvl3pPr>
            <a:lvl4pPr indent="-228600" lvl="3" marL="1828800" algn="l">
              <a:lnSpc>
                <a:spcPct val="120000"/>
              </a:lnSpc>
              <a:spcBef>
                <a:spcPts val="500"/>
              </a:spcBef>
              <a:spcAft>
                <a:spcPts val="0"/>
              </a:spcAft>
              <a:buClr>
                <a:schemeClr val="lt1"/>
              </a:buClr>
              <a:buSzPts val="2000"/>
              <a:buNone/>
              <a:defRPr b="1" sz="1600"/>
            </a:lvl4pPr>
            <a:lvl5pPr indent="-228600" lvl="4" marL="2286000" algn="l">
              <a:lnSpc>
                <a:spcPct val="120000"/>
              </a:lnSpc>
              <a:spcBef>
                <a:spcPts val="500"/>
              </a:spcBef>
              <a:spcAft>
                <a:spcPts val="0"/>
              </a:spcAft>
              <a:buClr>
                <a:schemeClr val="lt1"/>
              </a:buClr>
              <a:buSzPts val="2000"/>
              <a:buNone/>
              <a:defRPr b="1" sz="1600"/>
            </a:lvl5pPr>
            <a:lvl6pPr indent="-228600" lvl="5" marL="2743200" algn="l">
              <a:lnSpc>
                <a:spcPct val="120000"/>
              </a:lnSpc>
              <a:spcBef>
                <a:spcPts val="500"/>
              </a:spcBef>
              <a:spcAft>
                <a:spcPts val="0"/>
              </a:spcAft>
              <a:buClr>
                <a:schemeClr val="lt1"/>
              </a:buClr>
              <a:buSzPts val="2000"/>
              <a:buNone/>
              <a:defRPr b="1" sz="1600"/>
            </a:lvl6pPr>
            <a:lvl7pPr indent="-228600" lvl="6" marL="3200400" algn="l">
              <a:lnSpc>
                <a:spcPct val="120000"/>
              </a:lnSpc>
              <a:spcBef>
                <a:spcPts val="500"/>
              </a:spcBef>
              <a:spcAft>
                <a:spcPts val="0"/>
              </a:spcAft>
              <a:buClr>
                <a:schemeClr val="lt1"/>
              </a:buClr>
              <a:buSzPts val="2000"/>
              <a:buNone/>
              <a:defRPr b="1" sz="1600"/>
            </a:lvl7pPr>
            <a:lvl8pPr indent="-228600" lvl="7" marL="3657600" algn="l">
              <a:lnSpc>
                <a:spcPct val="120000"/>
              </a:lnSpc>
              <a:spcBef>
                <a:spcPts val="500"/>
              </a:spcBef>
              <a:spcAft>
                <a:spcPts val="0"/>
              </a:spcAft>
              <a:buClr>
                <a:schemeClr val="lt1"/>
              </a:buClr>
              <a:buSzPts val="2000"/>
              <a:buNone/>
              <a:defRPr b="1" sz="1600"/>
            </a:lvl8pPr>
            <a:lvl9pPr indent="-228600" lvl="8" marL="4114800" algn="l">
              <a:lnSpc>
                <a:spcPct val="120000"/>
              </a:lnSpc>
              <a:spcBef>
                <a:spcPts val="500"/>
              </a:spcBef>
              <a:spcAft>
                <a:spcPts val="0"/>
              </a:spcAft>
              <a:buClr>
                <a:schemeClr val="lt1"/>
              </a:buClr>
              <a:buSzPts val="2000"/>
              <a:buNone/>
              <a:defRPr b="1" sz="1600"/>
            </a:lvl9pPr>
          </a:lstStyle>
          <a:p/>
        </p:txBody>
      </p:sp>
      <p:sp>
        <p:nvSpPr>
          <p:cNvPr id="138" name="Google Shape;138;p86"/>
          <p:cNvSpPr txBox="1"/>
          <p:nvPr>
            <p:ph idx="4" type="body"/>
          </p:nvPr>
        </p:nvSpPr>
        <p:spPr>
          <a:xfrm>
            <a:off x="6172200" y="3073397"/>
            <a:ext cx="4875210" cy="2717801"/>
          </a:xfrm>
          <a:prstGeom prst="rect">
            <a:avLst/>
          </a:prstGeom>
          <a:noFill/>
          <a:ln>
            <a:noFill/>
          </a:ln>
        </p:spPr>
        <p:txBody>
          <a:bodyPr anchorCtr="0" anchor="t" bIns="45700" lIns="91425" spcFirstLastPara="1" rIns="91425" wrap="square" tIns="45700">
            <a:normAutofit/>
          </a:bodyPr>
          <a:lstStyle>
            <a:lvl1pPr indent="-371475" lvl="0" marL="457200" algn="l">
              <a:lnSpc>
                <a:spcPct val="120000"/>
              </a:lnSpc>
              <a:spcBef>
                <a:spcPts val="1000"/>
              </a:spcBef>
              <a:spcAft>
                <a:spcPts val="0"/>
              </a:spcAft>
              <a:buClr>
                <a:schemeClr val="lt1"/>
              </a:buClr>
              <a:buSzPts val="2250"/>
              <a:buChar char="•"/>
              <a:defRPr/>
            </a:lvl1pPr>
            <a:lvl2pPr indent="-371475" lvl="1" marL="914400" algn="l">
              <a:lnSpc>
                <a:spcPct val="120000"/>
              </a:lnSpc>
              <a:spcBef>
                <a:spcPts val="500"/>
              </a:spcBef>
              <a:spcAft>
                <a:spcPts val="0"/>
              </a:spcAft>
              <a:buClr>
                <a:schemeClr val="lt1"/>
              </a:buClr>
              <a:buSzPts val="2250"/>
              <a:buChar char="•"/>
              <a:defRPr/>
            </a:lvl2pPr>
            <a:lvl3pPr indent="-371475" lvl="2" marL="1371600" algn="l">
              <a:lnSpc>
                <a:spcPct val="120000"/>
              </a:lnSpc>
              <a:spcBef>
                <a:spcPts val="500"/>
              </a:spcBef>
              <a:spcAft>
                <a:spcPts val="0"/>
              </a:spcAft>
              <a:buClr>
                <a:schemeClr val="lt1"/>
              </a:buClr>
              <a:buSzPts val="2250"/>
              <a:buChar char="•"/>
              <a:defRPr/>
            </a:lvl3pPr>
            <a:lvl4pPr indent="-371475" lvl="3" marL="1828800" algn="l">
              <a:lnSpc>
                <a:spcPct val="120000"/>
              </a:lnSpc>
              <a:spcBef>
                <a:spcPts val="500"/>
              </a:spcBef>
              <a:spcAft>
                <a:spcPts val="0"/>
              </a:spcAft>
              <a:buClr>
                <a:schemeClr val="lt1"/>
              </a:buClr>
              <a:buSzPts val="2250"/>
              <a:buChar char="•"/>
              <a:defRPr/>
            </a:lvl4pPr>
            <a:lvl5pPr indent="-371475" lvl="4" marL="2286000" algn="l">
              <a:lnSpc>
                <a:spcPct val="120000"/>
              </a:lnSpc>
              <a:spcBef>
                <a:spcPts val="500"/>
              </a:spcBef>
              <a:spcAft>
                <a:spcPts val="0"/>
              </a:spcAft>
              <a:buClr>
                <a:schemeClr val="lt1"/>
              </a:buClr>
              <a:buSzPts val="2250"/>
              <a:buChar char="•"/>
              <a:defRPr/>
            </a:lvl5pPr>
            <a:lvl6pPr indent="-371475" lvl="5" marL="2743200" algn="l">
              <a:lnSpc>
                <a:spcPct val="120000"/>
              </a:lnSpc>
              <a:spcBef>
                <a:spcPts val="500"/>
              </a:spcBef>
              <a:spcAft>
                <a:spcPts val="0"/>
              </a:spcAft>
              <a:buClr>
                <a:schemeClr val="lt1"/>
              </a:buClr>
              <a:buSzPts val="2250"/>
              <a:buChar char="•"/>
              <a:defRPr/>
            </a:lvl6pPr>
            <a:lvl7pPr indent="-371475" lvl="6" marL="3200400" algn="l">
              <a:lnSpc>
                <a:spcPct val="120000"/>
              </a:lnSpc>
              <a:spcBef>
                <a:spcPts val="500"/>
              </a:spcBef>
              <a:spcAft>
                <a:spcPts val="0"/>
              </a:spcAft>
              <a:buClr>
                <a:schemeClr val="lt1"/>
              </a:buClr>
              <a:buSzPts val="2250"/>
              <a:buChar char="•"/>
              <a:defRPr/>
            </a:lvl7pPr>
            <a:lvl8pPr indent="-371475" lvl="7" marL="3657600" algn="l">
              <a:lnSpc>
                <a:spcPct val="120000"/>
              </a:lnSpc>
              <a:spcBef>
                <a:spcPts val="500"/>
              </a:spcBef>
              <a:spcAft>
                <a:spcPts val="0"/>
              </a:spcAft>
              <a:buClr>
                <a:schemeClr val="lt1"/>
              </a:buClr>
              <a:buSzPts val="2250"/>
              <a:buChar char="•"/>
              <a:defRPr/>
            </a:lvl8pPr>
            <a:lvl9pPr indent="-371475" lvl="8" marL="4114800" algn="l">
              <a:lnSpc>
                <a:spcPct val="120000"/>
              </a:lnSpc>
              <a:spcBef>
                <a:spcPts val="500"/>
              </a:spcBef>
              <a:spcAft>
                <a:spcPts val="0"/>
              </a:spcAft>
              <a:buClr>
                <a:schemeClr val="lt1"/>
              </a:buClr>
              <a:buSzPts val="2250"/>
              <a:buChar char="•"/>
              <a:defRPr/>
            </a:lvl9pPr>
          </a:lstStyle>
          <a:p/>
        </p:txBody>
      </p:sp>
      <p:sp>
        <p:nvSpPr>
          <p:cNvPr id="139" name="Google Shape;139;p86"/>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0" name="Google Shape;140;p86"/>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1" name="Google Shape;141;p86"/>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42" name="Shape 142"/>
        <p:cNvGrpSpPr/>
        <p:nvPr/>
      </p:nvGrpSpPr>
      <p:grpSpPr>
        <a:xfrm>
          <a:off x="0" y="0"/>
          <a:ext cx="0" cy="0"/>
          <a:chOff x="0" y="0"/>
          <a:chExt cx="0" cy="0"/>
        </a:xfrm>
      </p:grpSpPr>
      <p:sp>
        <p:nvSpPr>
          <p:cNvPr id="143" name="Google Shape;143;p87"/>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4" name="Google Shape;144;p87"/>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5" name="Google Shape;145;p87"/>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6" name="Google Shape;146;p87"/>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47" name="Shape 147"/>
        <p:cNvGrpSpPr/>
        <p:nvPr/>
      </p:nvGrpSpPr>
      <p:grpSpPr>
        <a:xfrm>
          <a:off x="0" y="0"/>
          <a:ext cx="0" cy="0"/>
          <a:chOff x="0" y="0"/>
          <a:chExt cx="0" cy="0"/>
        </a:xfrm>
      </p:grpSpPr>
      <p:sp>
        <p:nvSpPr>
          <p:cNvPr id="148" name="Google Shape;148;p88"/>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9" name="Google Shape;149;p88"/>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0" name="Google Shape;150;p88"/>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51" name="Shape 151"/>
        <p:cNvGrpSpPr/>
        <p:nvPr/>
      </p:nvGrpSpPr>
      <p:grpSpPr>
        <a:xfrm>
          <a:off x="0" y="0"/>
          <a:ext cx="0" cy="0"/>
          <a:chOff x="0" y="0"/>
          <a:chExt cx="0" cy="0"/>
        </a:xfrm>
      </p:grpSpPr>
      <p:sp>
        <p:nvSpPr>
          <p:cNvPr id="152" name="Google Shape;152;p89"/>
          <p:cNvSpPr txBox="1"/>
          <p:nvPr>
            <p:ph type="title"/>
          </p:nvPr>
        </p:nvSpPr>
        <p:spPr>
          <a:xfrm>
            <a:off x="1146705" y="609601"/>
            <a:ext cx="3856037" cy="1639884"/>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Twentieth Centur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3" name="Google Shape;153;p89"/>
          <p:cNvSpPr txBox="1"/>
          <p:nvPr>
            <p:ph idx="1" type="body"/>
          </p:nvPr>
        </p:nvSpPr>
        <p:spPr>
          <a:xfrm>
            <a:off x="5156200" y="592666"/>
            <a:ext cx="5891209" cy="5198534"/>
          </a:xfrm>
          <a:prstGeom prst="rect">
            <a:avLst/>
          </a:prstGeom>
          <a:noFill/>
          <a:ln>
            <a:noFill/>
          </a:ln>
        </p:spPr>
        <p:txBody>
          <a:bodyPr anchorCtr="0" anchor="ctr" bIns="45700" lIns="91425" spcFirstLastPara="1" rIns="91425" wrap="square" tIns="45700">
            <a:normAutofit/>
          </a:bodyPr>
          <a:lstStyle>
            <a:lvl1pPr indent="-371475" lvl="0" marL="457200" algn="l">
              <a:lnSpc>
                <a:spcPct val="120000"/>
              </a:lnSpc>
              <a:spcBef>
                <a:spcPts val="1000"/>
              </a:spcBef>
              <a:spcAft>
                <a:spcPts val="0"/>
              </a:spcAft>
              <a:buClr>
                <a:schemeClr val="lt1"/>
              </a:buClr>
              <a:buSzPts val="2250"/>
              <a:buChar char="•"/>
              <a:defRPr/>
            </a:lvl1pPr>
            <a:lvl2pPr indent="-371475" lvl="1" marL="914400" algn="l">
              <a:lnSpc>
                <a:spcPct val="120000"/>
              </a:lnSpc>
              <a:spcBef>
                <a:spcPts val="500"/>
              </a:spcBef>
              <a:spcAft>
                <a:spcPts val="0"/>
              </a:spcAft>
              <a:buClr>
                <a:schemeClr val="lt1"/>
              </a:buClr>
              <a:buSzPts val="2250"/>
              <a:buChar char="•"/>
              <a:defRPr/>
            </a:lvl2pPr>
            <a:lvl3pPr indent="-371475" lvl="2" marL="1371600" algn="l">
              <a:lnSpc>
                <a:spcPct val="120000"/>
              </a:lnSpc>
              <a:spcBef>
                <a:spcPts val="500"/>
              </a:spcBef>
              <a:spcAft>
                <a:spcPts val="0"/>
              </a:spcAft>
              <a:buClr>
                <a:schemeClr val="lt1"/>
              </a:buClr>
              <a:buSzPts val="2250"/>
              <a:buChar char="•"/>
              <a:defRPr/>
            </a:lvl3pPr>
            <a:lvl4pPr indent="-371475" lvl="3" marL="1828800" algn="l">
              <a:lnSpc>
                <a:spcPct val="120000"/>
              </a:lnSpc>
              <a:spcBef>
                <a:spcPts val="500"/>
              </a:spcBef>
              <a:spcAft>
                <a:spcPts val="0"/>
              </a:spcAft>
              <a:buClr>
                <a:schemeClr val="lt1"/>
              </a:buClr>
              <a:buSzPts val="2250"/>
              <a:buChar char="•"/>
              <a:defRPr/>
            </a:lvl4pPr>
            <a:lvl5pPr indent="-371475" lvl="4" marL="2286000" algn="l">
              <a:lnSpc>
                <a:spcPct val="120000"/>
              </a:lnSpc>
              <a:spcBef>
                <a:spcPts val="500"/>
              </a:spcBef>
              <a:spcAft>
                <a:spcPts val="0"/>
              </a:spcAft>
              <a:buClr>
                <a:schemeClr val="lt1"/>
              </a:buClr>
              <a:buSzPts val="2250"/>
              <a:buChar char="•"/>
              <a:defRPr/>
            </a:lvl5pPr>
            <a:lvl6pPr indent="-371475" lvl="5" marL="2743200" algn="l">
              <a:lnSpc>
                <a:spcPct val="120000"/>
              </a:lnSpc>
              <a:spcBef>
                <a:spcPts val="500"/>
              </a:spcBef>
              <a:spcAft>
                <a:spcPts val="0"/>
              </a:spcAft>
              <a:buClr>
                <a:schemeClr val="lt1"/>
              </a:buClr>
              <a:buSzPts val="2250"/>
              <a:buChar char="•"/>
              <a:defRPr/>
            </a:lvl6pPr>
            <a:lvl7pPr indent="-371475" lvl="6" marL="3200400" algn="l">
              <a:lnSpc>
                <a:spcPct val="120000"/>
              </a:lnSpc>
              <a:spcBef>
                <a:spcPts val="500"/>
              </a:spcBef>
              <a:spcAft>
                <a:spcPts val="0"/>
              </a:spcAft>
              <a:buClr>
                <a:schemeClr val="lt1"/>
              </a:buClr>
              <a:buSzPts val="2250"/>
              <a:buChar char="•"/>
              <a:defRPr/>
            </a:lvl7pPr>
            <a:lvl8pPr indent="-371475" lvl="7" marL="3657600" algn="l">
              <a:lnSpc>
                <a:spcPct val="120000"/>
              </a:lnSpc>
              <a:spcBef>
                <a:spcPts val="500"/>
              </a:spcBef>
              <a:spcAft>
                <a:spcPts val="0"/>
              </a:spcAft>
              <a:buClr>
                <a:schemeClr val="lt1"/>
              </a:buClr>
              <a:buSzPts val="2250"/>
              <a:buChar char="•"/>
              <a:defRPr/>
            </a:lvl8pPr>
            <a:lvl9pPr indent="-371475" lvl="8" marL="4114800" algn="l">
              <a:lnSpc>
                <a:spcPct val="120000"/>
              </a:lnSpc>
              <a:spcBef>
                <a:spcPts val="500"/>
              </a:spcBef>
              <a:spcAft>
                <a:spcPts val="0"/>
              </a:spcAft>
              <a:buClr>
                <a:schemeClr val="lt1"/>
              </a:buClr>
              <a:buSzPts val="2250"/>
              <a:buChar char="•"/>
              <a:defRPr/>
            </a:lvl9pPr>
          </a:lstStyle>
          <a:p/>
        </p:txBody>
      </p:sp>
      <p:sp>
        <p:nvSpPr>
          <p:cNvPr id="154" name="Google Shape;154;p89"/>
          <p:cNvSpPr txBox="1"/>
          <p:nvPr>
            <p:ph idx="2" type="body"/>
          </p:nvPr>
        </p:nvSpPr>
        <p:spPr>
          <a:xfrm>
            <a:off x="1146705" y="2249486"/>
            <a:ext cx="3856037" cy="3541714"/>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2000"/>
              <a:buNone/>
              <a:defRPr sz="1600"/>
            </a:lvl1pPr>
            <a:lvl2pPr indent="-228600" lvl="1" marL="914400" algn="l">
              <a:lnSpc>
                <a:spcPct val="120000"/>
              </a:lnSpc>
              <a:spcBef>
                <a:spcPts val="500"/>
              </a:spcBef>
              <a:spcAft>
                <a:spcPts val="0"/>
              </a:spcAft>
              <a:buClr>
                <a:schemeClr val="lt1"/>
              </a:buClr>
              <a:buSzPts val="1750"/>
              <a:buNone/>
              <a:defRPr sz="1400"/>
            </a:lvl2pPr>
            <a:lvl3pPr indent="-228600" lvl="2" marL="1371600" algn="l">
              <a:lnSpc>
                <a:spcPct val="120000"/>
              </a:lnSpc>
              <a:spcBef>
                <a:spcPts val="500"/>
              </a:spcBef>
              <a:spcAft>
                <a:spcPts val="0"/>
              </a:spcAft>
              <a:buClr>
                <a:schemeClr val="lt1"/>
              </a:buClr>
              <a:buSzPts val="1500"/>
              <a:buNone/>
              <a:defRPr sz="1200"/>
            </a:lvl3pPr>
            <a:lvl4pPr indent="-228600" lvl="3" marL="1828800" algn="l">
              <a:lnSpc>
                <a:spcPct val="120000"/>
              </a:lnSpc>
              <a:spcBef>
                <a:spcPts val="500"/>
              </a:spcBef>
              <a:spcAft>
                <a:spcPts val="0"/>
              </a:spcAft>
              <a:buClr>
                <a:schemeClr val="lt1"/>
              </a:buClr>
              <a:buSzPts val="1250"/>
              <a:buNone/>
              <a:defRPr sz="1000"/>
            </a:lvl4pPr>
            <a:lvl5pPr indent="-228600" lvl="4" marL="2286000" algn="l">
              <a:lnSpc>
                <a:spcPct val="120000"/>
              </a:lnSpc>
              <a:spcBef>
                <a:spcPts val="500"/>
              </a:spcBef>
              <a:spcAft>
                <a:spcPts val="0"/>
              </a:spcAft>
              <a:buClr>
                <a:schemeClr val="lt1"/>
              </a:buClr>
              <a:buSzPts val="1250"/>
              <a:buNone/>
              <a:defRPr sz="1000"/>
            </a:lvl5pPr>
            <a:lvl6pPr indent="-228600" lvl="5" marL="2743200" algn="l">
              <a:lnSpc>
                <a:spcPct val="120000"/>
              </a:lnSpc>
              <a:spcBef>
                <a:spcPts val="500"/>
              </a:spcBef>
              <a:spcAft>
                <a:spcPts val="0"/>
              </a:spcAft>
              <a:buClr>
                <a:schemeClr val="lt1"/>
              </a:buClr>
              <a:buSzPts val="1250"/>
              <a:buNone/>
              <a:defRPr sz="1000"/>
            </a:lvl6pPr>
            <a:lvl7pPr indent="-228600" lvl="6" marL="3200400" algn="l">
              <a:lnSpc>
                <a:spcPct val="120000"/>
              </a:lnSpc>
              <a:spcBef>
                <a:spcPts val="500"/>
              </a:spcBef>
              <a:spcAft>
                <a:spcPts val="0"/>
              </a:spcAft>
              <a:buClr>
                <a:schemeClr val="lt1"/>
              </a:buClr>
              <a:buSzPts val="1250"/>
              <a:buNone/>
              <a:defRPr sz="1000"/>
            </a:lvl7pPr>
            <a:lvl8pPr indent="-228600" lvl="7" marL="3657600" algn="l">
              <a:lnSpc>
                <a:spcPct val="120000"/>
              </a:lnSpc>
              <a:spcBef>
                <a:spcPts val="500"/>
              </a:spcBef>
              <a:spcAft>
                <a:spcPts val="0"/>
              </a:spcAft>
              <a:buClr>
                <a:schemeClr val="lt1"/>
              </a:buClr>
              <a:buSzPts val="1250"/>
              <a:buNone/>
              <a:defRPr sz="1000"/>
            </a:lvl8pPr>
            <a:lvl9pPr indent="-228600" lvl="8" marL="4114800" algn="l">
              <a:lnSpc>
                <a:spcPct val="120000"/>
              </a:lnSpc>
              <a:spcBef>
                <a:spcPts val="500"/>
              </a:spcBef>
              <a:spcAft>
                <a:spcPts val="0"/>
              </a:spcAft>
              <a:buClr>
                <a:schemeClr val="lt1"/>
              </a:buClr>
              <a:buSzPts val="1250"/>
              <a:buNone/>
              <a:defRPr sz="1000"/>
            </a:lvl9pPr>
          </a:lstStyle>
          <a:p/>
        </p:txBody>
      </p:sp>
      <p:sp>
        <p:nvSpPr>
          <p:cNvPr id="155" name="Google Shape;155;p89"/>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6" name="Google Shape;156;p89"/>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7" name="Google Shape;157;p89"/>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58" name="Shape 158"/>
        <p:cNvGrpSpPr/>
        <p:nvPr/>
      </p:nvGrpSpPr>
      <p:grpSpPr>
        <a:xfrm>
          <a:off x="0" y="0"/>
          <a:ext cx="0" cy="0"/>
          <a:chOff x="0" y="0"/>
          <a:chExt cx="0" cy="0"/>
        </a:xfrm>
      </p:grpSpPr>
      <p:sp>
        <p:nvSpPr>
          <p:cNvPr id="159" name="Google Shape;159;p90"/>
          <p:cNvSpPr txBox="1"/>
          <p:nvPr>
            <p:ph type="title"/>
          </p:nvPr>
        </p:nvSpPr>
        <p:spPr>
          <a:xfrm>
            <a:off x="1141413" y="609600"/>
            <a:ext cx="5934508" cy="1639886"/>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Twentieth Centur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0" name="Google Shape;160;p90"/>
          <p:cNvSpPr/>
          <p:nvPr>
            <p:ph idx="2" type="pic"/>
          </p:nvPr>
        </p:nvSpPr>
        <p:spPr>
          <a:xfrm>
            <a:off x="7380721" y="609601"/>
            <a:ext cx="3666690" cy="5181599"/>
          </a:xfrm>
          <a:prstGeom prst="round2DiagRect">
            <a:avLst>
              <a:gd fmla="val 5608" name="adj1"/>
              <a:gd fmla="val 0" name="adj2"/>
            </a:avLst>
          </a:prstGeom>
          <a:noFill/>
          <a:ln cap="sq" cmpd="sng" w="19050">
            <a:solidFill>
              <a:srgbClr val="B3FFFF">
                <a:alpha val="60000"/>
              </a:srgbClr>
            </a:solidFill>
            <a:prstDash val="solid"/>
            <a:miter lim="800000"/>
            <a:headEnd len="sm" w="sm" type="none"/>
            <a:tailEnd len="sm" w="sm" type="none"/>
          </a:ln>
          <a:effectLst>
            <a:outerShdw blurRad="88900" rotWithShape="0" algn="t" dir="5400000" dist="38100">
              <a:srgbClr val="000000">
                <a:alpha val="40000"/>
              </a:srgbClr>
            </a:outerShdw>
          </a:effectLst>
        </p:spPr>
      </p:sp>
      <p:sp>
        <p:nvSpPr>
          <p:cNvPr id="161" name="Google Shape;161;p90"/>
          <p:cNvSpPr txBox="1"/>
          <p:nvPr>
            <p:ph idx="1" type="body"/>
          </p:nvPr>
        </p:nvSpPr>
        <p:spPr>
          <a:xfrm>
            <a:off x="1141410" y="2249486"/>
            <a:ext cx="5934511" cy="3541714"/>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2000"/>
              <a:buNone/>
              <a:defRPr sz="1600"/>
            </a:lvl1pPr>
            <a:lvl2pPr indent="-228600" lvl="1" marL="914400" algn="l">
              <a:lnSpc>
                <a:spcPct val="120000"/>
              </a:lnSpc>
              <a:spcBef>
                <a:spcPts val="500"/>
              </a:spcBef>
              <a:spcAft>
                <a:spcPts val="0"/>
              </a:spcAft>
              <a:buClr>
                <a:schemeClr val="lt1"/>
              </a:buClr>
              <a:buSzPts val="1750"/>
              <a:buNone/>
              <a:defRPr sz="1400"/>
            </a:lvl2pPr>
            <a:lvl3pPr indent="-228600" lvl="2" marL="1371600" algn="l">
              <a:lnSpc>
                <a:spcPct val="120000"/>
              </a:lnSpc>
              <a:spcBef>
                <a:spcPts val="500"/>
              </a:spcBef>
              <a:spcAft>
                <a:spcPts val="0"/>
              </a:spcAft>
              <a:buClr>
                <a:schemeClr val="lt1"/>
              </a:buClr>
              <a:buSzPts val="1500"/>
              <a:buNone/>
              <a:defRPr sz="1200"/>
            </a:lvl3pPr>
            <a:lvl4pPr indent="-228600" lvl="3" marL="1828800" algn="l">
              <a:lnSpc>
                <a:spcPct val="120000"/>
              </a:lnSpc>
              <a:spcBef>
                <a:spcPts val="500"/>
              </a:spcBef>
              <a:spcAft>
                <a:spcPts val="0"/>
              </a:spcAft>
              <a:buClr>
                <a:schemeClr val="lt1"/>
              </a:buClr>
              <a:buSzPts val="1250"/>
              <a:buNone/>
              <a:defRPr sz="1000"/>
            </a:lvl4pPr>
            <a:lvl5pPr indent="-228600" lvl="4" marL="2286000" algn="l">
              <a:lnSpc>
                <a:spcPct val="120000"/>
              </a:lnSpc>
              <a:spcBef>
                <a:spcPts val="500"/>
              </a:spcBef>
              <a:spcAft>
                <a:spcPts val="0"/>
              </a:spcAft>
              <a:buClr>
                <a:schemeClr val="lt1"/>
              </a:buClr>
              <a:buSzPts val="1250"/>
              <a:buNone/>
              <a:defRPr sz="1000"/>
            </a:lvl5pPr>
            <a:lvl6pPr indent="-228600" lvl="5" marL="2743200" algn="l">
              <a:lnSpc>
                <a:spcPct val="120000"/>
              </a:lnSpc>
              <a:spcBef>
                <a:spcPts val="500"/>
              </a:spcBef>
              <a:spcAft>
                <a:spcPts val="0"/>
              </a:spcAft>
              <a:buClr>
                <a:schemeClr val="lt1"/>
              </a:buClr>
              <a:buSzPts val="1250"/>
              <a:buNone/>
              <a:defRPr sz="1000"/>
            </a:lvl6pPr>
            <a:lvl7pPr indent="-228600" lvl="6" marL="3200400" algn="l">
              <a:lnSpc>
                <a:spcPct val="120000"/>
              </a:lnSpc>
              <a:spcBef>
                <a:spcPts val="500"/>
              </a:spcBef>
              <a:spcAft>
                <a:spcPts val="0"/>
              </a:spcAft>
              <a:buClr>
                <a:schemeClr val="lt1"/>
              </a:buClr>
              <a:buSzPts val="1250"/>
              <a:buNone/>
              <a:defRPr sz="1000"/>
            </a:lvl7pPr>
            <a:lvl8pPr indent="-228600" lvl="7" marL="3657600" algn="l">
              <a:lnSpc>
                <a:spcPct val="120000"/>
              </a:lnSpc>
              <a:spcBef>
                <a:spcPts val="500"/>
              </a:spcBef>
              <a:spcAft>
                <a:spcPts val="0"/>
              </a:spcAft>
              <a:buClr>
                <a:schemeClr val="lt1"/>
              </a:buClr>
              <a:buSzPts val="1250"/>
              <a:buNone/>
              <a:defRPr sz="1000"/>
            </a:lvl8pPr>
            <a:lvl9pPr indent="-228600" lvl="8" marL="4114800" algn="l">
              <a:lnSpc>
                <a:spcPct val="120000"/>
              </a:lnSpc>
              <a:spcBef>
                <a:spcPts val="500"/>
              </a:spcBef>
              <a:spcAft>
                <a:spcPts val="0"/>
              </a:spcAft>
              <a:buClr>
                <a:schemeClr val="lt1"/>
              </a:buClr>
              <a:buSzPts val="1250"/>
              <a:buNone/>
              <a:defRPr sz="1000"/>
            </a:lvl9pPr>
          </a:lstStyle>
          <a:p/>
        </p:txBody>
      </p:sp>
      <p:sp>
        <p:nvSpPr>
          <p:cNvPr id="162" name="Google Shape;162;p90"/>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3" name="Google Shape;163;p90"/>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4" name="Google Shape;164;p90"/>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noramic Picture with Caption">
  <p:cSld name="Panoramic Picture with Caption">
    <p:spTree>
      <p:nvGrpSpPr>
        <p:cNvPr id="165" name="Shape 165"/>
        <p:cNvGrpSpPr/>
        <p:nvPr/>
      </p:nvGrpSpPr>
      <p:grpSpPr>
        <a:xfrm>
          <a:off x="0" y="0"/>
          <a:ext cx="0" cy="0"/>
          <a:chOff x="0" y="0"/>
          <a:chExt cx="0" cy="0"/>
        </a:xfrm>
      </p:grpSpPr>
      <p:sp>
        <p:nvSpPr>
          <p:cNvPr id="166" name="Google Shape;166;p91"/>
          <p:cNvSpPr txBox="1"/>
          <p:nvPr>
            <p:ph type="title"/>
          </p:nvPr>
        </p:nvSpPr>
        <p:spPr>
          <a:xfrm>
            <a:off x="1141410" y="4304664"/>
            <a:ext cx="9912355" cy="81935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Twentieth Centur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7" name="Google Shape;167;p91"/>
          <p:cNvSpPr/>
          <p:nvPr>
            <p:ph idx="2" type="pic"/>
          </p:nvPr>
        </p:nvSpPr>
        <p:spPr>
          <a:xfrm>
            <a:off x="1141411" y="606426"/>
            <a:ext cx="9912354" cy="3299778"/>
          </a:xfrm>
          <a:prstGeom prst="round2DiagRect">
            <a:avLst>
              <a:gd fmla="val 4860" name="adj1"/>
              <a:gd fmla="val 0" name="adj2"/>
            </a:avLst>
          </a:prstGeom>
          <a:noFill/>
          <a:ln cap="sq" cmpd="sng" w="19050">
            <a:solidFill>
              <a:srgbClr val="B3FFFF">
                <a:alpha val="60000"/>
              </a:srgbClr>
            </a:solidFill>
            <a:prstDash val="solid"/>
            <a:miter lim="800000"/>
            <a:headEnd len="sm" w="sm" type="none"/>
            <a:tailEnd len="sm" w="sm" type="none"/>
          </a:ln>
          <a:effectLst>
            <a:outerShdw blurRad="88900" rotWithShape="0" algn="t" dir="5400000" dist="38100">
              <a:srgbClr val="000000">
                <a:alpha val="40000"/>
              </a:srgbClr>
            </a:outerShdw>
          </a:effectLst>
        </p:spPr>
      </p:sp>
      <p:sp>
        <p:nvSpPr>
          <p:cNvPr id="168" name="Google Shape;168;p91"/>
          <p:cNvSpPr txBox="1"/>
          <p:nvPr>
            <p:ph idx="1" type="body"/>
          </p:nvPr>
        </p:nvSpPr>
        <p:spPr>
          <a:xfrm>
            <a:off x="1141364" y="5124020"/>
            <a:ext cx="9910859" cy="682472"/>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2000"/>
              <a:buNone/>
              <a:defRPr sz="1600"/>
            </a:lvl1pPr>
            <a:lvl2pPr indent="-228600" lvl="1" marL="914400" algn="l">
              <a:lnSpc>
                <a:spcPct val="120000"/>
              </a:lnSpc>
              <a:spcBef>
                <a:spcPts val="500"/>
              </a:spcBef>
              <a:spcAft>
                <a:spcPts val="0"/>
              </a:spcAft>
              <a:buClr>
                <a:schemeClr val="lt1"/>
              </a:buClr>
              <a:buSzPts val="1750"/>
              <a:buNone/>
              <a:defRPr sz="1400"/>
            </a:lvl2pPr>
            <a:lvl3pPr indent="-228600" lvl="2" marL="1371600" algn="l">
              <a:lnSpc>
                <a:spcPct val="120000"/>
              </a:lnSpc>
              <a:spcBef>
                <a:spcPts val="500"/>
              </a:spcBef>
              <a:spcAft>
                <a:spcPts val="0"/>
              </a:spcAft>
              <a:buClr>
                <a:schemeClr val="lt1"/>
              </a:buClr>
              <a:buSzPts val="1500"/>
              <a:buNone/>
              <a:defRPr sz="1200"/>
            </a:lvl3pPr>
            <a:lvl4pPr indent="-228600" lvl="3" marL="1828800" algn="l">
              <a:lnSpc>
                <a:spcPct val="120000"/>
              </a:lnSpc>
              <a:spcBef>
                <a:spcPts val="500"/>
              </a:spcBef>
              <a:spcAft>
                <a:spcPts val="0"/>
              </a:spcAft>
              <a:buClr>
                <a:schemeClr val="lt1"/>
              </a:buClr>
              <a:buSzPts val="1250"/>
              <a:buNone/>
              <a:defRPr sz="1000"/>
            </a:lvl4pPr>
            <a:lvl5pPr indent="-228600" lvl="4" marL="2286000" algn="l">
              <a:lnSpc>
                <a:spcPct val="120000"/>
              </a:lnSpc>
              <a:spcBef>
                <a:spcPts val="500"/>
              </a:spcBef>
              <a:spcAft>
                <a:spcPts val="0"/>
              </a:spcAft>
              <a:buClr>
                <a:schemeClr val="lt1"/>
              </a:buClr>
              <a:buSzPts val="1250"/>
              <a:buNone/>
              <a:defRPr sz="1000"/>
            </a:lvl5pPr>
            <a:lvl6pPr indent="-228600" lvl="5" marL="2743200" algn="l">
              <a:lnSpc>
                <a:spcPct val="120000"/>
              </a:lnSpc>
              <a:spcBef>
                <a:spcPts val="500"/>
              </a:spcBef>
              <a:spcAft>
                <a:spcPts val="0"/>
              </a:spcAft>
              <a:buClr>
                <a:schemeClr val="lt1"/>
              </a:buClr>
              <a:buSzPts val="1250"/>
              <a:buNone/>
              <a:defRPr sz="1000"/>
            </a:lvl6pPr>
            <a:lvl7pPr indent="-228600" lvl="6" marL="3200400" algn="l">
              <a:lnSpc>
                <a:spcPct val="120000"/>
              </a:lnSpc>
              <a:spcBef>
                <a:spcPts val="500"/>
              </a:spcBef>
              <a:spcAft>
                <a:spcPts val="0"/>
              </a:spcAft>
              <a:buClr>
                <a:schemeClr val="lt1"/>
              </a:buClr>
              <a:buSzPts val="1250"/>
              <a:buNone/>
              <a:defRPr sz="1000"/>
            </a:lvl7pPr>
            <a:lvl8pPr indent="-228600" lvl="7" marL="3657600" algn="l">
              <a:lnSpc>
                <a:spcPct val="120000"/>
              </a:lnSpc>
              <a:spcBef>
                <a:spcPts val="500"/>
              </a:spcBef>
              <a:spcAft>
                <a:spcPts val="0"/>
              </a:spcAft>
              <a:buClr>
                <a:schemeClr val="lt1"/>
              </a:buClr>
              <a:buSzPts val="1250"/>
              <a:buNone/>
              <a:defRPr sz="1000"/>
            </a:lvl8pPr>
            <a:lvl9pPr indent="-228600" lvl="8" marL="4114800" algn="l">
              <a:lnSpc>
                <a:spcPct val="120000"/>
              </a:lnSpc>
              <a:spcBef>
                <a:spcPts val="500"/>
              </a:spcBef>
              <a:spcAft>
                <a:spcPts val="0"/>
              </a:spcAft>
              <a:buClr>
                <a:schemeClr val="lt1"/>
              </a:buClr>
              <a:buSzPts val="1250"/>
              <a:buNone/>
              <a:defRPr sz="1000"/>
            </a:lvl9pPr>
          </a:lstStyle>
          <a:p/>
        </p:txBody>
      </p:sp>
      <p:sp>
        <p:nvSpPr>
          <p:cNvPr id="169" name="Google Shape;169;p91"/>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0" name="Google Shape;170;p91"/>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1" name="Google Shape;171;p91"/>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aption">
  <p:cSld name="Title and Caption">
    <p:spTree>
      <p:nvGrpSpPr>
        <p:cNvPr id="172" name="Shape 172"/>
        <p:cNvGrpSpPr/>
        <p:nvPr/>
      </p:nvGrpSpPr>
      <p:grpSpPr>
        <a:xfrm>
          <a:off x="0" y="0"/>
          <a:ext cx="0" cy="0"/>
          <a:chOff x="0" y="0"/>
          <a:chExt cx="0" cy="0"/>
        </a:xfrm>
      </p:grpSpPr>
      <p:sp>
        <p:nvSpPr>
          <p:cNvPr id="173" name="Google Shape;173;p92"/>
          <p:cNvSpPr txBox="1"/>
          <p:nvPr>
            <p:ph type="title"/>
          </p:nvPr>
        </p:nvSpPr>
        <p:spPr>
          <a:xfrm>
            <a:off x="1141456" y="609600"/>
            <a:ext cx="9905955" cy="34290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600"/>
              <a:buFont typeface="Twentieth Century"/>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4" name="Google Shape;174;p92"/>
          <p:cNvSpPr txBox="1"/>
          <p:nvPr>
            <p:ph idx="1" type="body"/>
          </p:nvPr>
        </p:nvSpPr>
        <p:spPr>
          <a:xfrm>
            <a:off x="1141410" y="4419599"/>
            <a:ext cx="9904459" cy="1371599"/>
          </a:xfrm>
          <a:prstGeom prst="rect">
            <a:avLst/>
          </a:prstGeom>
          <a:noFill/>
          <a:ln>
            <a:noFill/>
          </a:ln>
        </p:spPr>
        <p:txBody>
          <a:bodyPr anchorCtr="0" anchor="ctr"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2250"/>
              <a:buNone/>
              <a:defRPr sz="1800"/>
            </a:lvl1pPr>
            <a:lvl2pPr indent="-228600" lvl="1" marL="914400" algn="l">
              <a:lnSpc>
                <a:spcPct val="120000"/>
              </a:lnSpc>
              <a:spcBef>
                <a:spcPts val="500"/>
              </a:spcBef>
              <a:spcAft>
                <a:spcPts val="0"/>
              </a:spcAft>
              <a:buClr>
                <a:schemeClr val="lt1"/>
              </a:buClr>
              <a:buSzPts val="1750"/>
              <a:buNone/>
              <a:defRPr sz="1400"/>
            </a:lvl2pPr>
            <a:lvl3pPr indent="-228600" lvl="2" marL="1371600" algn="l">
              <a:lnSpc>
                <a:spcPct val="120000"/>
              </a:lnSpc>
              <a:spcBef>
                <a:spcPts val="500"/>
              </a:spcBef>
              <a:spcAft>
                <a:spcPts val="0"/>
              </a:spcAft>
              <a:buClr>
                <a:schemeClr val="lt1"/>
              </a:buClr>
              <a:buSzPts val="1500"/>
              <a:buNone/>
              <a:defRPr sz="1200"/>
            </a:lvl3pPr>
            <a:lvl4pPr indent="-228600" lvl="3" marL="1828800" algn="l">
              <a:lnSpc>
                <a:spcPct val="120000"/>
              </a:lnSpc>
              <a:spcBef>
                <a:spcPts val="500"/>
              </a:spcBef>
              <a:spcAft>
                <a:spcPts val="0"/>
              </a:spcAft>
              <a:buClr>
                <a:schemeClr val="lt1"/>
              </a:buClr>
              <a:buSzPts val="1250"/>
              <a:buNone/>
              <a:defRPr sz="1000"/>
            </a:lvl4pPr>
            <a:lvl5pPr indent="-228600" lvl="4" marL="2286000" algn="l">
              <a:lnSpc>
                <a:spcPct val="120000"/>
              </a:lnSpc>
              <a:spcBef>
                <a:spcPts val="500"/>
              </a:spcBef>
              <a:spcAft>
                <a:spcPts val="0"/>
              </a:spcAft>
              <a:buClr>
                <a:schemeClr val="lt1"/>
              </a:buClr>
              <a:buSzPts val="1250"/>
              <a:buNone/>
              <a:defRPr sz="1000"/>
            </a:lvl5pPr>
            <a:lvl6pPr indent="-228600" lvl="5" marL="2743200" algn="l">
              <a:lnSpc>
                <a:spcPct val="120000"/>
              </a:lnSpc>
              <a:spcBef>
                <a:spcPts val="500"/>
              </a:spcBef>
              <a:spcAft>
                <a:spcPts val="0"/>
              </a:spcAft>
              <a:buClr>
                <a:schemeClr val="lt1"/>
              </a:buClr>
              <a:buSzPts val="1250"/>
              <a:buNone/>
              <a:defRPr sz="1000"/>
            </a:lvl6pPr>
            <a:lvl7pPr indent="-228600" lvl="6" marL="3200400" algn="l">
              <a:lnSpc>
                <a:spcPct val="120000"/>
              </a:lnSpc>
              <a:spcBef>
                <a:spcPts val="500"/>
              </a:spcBef>
              <a:spcAft>
                <a:spcPts val="0"/>
              </a:spcAft>
              <a:buClr>
                <a:schemeClr val="lt1"/>
              </a:buClr>
              <a:buSzPts val="1250"/>
              <a:buNone/>
              <a:defRPr sz="1000"/>
            </a:lvl7pPr>
            <a:lvl8pPr indent="-228600" lvl="7" marL="3657600" algn="l">
              <a:lnSpc>
                <a:spcPct val="120000"/>
              </a:lnSpc>
              <a:spcBef>
                <a:spcPts val="500"/>
              </a:spcBef>
              <a:spcAft>
                <a:spcPts val="0"/>
              </a:spcAft>
              <a:buClr>
                <a:schemeClr val="lt1"/>
              </a:buClr>
              <a:buSzPts val="1250"/>
              <a:buNone/>
              <a:defRPr sz="1000"/>
            </a:lvl8pPr>
            <a:lvl9pPr indent="-228600" lvl="8" marL="4114800" algn="l">
              <a:lnSpc>
                <a:spcPct val="120000"/>
              </a:lnSpc>
              <a:spcBef>
                <a:spcPts val="500"/>
              </a:spcBef>
              <a:spcAft>
                <a:spcPts val="0"/>
              </a:spcAft>
              <a:buClr>
                <a:schemeClr val="lt1"/>
              </a:buClr>
              <a:buSzPts val="1250"/>
              <a:buNone/>
              <a:defRPr sz="1000"/>
            </a:lvl9pPr>
          </a:lstStyle>
          <a:p/>
        </p:txBody>
      </p:sp>
      <p:sp>
        <p:nvSpPr>
          <p:cNvPr id="175" name="Google Shape;175;p92"/>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6" name="Google Shape;176;p92"/>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7" name="Google Shape;177;p92"/>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with Caption">
  <p:cSld name="Quote with Caption">
    <p:spTree>
      <p:nvGrpSpPr>
        <p:cNvPr id="178" name="Shape 178"/>
        <p:cNvGrpSpPr/>
        <p:nvPr/>
      </p:nvGrpSpPr>
      <p:grpSpPr>
        <a:xfrm>
          <a:off x="0" y="0"/>
          <a:ext cx="0" cy="0"/>
          <a:chOff x="0" y="0"/>
          <a:chExt cx="0" cy="0"/>
        </a:xfrm>
      </p:grpSpPr>
      <p:sp>
        <p:nvSpPr>
          <p:cNvPr id="179" name="Google Shape;179;p93"/>
          <p:cNvSpPr txBox="1"/>
          <p:nvPr>
            <p:ph type="title"/>
          </p:nvPr>
        </p:nvSpPr>
        <p:spPr>
          <a:xfrm>
            <a:off x="1446212" y="609599"/>
            <a:ext cx="9302752" cy="2748429"/>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600"/>
              <a:buFont typeface="Twentieth Century"/>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0" name="Google Shape;180;p93"/>
          <p:cNvSpPr txBox="1"/>
          <p:nvPr>
            <p:ph idx="1" type="body"/>
          </p:nvPr>
        </p:nvSpPr>
        <p:spPr>
          <a:xfrm>
            <a:off x="1720644" y="3365557"/>
            <a:ext cx="8752299" cy="548968"/>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1750"/>
              <a:buNone/>
              <a:defRPr sz="1400"/>
            </a:lvl1pPr>
            <a:lvl2pPr indent="-228600" lvl="1" marL="914400" algn="l">
              <a:lnSpc>
                <a:spcPct val="120000"/>
              </a:lnSpc>
              <a:spcBef>
                <a:spcPts val="500"/>
              </a:spcBef>
              <a:spcAft>
                <a:spcPts val="0"/>
              </a:spcAft>
              <a:buClr>
                <a:schemeClr val="lt1"/>
              </a:buClr>
              <a:buSzPts val="1750"/>
              <a:buNone/>
              <a:defRPr sz="1400"/>
            </a:lvl2pPr>
            <a:lvl3pPr indent="-228600" lvl="2" marL="1371600" algn="l">
              <a:lnSpc>
                <a:spcPct val="120000"/>
              </a:lnSpc>
              <a:spcBef>
                <a:spcPts val="500"/>
              </a:spcBef>
              <a:spcAft>
                <a:spcPts val="0"/>
              </a:spcAft>
              <a:buClr>
                <a:schemeClr val="lt1"/>
              </a:buClr>
              <a:buSzPts val="1500"/>
              <a:buNone/>
              <a:defRPr sz="1200"/>
            </a:lvl3pPr>
            <a:lvl4pPr indent="-228600" lvl="3" marL="1828800" algn="l">
              <a:lnSpc>
                <a:spcPct val="120000"/>
              </a:lnSpc>
              <a:spcBef>
                <a:spcPts val="500"/>
              </a:spcBef>
              <a:spcAft>
                <a:spcPts val="0"/>
              </a:spcAft>
              <a:buClr>
                <a:schemeClr val="lt1"/>
              </a:buClr>
              <a:buSzPts val="1250"/>
              <a:buNone/>
              <a:defRPr sz="1000"/>
            </a:lvl4pPr>
            <a:lvl5pPr indent="-228600" lvl="4" marL="2286000" algn="l">
              <a:lnSpc>
                <a:spcPct val="120000"/>
              </a:lnSpc>
              <a:spcBef>
                <a:spcPts val="500"/>
              </a:spcBef>
              <a:spcAft>
                <a:spcPts val="0"/>
              </a:spcAft>
              <a:buClr>
                <a:schemeClr val="lt1"/>
              </a:buClr>
              <a:buSzPts val="1250"/>
              <a:buNone/>
              <a:defRPr sz="1000"/>
            </a:lvl5pPr>
            <a:lvl6pPr indent="-228600" lvl="5" marL="2743200" algn="l">
              <a:lnSpc>
                <a:spcPct val="120000"/>
              </a:lnSpc>
              <a:spcBef>
                <a:spcPts val="500"/>
              </a:spcBef>
              <a:spcAft>
                <a:spcPts val="0"/>
              </a:spcAft>
              <a:buClr>
                <a:schemeClr val="lt1"/>
              </a:buClr>
              <a:buSzPts val="1250"/>
              <a:buNone/>
              <a:defRPr sz="1000"/>
            </a:lvl6pPr>
            <a:lvl7pPr indent="-228600" lvl="6" marL="3200400" algn="l">
              <a:lnSpc>
                <a:spcPct val="120000"/>
              </a:lnSpc>
              <a:spcBef>
                <a:spcPts val="500"/>
              </a:spcBef>
              <a:spcAft>
                <a:spcPts val="0"/>
              </a:spcAft>
              <a:buClr>
                <a:schemeClr val="lt1"/>
              </a:buClr>
              <a:buSzPts val="1250"/>
              <a:buNone/>
              <a:defRPr sz="1000"/>
            </a:lvl7pPr>
            <a:lvl8pPr indent="-228600" lvl="7" marL="3657600" algn="l">
              <a:lnSpc>
                <a:spcPct val="120000"/>
              </a:lnSpc>
              <a:spcBef>
                <a:spcPts val="500"/>
              </a:spcBef>
              <a:spcAft>
                <a:spcPts val="0"/>
              </a:spcAft>
              <a:buClr>
                <a:schemeClr val="lt1"/>
              </a:buClr>
              <a:buSzPts val="1250"/>
              <a:buNone/>
              <a:defRPr sz="1000"/>
            </a:lvl8pPr>
            <a:lvl9pPr indent="-228600" lvl="8" marL="4114800" algn="l">
              <a:lnSpc>
                <a:spcPct val="120000"/>
              </a:lnSpc>
              <a:spcBef>
                <a:spcPts val="500"/>
              </a:spcBef>
              <a:spcAft>
                <a:spcPts val="0"/>
              </a:spcAft>
              <a:buClr>
                <a:schemeClr val="lt1"/>
              </a:buClr>
              <a:buSzPts val="1250"/>
              <a:buNone/>
              <a:defRPr sz="1000"/>
            </a:lvl9pPr>
          </a:lstStyle>
          <a:p/>
        </p:txBody>
      </p:sp>
      <p:sp>
        <p:nvSpPr>
          <p:cNvPr id="181" name="Google Shape;181;p93"/>
          <p:cNvSpPr txBox="1"/>
          <p:nvPr>
            <p:ph idx="2" type="body"/>
          </p:nvPr>
        </p:nvSpPr>
        <p:spPr>
          <a:xfrm>
            <a:off x="1141411" y="4309919"/>
            <a:ext cx="9906002" cy="1489496"/>
          </a:xfrm>
          <a:prstGeom prst="rect">
            <a:avLst/>
          </a:prstGeom>
          <a:noFill/>
          <a:ln>
            <a:noFill/>
          </a:ln>
        </p:spPr>
        <p:txBody>
          <a:bodyPr anchorCtr="0" anchor="ctr"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2250"/>
              <a:buNone/>
              <a:defRPr sz="1800"/>
            </a:lvl1pPr>
            <a:lvl2pPr indent="-228600" lvl="1" marL="914400" algn="l">
              <a:lnSpc>
                <a:spcPct val="120000"/>
              </a:lnSpc>
              <a:spcBef>
                <a:spcPts val="500"/>
              </a:spcBef>
              <a:spcAft>
                <a:spcPts val="0"/>
              </a:spcAft>
              <a:buClr>
                <a:schemeClr val="lt1"/>
              </a:buClr>
              <a:buSzPts val="1750"/>
              <a:buNone/>
              <a:defRPr sz="1400"/>
            </a:lvl2pPr>
            <a:lvl3pPr indent="-228600" lvl="2" marL="1371600" algn="l">
              <a:lnSpc>
                <a:spcPct val="120000"/>
              </a:lnSpc>
              <a:spcBef>
                <a:spcPts val="500"/>
              </a:spcBef>
              <a:spcAft>
                <a:spcPts val="0"/>
              </a:spcAft>
              <a:buClr>
                <a:schemeClr val="lt1"/>
              </a:buClr>
              <a:buSzPts val="1500"/>
              <a:buNone/>
              <a:defRPr sz="1200"/>
            </a:lvl3pPr>
            <a:lvl4pPr indent="-228600" lvl="3" marL="1828800" algn="l">
              <a:lnSpc>
                <a:spcPct val="120000"/>
              </a:lnSpc>
              <a:spcBef>
                <a:spcPts val="500"/>
              </a:spcBef>
              <a:spcAft>
                <a:spcPts val="0"/>
              </a:spcAft>
              <a:buClr>
                <a:schemeClr val="lt1"/>
              </a:buClr>
              <a:buSzPts val="1250"/>
              <a:buNone/>
              <a:defRPr sz="1000"/>
            </a:lvl4pPr>
            <a:lvl5pPr indent="-228600" lvl="4" marL="2286000" algn="l">
              <a:lnSpc>
                <a:spcPct val="120000"/>
              </a:lnSpc>
              <a:spcBef>
                <a:spcPts val="500"/>
              </a:spcBef>
              <a:spcAft>
                <a:spcPts val="0"/>
              </a:spcAft>
              <a:buClr>
                <a:schemeClr val="lt1"/>
              </a:buClr>
              <a:buSzPts val="1250"/>
              <a:buNone/>
              <a:defRPr sz="1000"/>
            </a:lvl5pPr>
            <a:lvl6pPr indent="-228600" lvl="5" marL="2743200" algn="l">
              <a:lnSpc>
                <a:spcPct val="120000"/>
              </a:lnSpc>
              <a:spcBef>
                <a:spcPts val="500"/>
              </a:spcBef>
              <a:spcAft>
                <a:spcPts val="0"/>
              </a:spcAft>
              <a:buClr>
                <a:schemeClr val="lt1"/>
              </a:buClr>
              <a:buSzPts val="1250"/>
              <a:buNone/>
              <a:defRPr sz="1000"/>
            </a:lvl6pPr>
            <a:lvl7pPr indent="-228600" lvl="6" marL="3200400" algn="l">
              <a:lnSpc>
                <a:spcPct val="120000"/>
              </a:lnSpc>
              <a:spcBef>
                <a:spcPts val="500"/>
              </a:spcBef>
              <a:spcAft>
                <a:spcPts val="0"/>
              </a:spcAft>
              <a:buClr>
                <a:schemeClr val="lt1"/>
              </a:buClr>
              <a:buSzPts val="1250"/>
              <a:buNone/>
              <a:defRPr sz="1000"/>
            </a:lvl7pPr>
            <a:lvl8pPr indent="-228600" lvl="7" marL="3657600" algn="l">
              <a:lnSpc>
                <a:spcPct val="120000"/>
              </a:lnSpc>
              <a:spcBef>
                <a:spcPts val="500"/>
              </a:spcBef>
              <a:spcAft>
                <a:spcPts val="0"/>
              </a:spcAft>
              <a:buClr>
                <a:schemeClr val="lt1"/>
              </a:buClr>
              <a:buSzPts val="1250"/>
              <a:buNone/>
              <a:defRPr sz="1000"/>
            </a:lvl8pPr>
            <a:lvl9pPr indent="-228600" lvl="8" marL="4114800" algn="l">
              <a:lnSpc>
                <a:spcPct val="120000"/>
              </a:lnSpc>
              <a:spcBef>
                <a:spcPts val="500"/>
              </a:spcBef>
              <a:spcAft>
                <a:spcPts val="0"/>
              </a:spcAft>
              <a:buClr>
                <a:schemeClr val="lt1"/>
              </a:buClr>
              <a:buSzPts val="1250"/>
              <a:buNone/>
              <a:defRPr sz="1000"/>
            </a:lvl9pPr>
          </a:lstStyle>
          <a:p/>
        </p:txBody>
      </p:sp>
      <p:sp>
        <p:nvSpPr>
          <p:cNvPr id="182" name="Google Shape;182;p93"/>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3" name="Google Shape;183;p93"/>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4" name="Google Shape;184;p93"/>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
        <p:nvSpPr>
          <p:cNvPr id="185" name="Google Shape;185;p93"/>
          <p:cNvSpPr txBox="1"/>
          <p:nvPr/>
        </p:nvSpPr>
        <p:spPr>
          <a:xfrm>
            <a:off x="903512" y="732394"/>
            <a:ext cx="609600" cy="584776"/>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chemeClr val="lt1"/>
              </a:buClr>
              <a:buSzPts val="8000"/>
              <a:buFont typeface="Twentieth Century"/>
              <a:buNone/>
            </a:pPr>
            <a:r>
              <a:rPr b="0" i="0" lang="en-CA" sz="8000" u="none" cap="none" strike="noStrike">
                <a:solidFill>
                  <a:schemeClr val="lt1"/>
                </a:solidFill>
                <a:latin typeface="Twentieth Century"/>
                <a:ea typeface="Twentieth Century"/>
                <a:cs typeface="Twentieth Century"/>
                <a:sym typeface="Twentieth Century"/>
              </a:rPr>
              <a:t>“</a:t>
            </a:r>
            <a:endParaRPr/>
          </a:p>
        </p:txBody>
      </p:sp>
      <p:sp>
        <p:nvSpPr>
          <p:cNvPr id="186" name="Google Shape;186;p93"/>
          <p:cNvSpPr txBox="1"/>
          <p:nvPr/>
        </p:nvSpPr>
        <p:spPr>
          <a:xfrm>
            <a:off x="10537370" y="2764972"/>
            <a:ext cx="609600" cy="584776"/>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chemeClr val="lt1"/>
              </a:buClr>
              <a:buSzPts val="8000"/>
              <a:buFont typeface="Twentieth Century"/>
              <a:buNone/>
            </a:pPr>
            <a:r>
              <a:rPr b="0" i="0" lang="en-CA" sz="8000" u="none" cap="none" strike="noStrike">
                <a:solidFill>
                  <a:schemeClr val="lt1"/>
                </a:solidFill>
                <a:latin typeface="Twentieth Century"/>
                <a:ea typeface="Twentieth Century"/>
                <a:cs typeface="Twentieth Century"/>
                <a:sym typeface="Twentieth Century"/>
              </a:rPr>
              <a:t>”</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e Card">
  <p:cSld name="Name Card">
    <p:spTree>
      <p:nvGrpSpPr>
        <p:cNvPr id="187" name="Shape 187"/>
        <p:cNvGrpSpPr/>
        <p:nvPr/>
      </p:nvGrpSpPr>
      <p:grpSpPr>
        <a:xfrm>
          <a:off x="0" y="0"/>
          <a:ext cx="0" cy="0"/>
          <a:chOff x="0" y="0"/>
          <a:chExt cx="0" cy="0"/>
        </a:xfrm>
      </p:grpSpPr>
      <p:sp>
        <p:nvSpPr>
          <p:cNvPr id="188" name="Google Shape;188;p94"/>
          <p:cNvSpPr txBox="1"/>
          <p:nvPr>
            <p:ph type="title"/>
          </p:nvPr>
        </p:nvSpPr>
        <p:spPr>
          <a:xfrm>
            <a:off x="1141410" y="2134041"/>
            <a:ext cx="9906001" cy="251183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600"/>
              <a:buFont typeface="Twentieth Century"/>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9" name="Google Shape;189;p94"/>
          <p:cNvSpPr txBox="1"/>
          <p:nvPr>
            <p:ph idx="1" type="body"/>
          </p:nvPr>
        </p:nvSpPr>
        <p:spPr>
          <a:xfrm>
            <a:off x="1141364" y="4657655"/>
            <a:ext cx="9904505" cy="1140644"/>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2250"/>
              <a:buNone/>
              <a:defRPr sz="1800"/>
            </a:lvl1pPr>
            <a:lvl2pPr indent="-228600" lvl="1" marL="914400" algn="l">
              <a:lnSpc>
                <a:spcPct val="120000"/>
              </a:lnSpc>
              <a:spcBef>
                <a:spcPts val="500"/>
              </a:spcBef>
              <a:spcAft>
                <a:spcPts val="0"/>
              </a:spcAft>
              <a:buClr>
                <a:schemeClr val="lt1"/>
              </a:buClr>
              <a:buSzPts val="1750"/>
              <a:buNone/>
              <a:defRPr sz="1400"/>
            </a:lvl2pPr>
            <a:lvl3pPr indent="-228600" lvl="2" marL="1371600" algn="l">
              <a:lnSpc>
                <a:spcPct val="120000"/>
              </a:lnSpc>
              <a:spcBef>
                <a:spcPts val="500"/>
              </a:spcBef>
              <a:spcAft>
                <a:spcPts val="0"/>
              </a:spcAft>
              <a:buClr>
                <a:schemeClr val="lt1"/>
              </a:buClr>
              <a:buSzPts val="1500"/>
              <a:buNone/>
              <a:defRPr sz="1200"/>
            </a:lvl3pPr>
            <a:lvl4pPr indent="-228600" lvl="3" marL="1828800" algn="l">
              <a:lnSpc>
                <a:spcPct val="120000"/>
              </a:lnSpc>
              <a:spcBef>
                <a:spcPts val="500"/>
              </a:spcBef>
              <a:spcAft>
                <a:spcPts val="0"/>
              </a:spcAft>
              <a:buClr>
                <a:schemeClr val="lt1"/>
              </a:buClr>
              <a:buSzPts val="1250"/>
              <a:buNone/>
              <a:defRPr sz="1000"/>
            </a:lvl4pPr>
            <a:lvl5pPr indent="-228600" lvl="4" marL="2286000" algn="l">
              <a:lnSpc>
                <a:spcPct val="120000"/>
              </a:lnSpc>
              <a:spcBef>
                <a:spcPts val="500"/>
              </a:spcBef>
              <a:spcAft>
                <a:spcPts val="0"/>
              </a:spcAft>
              <a:buClr>
                <a:schemeClr val="lt1"/>
              </a:buClr>
              <a:buSzPts val="1250"/>
              <a:buNone/>
              <a:defRPr sz="1000"/>
            </a:lvl5pPr>
            <a:lvl6pPr indent="-228600" lvl="5" marL="2743200" algn="l">
              <a:lnSpc>
                <a:spcPct val="120000"/>
              </a:lnSpc>
              <a:spcBef>
                <a:spcPts val="500"/>
              </a:spcBef>
              <a:spcAft>
                <a:spcPts val="0"/>
              </a:spcAft>
              <a:buClr>
                <a:schemeClr val="lt1"/>
              </a:buClr>
              <a:buSzPts val="1250"/>
              <a:buNone/>
              <a:defRPr sz="1000"/>
            </a:lvl6pPr>
            <a:lvl7pPr indent="-228600" lvl="6" marL="3200400" algn="l">
              <a:lnSpc>
                <a:spcPct val="120000"/>
              </a:lnSpc>
              <a:spcBef>
                <a:spcPts val="500"/>
              </a:spcBef>
              <a:spcAft>
                <a:spcPts val="0"/>
              </a:spcAft>
              <a:buClr>
                <a:schemeClr val="lt1"/>
              </a:buClr>
              <a:buSzPts val="1250"/>
              <a:buNone/>
              <a:defRPr sz="1000"/>
            </a:lvl7pPr>
            <a:lvl8pPr indent="-228600" lvl="7" marL="3657600" algn="l">
              <a:lnSpc>
                <a:spcPct val="120000"/>
              </a:lnSpc>
              <a:spcBef>
                <a:spcPts val="500"/>
              </a:spcBef>
              <a:spcAft>
                <a:spcPts val="0"/>
              </a:spcAft>
              <a:buClr>
                <a:schemeClr val="lt1"/>
              </a:buClr>
              <a:buSzPts val="1250"/>
              <a:buNone/>
              <a:defRPr sz="1000"/>
            </a:lvl8pPr>
            <a:lvl9pPr indent="-228600" lvl="8" marL="4114800" algn="l">
              <a:lnSpc>
                <a:spcPct val="120000"/>
              </a:lnSpc>
              <a:spcBef>
                <a:spcPts val="500"/>
              </a:spcBef>
              <a:spcAft>
                <a:spcPts val="0"/>
              </a:spcAft>
              <a:buClr>
                <a:schemeClr val="lt1"/>
              </a:buClr>
              <a:buSzPts val="1250"/>
              <a:buNone/>
              <a:defRPr sz="1000"/>
            </a:lvl9pPr>
          </a:lstStyle>
          <a:p/>
        </p:txBody>
      </p:sp>
      <p:sp>
        <p:nvSpPr>
          <p:cNvPr id="190" name="Google Shape;190;p94"/>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1" name="Google Shape;191;p94"/>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2" name="Google Shape;192;p94"/>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p:cSld name="3 Column">
    <p:spTree>
      <p:nvGrpSpPr>
        <p:cNvPr id="193" name="Shape 193"/>
        <p:cNvGrpSpPr/>
        <p:nvPr/>
      </p:nvGrpSpPr>
      <p:grpSpPr>
        <a:xfrm>
          <a:off x="0" y="0"/>
          <a:ext cx="0" cy="0"/>
          <a:chOff x="0" y="0"/>
          <a:chExt cx="0" cy="0"/>
        </a:xfrm>
      </p:grpSpPr>
      <p:sp>
        <p:nvSpPr>
          <p:cNvPr id="194" name="Google Shape;194;p95"/>
          <p:cNvSpPr txBox="1"/>
          <p:nvPr>
            <p:ph type="title"/>
          </p:nvPr>
        </p:nvSpPr>
        <p:spPr>
          <a:xfrm>
            <a:off x="1141413" y="609600"/>
            <a:ext cx="9905998" cy="19050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5" name="Google Shape;195;p95"/>
          <p:cNvSpPr txBox="1"/>
          <p:nvPr>
            <p:ph idx="1" type="body"/>
          </p:nvPr>
        </p:nvSpPr>
        <p:spPr>
          <a:xfrm>
            <a:off x="1141410" y="2674463"/>
            <a:ext cx="3196899" cy="685800"/>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3000"/>
              <a:buNone/>
              <a:defRPr b="0" sz="2400" cap="none">
                <a:solidFill>
                  <a:schemeClr val="lt1"/>
                </a:solidFill>
              </a:defRPr>
            </a:lvl1pPr>
            <a:lvl2pPr indent="-228600" lvl="1" marL="914400" algn="l">
              <a:lnSpc>
                <a:spcPct val="120000"/>
              </a:lnSpc>
              <a:spcBef>
                <a:spcPts val="500"/>
              </a:spcBef>
              <a:spcAft>
                <a:spcPts val="0"/>
              </a:spcAft>
              <a:buClr>
                <a:schemeClr val="lt1"/>
              </a:buClr>
              <a:buSzPts val="2500"/>
              <a:buNone/>
              <a:defRPr b="1" sz="2000"/>
            </a:lvl2pPr>
            <a:lvl3pPr indent="-228600" lvl="2" marL="1371600" algn="l">
              <a:lnSpc>
                <a:spcPct val="120000"/>
              </a:lnSpc>
              <a:spcBef>
                <a:spcPts val="500"/>
              </a:spcBef>
              <a:spcAft>
                <a:spcPts val="0"/>
              </a:spcAft>
              <a:buClr>
                <a:schemeClr val="lt1"/>
              </a:buClr>
              <a:buSzPts val="2250"/>
              <a:buNone/>
              <a:defRPr b="1" sz="1800"/>
            </a:lvl3pPr>
            <a:lvl4pPr indent="-228600" lvl="3" marL="1828800" algn="l">
              <a:lnSpc>
                <a:spcPct val="120000"/>
              </a:lnSpc>
              <a:spcBef>
                <a:spcPts val="500"/>
              </a:spcBef>
              <a:spcAft>
                <a:spcPts val="0"/>
              </a:spcAft>
              <a:buClr>
                <a:schemeClr val="lt1"/>
              </a:buClr>
              <a:buSzPts val="2000"/>
              <a:buNone/>
              <a:defRPr b="1" sz="1600"/>
            </a:lvl4pPr>
            <a:lvl5pPr indent="-228600" lvl="4" marL="2286000" algn="l">
              <a:lnSpc>
                <a:spcPct val="120000"/>
              </a:lnSpc>
              <a:spcBef>
                <a:spcPts val="500"/>
              </a:spcBef>
              <a:spcAft>
                <a:spcPts val="0"/>
              </a:spcAft>
              <a:buClr>
                <a:schemeClr val="lt1"/>
              </a:buClr>
              <a:buSzPts val="2000"/>
              <a:buNone/>
              <a:defRPr b="1" sz="1600"/>
            </a:lvl5pPr>
            <a:lvl6pPr indent="-228600" lvl="5" marL="2743200" algn="l">
              <a:lnSpc>
                <a:spcPct val="120000"/>
              </a:lnSpc>
              <a:spcBef>
                <a:spcPts val="500"/>
              </a:spcBef>
              <a:spcAft>
                <a:spcPts val="0"/>
              </a:spcAft>
              <a:buClr>
                <a:schemeClr val="lt1"/>
              </a:buClr>
              <a:buSzPts val="2000"/>
              <a:buNone/>
              <a:defRPr b="1" sz="1600"/>
            </a:lvl6pPr>
            <a:lvl7pPr indent="-228600" lvl="6" marL="3200400" algn="l">
              <a:lnSpc>
                <a:spcPct val="120000"/>
              </a:lnSpc>
              <a:spcBef>
                <a:spcPts val="500"/>
              </a:spcBef>
              <a:spcAft>
                <a:spcPts val="0"/>
              </a:spcAft>
              <a:buClr>
                <a:schemeClr val="lt1"/>
              </a:buClr>
              <a:buSzPts val="2000"/>
              <a:buNone/>
              <a:defRPr b="1" sz="1600"/>
            </a:lvl7pPr>
            <a:lvl8pPr indent="-228600" lvl="7" marL="3657600" algn="l">
              <a:lnSpc>
                <a:spcPct val="120000"/>
              </a:lnSpc>
              <a:spcBef>
                <a:spcPts val="500"/>
              </a:spcBef>
              <a:spcAft>
                <a:spcPts val="0"/>
              </a:spcAft>
              <a:buClr>
                <a:schemeClr val="lt1"/>
              </a:buClr>
              <a:buSzPts val="2000"/>
              <a:buNone/>
              <a:defRPr b="1" sz="1600"/>
            </a:lvl8pPr>
            <a:lvl9pPr indent="-228600" lvl="8" marL="4114800" algn="l">
              <a:lnSpc>
                <a:spcPct val="120000"/>
              </a:lnSpc>
              <a:spcBef>
                <a:spcPts val="500"/>
              </a:spcBef>
              <a:spcAft>
                <a:spcPts val="0"/>
              </a:spcAft>
              <a:buClr>
                <a:schemeClr val="lt1"/>
              </a:buClr>
              <a:buSzPts val="2000"/>
              <a:buNone/>
              <a:defRPr b="1" sz="1600"/>
            </a:lvl9pPr>
          </a:lstStyle>
          <a:p/>
        </p:txBody>
      </p:sp>
      <p:sp>
        <p:nvSpPr>
          <p:cNvPr id="196" name="Google Shape;196;p95"/>
          <p:cNvSpPr txBox="1"/>
          <p:nvPr>
            <p:ph idx="2" type="body"/>
          </p:nvPr>
        </p:nvSpPr>
        <p:spPr>
          <a:xfrm>
            <a:off x="1127918" y="3360263"/>
            <a:ext cx="3208735" cy="2430936"/>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1750"/>
              <a:buNone/>
              <a:defRPr sz="1400"/>
            </a:lvl1pPr>
            <a:lvl2pPr indent="-228600" lvl="1" marL="914400" algn="l">
              <a:lnSpc>
                <a:spcPct val="120000"/>
              </a:lnSpc>
              <a:spcBef>
                <a:spcPts val="500"/>
              </a:spcBef>
              <a:spcAft>
                <a:spcPts val="0"/>
              </a:spcAft>
              <a:buClr>
                <a:schemeClr val="lt1"/>
              </a:buClr>
              <a:buSzPts val="1500"/>
              <a:buNone/>
              <a:defRPr sz="1200"/>
            </a:lvl2pPr>
            <a:lvl3pPr indent="-228600" lvl="2" marL="1371600" algn="l">
              <a:lnSpc>
                <a:spcPct val="120000"/>
              </a:lnSpc>
              <a:spcBef>
                <a:spcPts val="500"/>
              </a:spcBef>
              <a:spcAft>
                <a:spcPts val="0"/>
              </a:spcAft>
              <a:buClr>
                <a:schemeClr val="lt1"/>
              </a:buClr>
              <a:buSzPts val="1250"/>
              <a:buNone/>
              <a:defRPr sz="1000"/>
            </a:lvl3pPr>
            <a:lvl4pPr indent="-228600" lvl="3" marL="1828800" algn="l">
              <a:lnSpc>
                <a:spcPct val="120000"/>
              </a:lnSpc>
              <a:spcBef>
                <a:spcPts val="500"/>
              </a:spcBef>
              <a:spcAft>
                <a:spcPts val="0"/>
              </a:spcAft>
              <a:buClr>
                <a:schemeClr val="lt1"/>
              </a:buClr>
              <a:buSzPts val="1125"/>
              <a:buNone/>
              <a:defRPr sz="900"/>
            </a:lvl4pPr>
            <a:lvl5pPr indent="-228600" lvl="4" marL="2286000" algn="l">
              <a:lnSpc>
                <a:spcPct val="120000"/>
              </a:lnSpc>
              <a:spcBef>
                <a:spcPts val="500"/>
              </a:spcBef>
              <a:spcAft>
                <a:spcPts val="0"/>
              </a:spcAft>
              <a:buClr>
                <a:schemeClr val="lt1"/>
              </a:buClr>
              <a:buSzPts val="1125"/>
              <a:buNone/>
              <a:defRPr sz="900"/>
            </a:lvl5pPr>
            <a:lvl6pPr indent="-228600" lvl="5" marL="2743200" algn="l">
              <a:lnSpc>
                <a:spcPct val="120000"/>
              </a:lnSpc>
              <a:spcBef>
                <a:spcPts val="500"/>
              </a:spcBef>
              <a:spcAft>
                <a:spcPts val="0"/>
              </a:spcAft>
              <a:buClr>
                <a:schemeClr val="lt1"/>
              </a:buClr>
              <a:buSzPts val="1125"/>
              <a:buNone/>
              <a:defRPr sz="900"/>
            </a:lvl6pPr>
            <a:lvl7pPr indent="-228600" lvl="6" marL="3200400" algn="l">
              <a:lnSpc>
                <a:spcPct val="120000"/>
              </a:lnSpc>
              <a:spcBef>
                <a:spcPts val="500"/>
              </a:spcBef>
              <a:spcAft>
                <a:spcPts val="0"/>
              </a:spcAft>
              <a:buClr>
                <a:schemeClr val="lt1"/>
              </a:buClr>
              <a:buSzPts val="1125"/>
              <a:buNone/>
              <a:defRPr sz="900"/>
            </a:lvl7pPr>
            <a:lvl8pPr indent="-228600" lvl="7" marL="3657600" algn="l">
              <a:lnSpc>
                <a:spcPct val="120000"/>
              </a:lnSpc>
              <a:spcBef>
                <a:spcPts val="500"/>
              </a:spcBef>
              <a:spcAft>
                <a:spcPts val="0"/>
              </a:spcAft>
              <a:buClr>
                <a:schemeClr val="lt1"/>
              </a:buClr>
              <a:buSzPts val="1125"/>
              <a:buNone/>
              <a:defRPr sz="900"/>
            </a:lvl8pPr>
            <a:lvl9pPr indent="-228600" lvl="8" marL="4114800" algn="l">
              <a:lnSpc>
                <a:spcPct val="120000"/>
              </a:lnSpc>
              <a:spcBef>
                <a:spcPts val="500"/>
              </a:spcBef>
              <a:spcAft>
                <a:spcPts val="0"/>
              </a:spcAft>
              <a:buClr>
                <a:schemeClr val="lt1"/>
              </a:buClr>
              <a:buSzPts val="1125"/>
              <a:buNone/>
              <a:defRPr sz="900"/>
            </a:lvl9pPr>
          </a:lstStyle>
          <a:p/>
        </p:txBody>
      </p:sp>
      <p:sp>
        <p:nvSpPr>
          <p:cNvPr id="197" name="Google Shape;197;p95"/>
          <p:cNvSpPr txBox="1"/>
          <p:nvPr>
            <p:ph idx="3" type="body"/>
          </p:nvPr>
        </p:nvSpPr>
        <p:spPr>
          <a:xfrm>
            <a:off x="4514766" y="2677635"/>
            <a:ext cx="3184385" cy="685800"/>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3000"/>
              <a:buNone/>
              <a:defRPr b="0" sz="2400" cap="none">
                <a:solidFill>
                  <a:schemeClr val="lt1"/>
                </a:solidFill>
              </a:defRPr>
            </a:lvl1pPr>
            <a:lvl2pPr indent="-228600" lvl="1" marL="914400" algn="l">
              <a:lnSpc>
                <a:spcPct val="120000"/>
              </a:lnSpc>
              <a:spcBef>
                <a:spcPts val="500"/>
              </a:spcBef>
              <a:spcAft>
                <a:spcPts val="0"/>
              </a:spcAft>
              <a:buClr>
                <a:schemeClr val="lt1"/>
              </a:buClr>
              <a:buSzPts val="2500"/>
              <a:buNone/>
              <a:defRPr b="1" sz="2000"/>
            </a:lvl2pPr>
            <a:lvl3pPr indent="-228600" lvl="2" marL="1371600" algn="l">
              <a:lnSpc>
                <a:spcPct val="120000"/>
              </a:lnSpc>
              <a:spcBef>
                <a:spcPts val="500"/>
              </a:spcBef>
              <a:spcAft>
                <a:spcPts val="0"/>
              </a:spcAft>
              <a:buClr>
                <a:schemeClr val="lt1"/>
              </a:buClr>
              <a:buSzPts val="2250"/>
              <a:buNone/>
              <a:defRPr b="1" sz="1800"/>
            </a:lvl3pPr>
            <a:lvl4pPr indent="-228600" lvl="3" marL="1828800" algn="l">
              <a:lnSpc>
                <a:spcPct val="120000"/>
              </a:lnSpc>
              <a:spcBef>
                <a:spcPts val="500"/>
              </a:spcBef>
              <a:spcAft>
                <a:spcPts val="0"/>
              </a:spcAft>
              <a:buClr>
                <a:schemeClr val="lt1"/>
              </a:buClr>
              <a:buSzPts val="2000"/>
              <a:buNone/>
              <a:defRPr b="1" sz="1600"/>
            </a:lvl4pPr>
            <a:lvl5pPr indent="-228600" lvl="4" marL="2286000" algn="l">
              <a:lnSpc>
                <a:spcPct val="120000"/>
              </a:lnSpc>
              <a:spcBef>
                <a:spcPts val="500"/>
              </a:spcBef>
              <a:spcAft>
                <a:spcPts val="0"/>
              </a:spcAft>
              <a:buClr>
                <a:schemeClr val="lt1"/>
              </a:buClr>
              <a:buSzPts val="2000"/>
              <a:buNone/>
              <a:defRPr b="1" sz="1600"/>
            </a:lvl5pPr>
            <a:lvl6pPr indent="-228600" lvl="5" marL="2743200" algn="l">
              <a:lnSpc>
                <a:spcPct val="120000"/>
              </a:lnSpc>
              <a:spcBef>
                <a:spcPts val="500"/>
              </a:spcBef>
              <a:spcAft>
                <a:spcPts val="0"/>
              </a:spcAft>
              <a:buClr>
                <a:schemeClr val="lt1"/>
              </a:buClr>
              <a:buSzPts val="2000"/>
              <a:buNone/>
              <a:defRPr b="1" sz="1600"/>
            </a:lvl6pPr>
            <a:lvl7pPr indent="-228600" lvl="6" marL="3200400" algn="l">
              <a:lnSpc>
                <a:spcPct val="120000"/>
              </a:lnSpc>
              <a:spcBef>
                <a:spcPts val="500"/>
              </a:spcBef>
              <a:spcAft>
                <a:spcPts val="0"/>
              </a:spcAft>
              <a:buClr>
                <a:schemeClr val="lt1"/>
              </a:buClr>
              <a:buSzPts val="2000"/>
              <a:buNone/>
              <a:defRPr b="1" sz="1600"/>
            </a:lvl7pPr>
            <a:lvl8pPr indent="-228600" lvl="7" marL="3657600" algn="l">
              <a:lnSpc>
                <a:spcPct val="120000"/>
              </a:lnSpc>
              <a:spcBef>
                <a:spcPts val="500"/>
              </a:spcBef>
              <a:spcAft>
                <a:spcPts val="0"/>
              </a:spcAft>
              <a:buClr>
                <a:schemeClr val="lt1"/>
              </a:buClr>
              <a:buSzPts val="2000"/>
              <a:buNone/>
              <a:defRPr b="1" sz="1600"/>
            </a:lvl8pPr>
            <a:lvl9pPr indent="-228600" lvl="8" marL="4114800" algn="l">
              <a:lnSpc>
                <a:spcPct val="120000"/>
              </a:lnSpc>
              <a:spcBef>
                <a:spcPts val="500"/>
              </a:spcBef>
              <a:spcAft>
                <a:spcPts val="0"/>
              </a:spcAft>
              <a:buClr>
                <a:schemeClr val="lt1"/>
              </a:buClr>
              <a:buSzPts val="2000"/>
              <a:buNone/>
              <a:defRPr b="1" sz="1600"/>
            </a:lvl9pPr>
          </a:lstStyle>
          <a:p/>
        </p:txBody>
      </p:sp>
      <p:sp>
        <p:nvSpPr>
          <p:cNvPr id="198" name="Google Shape;198;p95"/>
          <p:cNvSpPr txBox="1"/>
          <p:nvPr>
            <p:ph idx="4" type="body"/>
          </p:nvPr>
        </p:nvSpPr>
        <p:spPr>
          <a:xfrm>
            <a:off x="4504213" y="3363435"/>
            <a:ext cx="3195830" cy="2430936"/>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1750"/>
              <a:buNone/>
              <a:defRPr sz="1400"/>
            </a:lvl1pPr>
            <a:lvl2pPr indent="-228600" lvl="1" marL="914400" algn="l">
              <a:lnSpc>
                <a:spcPct val="120000"/>
              </a:lnSpc>
              <a:spcBef>
                <a:spcPts val="500"/>
              </a:spcBef>
              <a:spcAft>
                <a:spcPts val="0"/>
              </a:spcAft>
              <a:buClr>
                <a:schemeClr val="lt1"/>
              </a:buClr>
              <a:buSzPts val="1500"/>
              <a:buNone/>
              <a:defRPr sz="1200"/>
            </a:lvl2pPr>
            <a:lvl3pPr indent="-228600" lvl="2" marL="1371600" algn="l">
              <a:lnSpc>
                <a:spcPct val="120000"/>
              </a:lnSpc>
              <a:spcBef>
                <a:spcPts val="500"/>
              </a:spcBef>
              <a:spcAft>
                <a:spcPts val="0"/>
              </a:spcAft>
              <a:buClr>
                <a:schemeClr val="lt1"/>
              </a:buClr>
              <a:buSzPts val="1250"/>
              <a:buNone/>
              <a:defRPr sz="1000"/>
            </a:lvl3pPr>
            <a:lvl4pPr indent="-228600" lvl="3" marL="1828800" algn="l">
              <a:lnSpc>
                <a:spcPct val="120000"/>
              </a:lnSpc>
              <a:spcBef>
                <a:spcPts val="500"/>
              </a:spcBef>
              <a:spcAft>
                <a:spcPts val="0"/>
              </a:spcAft>
              <a:buClr>
                <a:schemeClr val="lt1"/>
              </a:buClr>
              <a:buSzPts val="1125"/>
              <a:buNone/>
              <a:defRPr sz="900"/>
            </a:lvl4pPr>
            <a:lvl5pPr indent="-228600" lvl="4" marL="2286000" algn="l">
              <a:lnSpc>
                <a:spcPct val="120000"/>
              </a:lnSpc>
              <a:spcBef>
                <a:spcPts val="500"/>
              </a:spcBef>
              <a:spcAft>
                <a:spcPts val="0"/>
              </a:spcAft>
              <a:buClr>
                <a:schemeClr val="lt1"/>
              </a:buClr>
              <a:buSzPts val="1125"/>
              <a:buNone/>
              <a:defRPr sz="900"/>
            </a:lvl5pPr>
            <a:lvl6pPr indent="-228600" lvl="5" marL="2743200" algn="l">
              <a:lnSpc>
                <a:spcPct val="120000"/>
              </a:lnSpc>
              <a:spcBef>
                <a:spcPts val="500"/>
              </a:spcBef>
              <a:spcAft>
                <a:spcPts val="0"/>
              </a:spcAft>
              <a:buClr>
                <a:schemeClr val="lt1"/>
              </a:buClr>
              <a:buSzPts val="1125"/>
              <a:buNone/>
              <a:defRPr sz="900"/>
            </a:lvl6pPr>
            <a:lvl7pPr indent="-228600" lvl="6" marL="3200400" algn="l">
              <a:lnSpc>
                <a:spcPct val="120000"/>
              </a:lnSpc>
              <a:spcBef>
                <a:spcPts val="500"/>
              </a:spcBef>
              <a:spcAft>
                <a:spcPts val="0"/>
              </a:spcAft>
              <a:buClr>
                <a:schemeClr val="lt1"/>
              </a:buClr>
              <a:buSzPts val="1125"/>
              <a:buNone/>
              <a:defRPr sz="900"/>
            </a:lvl7pPr>
            <a:lvl8pPr indent="-228600" lvl="7" marL="3657600" algn="l">
              <a:lnSpc>
                <a:spcPct val="120000"/>
              </a:lnSpc>
              <a:spcBef>
                <a:spcPts val="500"/>
              </a:spcBef>
              <a:spcAft>
                <a:spcPts val="0"/>
              </a:spcAft>
              <a:buClr>
                <a:schemeClr val="lt1"/>
              </a:buClr>
              <a:buSzPts val="1125"/>
              <a:buNone/>
              <a:defRPr sz="900"/>
            </a:lvl8pPr>
            <a:lvl9pPr indent="-228600" lvl="8" marL="4114800" algn="l">
              <a:lnSpc>
                <a:spcPct val="120000"/>
              </a:lnSpc>
              <a:spcBef>
                <a:spcPts val="500"/>
              </a:spcBef>
              <a:spcAft>
                <a:spcPts val="0"/>
              </a:spcAft>
              <a:buClr>
                <a:schemeClr val="lt1"/>
              </a:buClr>
              <a:buSzPts val="1125"/>
              <a:buNone/>
              <a:defRPr sz="900"/>
            </a:lvl9pPr>
          </a:lstStyle>
          <a:p/>
        </p:txBody>
      </p:sp>
      <p:sp>
        <p:nvSpPr>
          <p:cNvPr id="199" name="Google Shape;199;p95"/>
          <p:cNvSpPr txBox="1"/>
          <p:nvPr>
            <p:ph idx="5" type="body"/>
          </p:nvPr>
        </p:nvSpPr>
        <p:spPr>
          <a:xfrm>
            <a:off x="7852442" y="2674463"/>
            <a:ext cx="3194968" cy="685800"/>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3000"/>
              <a:buNone/>
              <a:defRPr b="0" sz="2400" cap="none">
                <a:solidFill>
                  <a:schemeClr val="lt1"/>
                </a:solidFill>
              </a:defRPr>
            </a:lvl1pPr>
            <a:lvl2pPr indent="-228600" lvl="1" marL="914400" algn="l">
              <a:lnSpc>
                <a:spcPct val="120000"/>
              </a:lnSpc>
              <a:spcBef>
                <a:spcPts val="500"/>
              </a:spcBef>
              <a:spcAft>
                <a:spcPts val="0"/>
              </a:spcAft>
              <a:buClr>
                <a:schemeClr val="lt1"/>
              </a:buClr>
              <a:buSzPts val="2500"/>
              <a:buNone/>
              <a:defRPr b="1" sz="2000"/>
            </a:lvl2pPr>
            <a:lvl3pPr indent="-228600" lvl="2" marL="1371600" algn="l">
              <a:lnSpc>
                <a:spcPct val="120000"/>
              </a:lnSpc>
              <a:spcBef>
                <a:spcPts val="500"/>
              </a:spcBef>
              <a:spcAft>
                <a:spcPts val="0"/>
              </a:spcAft>
              <a:buClr>
                <a:schemeClr val="lt1"/>
              </a:buClr>
              <a:buSzPts val="2250"/>
              <a:buNone/>
              <a:defRPr b="1" sz="1800"/>
            </a:lvl3pPr>
            <a:lvl4pPr indent="-228600" lvl="3" marL="1828800" algn="l">
              <a:lnSpc>
                <a:spcPct val="120000"/>
              </a:lnSpc>
              <a:spcBef>
                <a:spcPts val="500"/>
              </a:spcBef>
              <a:spcAft>
                <a:spcPts val="0"/>
              </a:spcAft>
              <a:buClr>
                <a:schemeClr val="lt1"/>
              </a:buClr>
              <a:buSzPts val="2000"/>
              <a:buNone/>
              <a:defRPr b="1" sz="1600"/>
            </a:lvl4pPr>
            <a:lvl5pPr indent="-228600" lvl="4" marL="2286000" algn="l">
              <a:lnSpc>
                <a:spcPct val="120000"/>
              </a:lnSpc>
              <a:spcBef>
                <a:spcPts val="500"/>
              </a:spcBef>
              <a:spcAft>
                <a:spcPts val="0"/>
              </a:spcAft>
              <a:buClr>
                <a:schemeClr val="lt1"/>
              </a:buClr>
              <a:buSzPts val="2000"/>
              <a:buNone/>
              <a:defRPr b="1" sz="1600"/>
            </a:lvl5pPr>
            <a:lvl6pPr indent="-228600" lvl="5" marL="2743200" algn="l">
              <a:lnSpc>
                <a:spcPct val="120000"/>
              </a:lnSpc>
              <a:spcBef>
                <a:spcPts val="500"/>
              </a:spcBef>
              <a:spcAft>
                <a:spcPts val="0"/>
              </a:spcAft>
              <a:buClr>
                <a:schemeClr val="lt1"/>
              </a:buClr>
              <a:buSzPts val="2000"/>
              <a:buNone/>
              <a:defRPr b="1" sz="1600"/>
            </a:lvl6pPr>
            <a:lvl7pPr indent="-228600" lvl="6" marL="3200400" algn="l">
              <a:lnSpc>
                <a:spcPct val="120000"/>
              </a:lnSpc>
              <a:spcBef>
                <a:spcPts val="500"/>
              </a:spcBef>
              <a:spcAft>
                <a:spcPts val="0"/>
              </a:spcAft>
              <a:buClr>
                <a:schemeClr val="lt1"/>
              </a:buClr>
              <a:buSzPts val="2000"/>
              <a:buNone/>
              <a:defRPr b="1" sz="1600"/>
            </a:lvl7pPr>
            <a:lvl8pPr indent="-228600" lvl="7" marL="3657600" algn="l">
              <a:lnSpc>
                <a:spcPct val="120000"/>
              </a:lnSpc>
              <a:spcBef>
                <a:spcPts val="500"/>
              </a:spcBef>
              <a:spcAft>
                <a:spcPts val="0"/>
              </a:spcAft>
              <a:buClr>
                <a:schemeClr val="lt1"/>
              </a:buClr>
              <a:buSzPts val="2000"/>
              <a:buNone/>
              <a:defRPr b="1" sz="1600"/>
            </a:lvl8pPr>
            <a:lvl9pPr indent="-228600" lvl="8" marL="4114800" algn="l">
              <a:lnSpc>
                <a:spcPct val="120000"/>
              </a:lnSpc>
              <a:spcBef>
                <a:spcPts val="500"/>
              </a:spcBef>
              <a:spcAft>
                <a:spcPts val="0"/>
              </a:spcAft>
              <a:buClr>
                <a:schemeClr val="lt1"/>
              </a:buClr>
              <a:buSzPts val="2000"/>
              <a:buNone/>
              <a:defRPr b="1" sz="1600"/>
            </a:lvl9pPr>
          </a:lstStyle>
          <a:p/>
        </p:txBody>
      </p:sp>
      <p:sp>
        <p:nvSpPr>
          <p:cNvPr id="200" name="Google Shape;200;p95"/>
          <p:cNvSpPr txBox="1"/>
          <p:nvPr>
            <p:ph idx="6" type="body"/>
          </p:nvPr>
        </p:nvSpPr>
        <p:spPr>
          <a:xfrm>
            <a:off x="7852442" y="3360263"/>
            <a:ext cx="3194968" cy="2430936"/>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1750"/>
              <a:buNone/>
              <a:defRPr sz="1400"/>
            </a:lvl1pPr>
            <a:lvl2pPr indent="-228600" lvl="1" marL="914400" algn="l">
              <a:lnSpc>
                <a:spcPct val="120000"/>
              </a:lnSpc>
              <a:spcBef>
                <a:spcPts val="500"/>
              </a:spcBef>
              <a:spcAft>
                <a:spcPts val="0"/>
              </a:spcAft>
              <a:buClr>
                <a:schemeClr val="lt1"/>
              </a:buClr>
              <a:buSzPts val="1500"/>
              <a:buNone/>
              <a:defRPr sz="1200"/>
            </a:lvl2pPr>
            <a:lvl3pPr indent="-228600" lvl="2" marL="1371600" algn="l">
              <a:lnSpc>
                <a:spcPct val="120000"/>
              </a:lnSpc>
              <a:spcBef>
                <a:spcPts val="500"/>
              </a:spcBef>
              <a:spcAft>
                <a:spcPts val="0"/>
              </a:spcAft>
              <a:buClr>
                <a:schemeClr val="lt1"/>
              </a:buClr>
              <a:buSzPts val="1250"/>
              <a:buNone/>
              <a:defRPr sz="1000"/>
            </a:lvl3pPr>
            <a:lvl4pPr indent="-228600" lvl="3" marL="1828800" algn="l">
              <a:lnSpc>
                <a:spcPct val="120000"/>
              </a:lnSpc>
              <a:spcBef>
                <a:spcPts val="500"/>
              </a:spcBef>
              <a:spcAft>
                <a:spcPts val="0"/>
              </a:spcAft>
              <a:buClr>
                <a:schemeClr val="lt1"/>
              </a:buClr>
              <a:buSzPts val="1125"/>
              <a:buNone/>
              <a:defRPr sz="900"/>
            </a:lvl4pPr>
            <a:lvl5pPr indent="-228600" lvl="4" marL="2286000" algn="l">
              <a:lnSpc>
                <a:spcPct val="120000"/>
              </a:lnSpc>
              <a:spcBef>
                <a:spcPts val="500"/>
              </a:spcBef>
              <a:spcAft>
                <a:spcPts val="0"/>
              </a:spcAft>
              <a:buClr>
                <a:schemeClr val="lt1"/>
              </a:buClr>
              <a:buSzPts val="1125"/>
              <a:buNone/>
              <a:defRPr sz="900"/>
            </a:lvl5pPr>
            <a:lvl6pPr indent="-228600" lvl="5" marL="2743200" algn="l">
              <a:lnSpc>
                <a:spcPct val="120000"/>
              </a:lnSpc>
              <a:spcBef>
                <a:spcPts val="500"/>
              </a:spcBef>
              <a:spcAft>
                <a:spcPts val="0"/>
              </a:spcAft>
              <a:buClr>
                <a:schemeClr val="lt1"/>
              </a:buClr>
              <a:buSzPts val="1125"/>
              <a:buNone/>
              <a:defRPr sz="900"/>
            </a:lvl6pPr>
            <a:lvl7pPr indent="-228600" lvl="6" marL="3200400" algn="l">
              <a:lnSpc>
                <a:spcPct val="120000"/>
              </a:lnSpc>
              <a:spcBef>
                <a:spcPts val="500"/>
              </a:spcBef>
              <a:spcAft>
                <a:spcPts val="0"/>
              </a:spcAft>
              <a:buClr>
                <a:schemeClr val="lt1"/>
              </a:buClr>
              <a:buSzPts val="1125"/>
              <a:buNone/>
              <a:defRPr sz="900"/>
            </a:lvl7pPr>
            <a:lvl8pPr indent="-228600" lvl="7" marL="3657600" algn="l">
              <a:lnSpc>
                <a:spcPct val="120000"/>
              </a:lnSpc>
              <a:spcBef>
                <a:spcPts val="500"/>
              </a:spcBef>
              <a:spcAft>
                <a:spcPts val="0"/>
              </a:spcAft>
              <a:buClr>
                <a:schemeClr val="lt1"/>
              </a:buClr>
              <a:buSzPts val="1125"/>
              <a:buNone/>
              <a:defRPr sz="900"/>
            </a:lvl8pPr>
            <a:lvl9pPr indent="-228600" lvl="8" marL="4114800" algn="l">
              <a:lnSpc>
                <a:spcPct val="120000"/>
              </a:lnSpc>
              <a:spcBef>
                <a:spcPts val="500"/>
              </a:spcBef>
              <a:spcAft>
                <a:spcPts val="0"/>
              </a:spcAft>
              <a:buClr>
                <a:schemeClr val="lt1"/>
              </a:buClr>
              <a:buSzPts val="1125"/>
              <a:buNone/>
              <a:defRPr sz="900"/>
            </a:lvl9pPr>
          </a:lstStyle>
          <a:p/>
        </p:txBody>
      </p:sp>
      <p:sp>
        <p:nvSpPr>
          <p:cNvPr id="201" name="Google Shape;201;p95"/>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2" name="Google Shape;202;p95"/>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3" name="Google Shape;203;p95"/>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Picture Column">
  <p:cSld name="3 Picture Column">
    <p:spTree>
      <p:nvGrpSpPr>
        <p:cNvPr id="204" name="Shape 204"/>
        <p:cNvGrpSpPr/>
        <p:nvPr/>
      </p:nvGrpSpPr>
      <p:grpSpPr>
        <a:xfrm>
          <a:off x="0" y="0"/>
          <a:ext cx="0" cy="0"/>
          <a:chOff x="0" y="0"/>
          <a:chExt cx="0" cy="0"/>
        </a:xfrm>
      </p:grpSpPr>
      <p:sp>
        <p:nvSpPr>
          <p:cNvPr id="205" name="Google Shape;205;p96"/>
          <p:cNvSpPr txBox="1"/>
          <p:nvPr>
            <p:ph type="title"/>
          </p:nvPr>
        </p:nvSpPr>
        <p:spPr>
          <a:xfrm>
            <a:off x="1141411" y="609600"/>
            <a:ext cx="9905999" cy="19050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6" name="Google Shape;206;p96"/>
          <p:cNvSpPr txBox="1"/>
          <p:nvPr>
            <p:ph idx="1" type="body"/>
          </p:nvPr>
        </p:nvSpPr>
        <p:spPr>
          <a:xfrm>
            <a:off x="1141413" y="4404596"/>
            <a:ext cx="3195240" cy="57626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500"/>
              <a:buNone/>
              <a:defRPr b="0" sz="2000" cap="none">
                <a:solidFill>
                  <a:schemeClr val="lt1"/>
                </a:solidFill>
              </a:defRPr>
            </a:lvl1pPr>
            <a:lvl2pPr indent="-228600" lvl="1" marL="914400" algn="l">
              <a:lnSpc>
                <a:spcPct val="120000"/>
              </a:lnSpc>
              <a:spcBef>
                <a:spcPts val="500"/>
              </a:spcBef>
              <a:spcAft>
                <a:spcPts val="0"/>
              </a:spcAft>
              <a:buClr>
                <a:schemeClr val="lt1"/>
              </a:buClr>
              <a:buSzPts val="2500"/>
              <a:buNone/>
              <a:defRPr b="1" sz="2000"/>
            </a:lvl2pPr>
            <a:lvl3pPr indent="-228600" lvl="2" marL="1371600" algn="l">
              <a:lnSpc>
                <a:spcPct val="120000"/>
              </a:lnSpc>
              <a:spcBef>
                <a:spcPts val="500"/>
              </a:spcBef>
              <a:spcAft>
                <a:spcPts val="0"/>
              </a:spcAft>
              <a:buClr>
                <a:schemeClr val="lt1"/>
              </a:buClr>
              <a:buSzPts val="2250"/>
              <a:buNone/>
              <a:defRPr b="1" sz="1800"/>
            </a:lvl3pPr>
            <a:lvl4pPr indent="-228600" lvl="3" marL="1828800" algn="l">
              <a:lnSpc>
                <a:spcPct val="120000"/>
              </a:lnSpc>
              <a:spcBef>
                <a:spcPts val="500"/>
              </a:spcBef>
              <a:spcAft>
                <a:spcPts val="0"/>
              </a:spcAft>
              <a:buClr>
                <a:schemeClr val="lt1"/>
              </a:buClr>
              <a:buSzPts val="2000"/>
              <a:buNone/>
              <a:defRPr b="1" sz="1600"/>
            </a:lvl4pPr>
            <a:lvl5pPr indent="-228600" lvl="4" marL="2286000" algn="l">
              <a:lnSpc>
                <a:spcPct val="120000"/>
              </a:lnSpc>
              <a:spcBef>
                <a:spcPts val="500"/>
              </a:spcBef>
              <a:spcAft>
                <a:spcPts val="0"/>
              </a:spcAft>
              <a:buClr>
                <a:schemeClr val="lt1"/>
              </a:buClr>
              <a:buSzPts val="2000"/>
              <a:buNone/>
              <a:defRPr b="1" sz="1600"/>
            </a:lvl5pPr>
            <a:lvl6pPr indent="-228600" lvl="5" marL="2743200" algn="l">
              <a:lnSpc>
                <a:spcPct val="120000"/>
              </a:lnSpc>
              <a:spcBef>
                <a:spcPts val="500"/>
              </a:spcBef>
              <a:spcAft>
                <a:spcPts val="0"/>
              </a:spcAft>
              <a:buClr>
                <a:schemeClr val="lt1"/>
              </a:buClr>
              <a:buSzPts val="2000"/>
              <a:buNone/>
              <a:defRPr b="1" sz="1600"/>
            </a:lvl6pPr>
            <a:lvl7pPr indent="-228600" lvl="6" marL="3200400" algn="l">
              <a:lnSpc>
                <a:spcPct val="120000"/>
              </a:lnSpc>
              <a:spcBef>
                <a:spcPts val="500"/>
              </a:spcBef>
              <a:spcAft>
                <a:spcPts val="0"/>
              </a:spcAft>
              <a:buClr>
                <a:schemeClr val="lt1"/>
              </a:buClr>
              <a:buSzPts val="2000"/>
              <a:buNone/>
              <a:defRPr b="1" sz="1600"/>
            </a:lvl7pPr>
            <a:lvl8pPr indent="-228600" lvl="7" marL="3657600" algn="l">
              <a:lnSpc>
                <a:spcPct val="120000"/>
              </a:lnSpc>
              <a:spcBef>
                <a:spcPts val="500"/>
              </a:spcBef>
              <a:spcAft>
                <a:spcPts val="0"/>
              </a:spcAft>
              <a:buClr>
                <a:schemeClr val="lt1"/>
              </a:buClr>
              <a:buSzPts val="2000"/>
              <a:buNone/>
              <a:defRPr b="1" sz="1600"/>
            </a:lvl8pPr>
            <a:lvl9pPr indent="-228600" lvl="8" marL="4114800" algn="l">
              <a:lnSpc>
                <a:spcPct val="120000"/>
              </a:lnSpc>
              <a:spcBef>
                <a:spcPts val="500"/>
              </a:spcBef>
              <a:spcAft>
                <a:spcPts val="0"/>
              </a:spcAft>
              <a:buClr>
                <a:schemeClr val="lt1"/>
              </a:buClr>
              <a:buSzPts val="2000"/>
              <a:buNone/>
              <a:defRPr b="1" sz="1600"/>
            </a:lvl9pPr>
          </a:lstStyle>
          <a:p/>
        </p:txBody>
      </p:sp>
      <p:sp>
        <p:nvSpPr>
          <p:cNvPr id="207" name="Google Shape;207;p96"/>
          <p:cNvSpPr/>
          <p:nvPr>
            <p:ph idx="2" type="pic"/>
          </p:nvPr>
        </p:nvSpPr>
        <p:spPr>
          <a:xfrm>
            <a:off x="1141413" y="2666998"/>
            <a:ext cx="3195240" cy="1524000"/>
          </a:xfrm>
          <a:prstGeom prst="round2DiagRect">
            <a:avLst>
              <a:gd fmla="val 16667" name="adj1"/>
              <a:gd fmla="val 0" name="adj2"/>
            </a:avLst>
          </a:prstGeom>
          <a:noFill/>
          <a:ln cap="sq" cmpd="sng" w="19050">
            <a:solidFill>
              <a:srgbClr val="B3FFFF">
                <a:alpha val="60000"/>
              </a:srgbClr>
            </a:solidFill>
            <a:prstDash val="solid"/>
            <a:miter lim="800000"/>
            <a:headEnd len="sm" w="sm" type="none"/>
            <a:tailEnd len="sm" w="sm" type="none"/>
          </a:ln>
          <a:effectLst>
            <a:outerShdw blurRad="88900" rotWithShape="0" algn="t" dir="5400000" dist="38100">
              <a:srgbClr val="000000">
                <a:alpha val="40000"/>
              </a:srgbClr>
            </a:outerShdw>
          </a:effectLst>
        </p:spPr>
      </p:sp>
      <p:sp>
        <p:nvSpPr>
          <p:cNvPr id="208" name="Google Shape;208;p96"/>
          <p:cNvSpPr txBox="1"/>
          <p:nvPr>
            <p:ph idx="3" type="body"/>
          </p:nvPr>
        </p:nvSpPr>
        <p:spPr>
          <a:xfrm>
            <a:off x="1141413" y="4980858"/>
            <a:ext cx="3195240" cy="817843"/>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1750"/>
              <a:buNone/>
              <a:defRPr sz="1400"/>
            </a:lvl1pPr>
            <a:lvl2pPr indent="-228600" lvl="1" marL="914400" algn="l">
              <a:lnSpc>
                <a:spcPct val="120000"/>
              </a:lnSpc>
              <a:spcBef>
                <a:spcPts val="500"/>
              </a:spcBef>
              <a:spcAft>
                <a:spcPts val="0"/>
              </a:spcAft>
              <a:buClr>
                <a:schemeClr val="lt1"/>
              </a:buClr>
              <a:buSzPts val="1500"/>
              <a:buNone/>
              <a:defRPr sz="1200"/>
            </a:lvl2pPr>
            <a:lvl3pPr indent="-228600" lvl="2" marL="1371600" algn="l">
              <a:lnSpc>
                <a:spcPct val="120000"/>
              </a:lnSpc>
              <a:spcBef>
                <a:spcPts val="500"/>
              </a:spcBef>
              <a:spcAft>
                <a:spcPts val="0"/>
              </a:spcAft>
              <a:buClr>
                <a:schemeClr val="lt1"/>
              </a:buClr>
              <a:buSzPts val="1250"/>
              <a:buNone/>
              <a:defRPr sz="1000"/>
            </a:lvl3pPr>
            <a:lvl4pPr indent="-228600" lvl="3" marL="1828800" algn="l">
              <a:lnSpc>
                <a:spcPct val="120000"/>
              </a:lnSpc>
              <a:spcBef>
                <a:spcPts val="500"/>
              </a:spcBef>
              <a:spcAft>
                <a:spcPts val="0"/>
              </a:spcAft>
              <a:buClr>
                <a:schemeClr val="lt1"/>
              </a:buClr>
              <a:buSzPts val="1125"/>
              <a:buNone/>
              <a:defRPr sz="900"/>
            </a:lvl4pPr>
            <a:lvl5pPr indent="-228600" lvl="4" marL="2286000" algn="l">
              <a:lnSpc>
                <a:spcPct val="120000"/>
              </a:lnSpc>
              <a:spcBef>
                <a:spcPts val="500"/>
              </a:spcBef>
              <a:spcAft>
                <a:spcPts val="0"/>
              </a:spcAft>
              <a:buClr>
                <a:schemeClr val="lt1"/>
              </a:buClr>
              <a:buSzPts val="1125"/>
              <a:buNone/>
              <a:defRPr sz="900"/>
            </a:lvl5pPr>
            <a:lvl6pPr indent="-228600" lvl="5" marL="2743200" algn="l">
              <a:lnSpc>
                <a:spcPct val="120000"/>
              </a:lnSpc>
              <a:spcBef>
                <a:spcPts val="500"/>
              </a:spcBef>
              <a:spcAft>
                <a:spcPts val="0"/>
              </a:spcAft>
              <a:buClr>
                <a:schemeClr val="lt1"/>
              </a:buClr>
              <a:buSzPts val="1125"/>
              <a:buNone/>
              <a:defRPr sz="900"/>
            </a:lvl6pPr>
            <a:lvl7pPr indent="-228600" lvl="6" marL="3200400" algn="l">
              <a:lnSpc>
                <a:spcPct val="120000"/>
              </a:lnSpc>
              <a:spcBef>
                <a:spcPts val="500"/>
              </a:spcBef>
              <a:spcAft>
                <a:spcPts val="0"/>
              </a:spcAft>
              <a:buClr>
                <a:schemeClr val="lt1"/>
              </a:buClr>
              <a:buSzPts val="1125"/>
              <a:buNone/>
              <a:defRPr sz="900"/>
            </a:lvl7pPr>
            <a:lvl8pPr indent="-228600" lvl="7" marL="3657600" algn="l">
              <a:lnSpc>
                <a:spcPct val="120000"/>
              </a:lnSpc>
              <a:spcBef>
                <a:spcPts val="500"/>
              </a:spcBef>
              <a:spcAft>
                <a:spcPts val="0"/>
              </a:spcAft>
              <a:buClr>
                <a:schemeClr val="lt1"/>
              </a:buClr>
              <a:buSzPts val="1125"/>
              <a:buNone/>
              <a:defRPr sz="900"/>
            </a:lvl8pPr>
            <a:lvl9pPr indent="-228600" lvl="8" marL="4114800" algn="l">
              <a:lnSpc>
                <a:spcPct val="120000"/>
              </a:lnSpc>
              <a:spcBef>
                <a:spcPts val="500"/>
              </a:spcBef>
              <a:spcAft>
                <a:spcPts val="0"/>
              </a:spcAft>
              <a:buClr>
                <a:schemeClr val="lt1"/>
              </a:buClr>
              <a:buSzPts val="1125"/>
              <a:buNone/>
              <a:defRPr sz="900"/>
            </a:lvl9pPr>
          </a:lstStyle>
          <a:p/>
        </p:txBody>
      </p:sp>
      <p:sp>
        <p:nvSpPr>
          <p:cNvPr id="209" name="Google Shape;209;p96"/>
          <p:cNvSpPr txBox="1"/>
          <p:nvPr>
            <p:ph idx="4" type="body"/>
          </p:nvPr>
        </p:nvSpPr>
        <p:spPr>
          <a:xfrm>
            <a:off x="4489053" y="4404596"/>
            <a:ext cx="3200400" cy="57626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500"/>
              <a:buNone/>
              <a:defRPr b="0" sz="2000" cap="none">
                <a:solidFill>
                  <a:schemeClr val="lt1"/>
                </a:solidFill>
              </a:defRPr>
            </a:lvl1pPr>
            <a:lvl2pPr indent="-228600" lvl="1" marL="914400" algn="l">
              <a:lnSpc>
                <a:spcPct val="120000"/>
              </a:lnSpc>
              <a:spcBef>
                <a:spcPts val="500"/>
              </a:spcBef>
              <a:spcAft>
                <a:spcPts val="0"/>
              </a:spcAft>
              <a:buClr>
                <a:schemeClr val="lt1"/>
              </a:buClr>
              <a:buSzPts val="2500"/>
              <a:buNone/>
              <a:defRPr b="1" sz="2000"/>
            </a:lvl2pPr>
            <a:lvl3pPr indent="-228600" lvl="2" marL="1371600" algn="l">
              <a:lnSpc>
                <a:spcPct val="120000"/>
              </a:lnSpc>
              <a:spcBef>
                <a:spcPts val="500"/>
              </a:spcBef>
              <a:spcAft>
                <a:spcPts val="0"/>
              </a:spcAft>
              <a:buClr>
                <a:schemeClr val="lt1"/>
              </a:buClr>
              <a:buSzPts val="2250"/>
              <a:buNone/>
              <a:defRPr b="1" sz="1800"/>
            </a:lvl3pPr>
            <a:lvl4pPr indent="-228600" lvl="3" marL="1828800" algn="l">
              <a:lnSpc>
                <a:spcPct val="120000"/>
              </a:lnSpc>
              <a:spcBef>
                <a:spcPts val="500"/>
              </a:spcBef>
              <a:spcAft>
                <a:spcPts val="0"/>
              </a:spcAft>
              <a:buClr>
                <a:schemeClr val="lt1"/>
              </a:buClr>
              <a:buSzPts val="2000"/>
              <a:buNone/>
              <a:defRPr b="1" sz="1600"/>
            </a:lvl4pPr>
            <a:lvl5pPr indent="-228600" lvl="4" marL="2286000" algn="l">
              <a:lnSpc>
                <a:spcPct val="120000"/>
              </a:lnSpc>
              <a:spcBef>
                <a:spcPts val="500"/>
              </a:spcBef>
              <a:spcAft>
                <a:spcPts val="0"/>
              </a:spcAft>
              <a:buClr>
                <a:schemeClr val="lt1"/>
              </a:buClr>
              <a:buSzPts val="2000"/>
              <a:buNone/>
              <a:defRPr b="1" sz="1600"/>
            </a:lvl5pPr>
            <a:lvl6pPr indent="-228600" lvl="5" marL="2743200" algn="l">
              <a:lnSpc>
                <a:spcPct val="120000"/>
              </a:lnSpc>
              <a:spcBef>
                <a:spcPts val="500"/>
              </a:spcBef>
              <a:spcAft>
                <a:spcPts val="0"/>
              </a:spcAft>
              <a:buClr>
                <a:schemeClr val="lt1"/>
              </a:buClr>
              <a:buSzPts val="2000"/>
              <a:buNone/>
              <a:defRPr b="1" sz="1600"/>
            </a:lvl6pPr>
            <a:lvl7pPr indent="-228600" lvl="6" marL="3200400" algn="l">
              <a:lnSpc>
                <a:spcPct val="120000"/>
              </a:lnSpc>
              <a:spcBef>
                <a:spcPts val="500"/>
              </a:spcBef>
              <a:spcAft>
                <a:spcPts val="0"/>
              </a:spcAft>
              <a:buClr>
                <a:schemeClr val="lt1"/>
              </a:buClr>
              <a:buSzPts val="2000"/>
              <a:buNone/>
              <a:defRPr b="1" sz="1600"/>
            </a:lvl7pPr>
            <a:lvl8pPr indent="-228600" lvl="7" marL="3657600" algn="l">
              <a:lnSpc>
                <a:spcPct val="120000"/>
              </a:lnSpc>
              <a:spcBef>
                <a:spcPts val="500"/>
              </a:spcBef>
              <a:spcAft>
                <a:spcPts val="0"/>
              </a:spcAft>
              <a:buClr>
                <a:schemeClr val="lt1"/>
              </a:buClr>
              <a:buSzPts val="2000"/>
              <a:buNone/>
              <a:defRPr b="1" sz="1600"/>
            </a:lvl8pPr>
            <a:lvl9pPr indent="-228600" lvl="8" marL="4114800" algn="l">
              <a:lnSpc>
                <a:spcPct val="120000"/>
              </a:lnSpc>
              <a:spcBef>
                <a:spcPts val="500"/>
              </a:spcBef>
              <a:spcAft>
                <a:spcPts val="0"/>
              </a:spcAft>
              <a:buClr>
                <a:schemeClr val="lt1"/>
              </a:buClr>
              <a:buSzPts val="2000"/>
              <a:buNone/>
              <a:defRPr b="1" sz="1600"/>
            </a:lvl9pPr>
          </a:lstStyle>
          <a:p/>
        </p:txBody>
      </p:sp>
      <p:sp>
        <p:nvSpPr>
          <p:cNvPr id="210" name="Google Shape;210;p96"/>
          <p:cNvSpPr/>
          <p:nvPr>
            <p:ph idx="5" type="pic"/>
          </p:nvPr>
        </p:nvSpPr>
        <p:spPr>
          <a:xfrm>
            <a:off x="4489053" y="2666998"/>
            <a:ext cx="3198940" cy="1524000"/>
          </a:xfrm>
          <a:prstGeom prst="round2DiagRect">
            <a:avLst>
              <a:gd fmla="val 16667" name="adj1"/>
              <a:gd fmla="val 0" name="adj2"/>
            </a:avLst>
          </a:prstGeom>
          <a:noFill/>
          <a:ln cap="sq" cmpd="sng" w="19050">
            <a:solidFill>
              <a:srgbClr val="B3FFFF">
                <a:alpha val="60000"/>
              </a:srgbClr>
            </a:solidFill>
            <a:prstDash val="solid"/>
            <a:miter lim="800000"/>
            <a:headEnd len="sm" w="sm" type="none"/>
            <a:tailEnd len="sm" w="sm" type="none"/>
          </a:ln>
          <a:effectLst>
            <a:outerShdw blurRad="88900" rotWithShape="0" algn="t" dir="5400000" dist="38100">
              <a:srgbClr val="000000">
                <a:alpha val="40000"/>
              </a:srgbClr>
            </a:outerShdw>
          </a:effectLst>
        </p:spPr>
      </p:sp>
      <p:sp>
        <p:nvSpPr>
          <p:cNvPr id="211" name="Google Shape;211;p96"/>
          <p:cNvSpPr txBox="1"/>
          <p:nvPr>
            <p:ph idx="6" type="body"/>
          </p:nvPr>
        </p:nvSpPr>
        <p:spPr>
          <a:xfrm>
            <a:off x="4487593" y="4980857"/>
            <a:ext cx="3200400" cy="810342"/>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1750"/>
              <a:buNone/>
              <a:defRPr sz="1400"/>
            </a:lvl1pPr>
            <a:lvl2pPr indent="-228600" lvl="1" marL="914400" algn="l">
              <a:lnSpc>
                <a:spcPct val="120000"/>
              </a:lnSpc>
              <a:spcBef>
                <a:spcPts val="500"/>
              </a:spcBef>
              <a:spcAft>
                <a:spcPts val="0"/>
              </a:spcAft>
              <a:buClr>
                <a:schemeClr val="lt1"/>
              </a:buClr>
              <a:buSzPts val="1500"/>
              <a:buNone/>
              <a:defRPr sz="1200"/>
            </a:lvl2pPr>
            <a:lvl3pPr indent="-228600" lvl="2" marL="1371600" algn="l">
              <a:lnSpc>
                <a:spcPct val="120000"/>
              </a:lnSpc>
              <a:spcBef>
                <a:spcPts val="500"/>
              </a:spcBef>
              <a:spcAft>
                <a:spcPts val="0"/>
              </a:spcAft>
              <a:buClr>
                <a:schemeClr val="lt1"/>
              </a:buClr>
              <a:buSzPts val="1250"/>
              <a:buNone/>
              <a:defRPr sz="1000"/>
            </a:lvl3pPr>
            <a:lvl4pPr indent="-228600" lvl="3" marL="1828800" algn="l">
              <a:lnSpc>
                <a:spcPct val="120000"/>
              </a:lnSpc>
              <a:spcBef>
                <a:spcPts val="500"/>
              </a:spcBef>
              <a:spcAft>
                <a:spcPts val="0"/>
              </a:spcAft>
              <a:buClr>
                <a:schemeClr val="lt1"/>
              </a:buClr>
              <a:buSzPts val="1125"/>
              <a:buNone/>
              <a:defRPr sz="900"/>
            </a:lvl4pPr>
            <a:lvl5pPr indent="-228600" lvl="4" marL="2286000" algn="l">
              <a:lnSpc>
                <a:spcPct val="120000"/>
              </a:lnSpc>
              <a:spcBef>
                <a:spcPts val="500"/>
              </a:spcBef>
              <a:spcAft>
                <a:spcPts val="0"/>
              </a:spcAft>
              <a:buClr>
                <a:schemeClr val="lt1"/>
              </a:buClr>
              <a:buSzPts val="1125"/>
              <a:buNone/>
              <a:defRPr sz="900"/>
            </a:lvl5pPr>
            <a:lvl6pPr indent="-228600" lvl="5" marL="2743200" algn="l">
              <a:lnSpc>
                <a:spcPct val="120000"/>
              </a:lnSpc>
              <a:spcBef>
                <a:spcPts val="500"/>
              </a:spcBef>
              <a:spcAft>
                <a:spcPts val="0"/>
              </a:spcAft>
              <a:buClr>
                <a:schemeClr val="lt1"/>
              </a:buClr>
              <a:buSzPts val="1125"/>
              <a:buNone/>
              <a:defRPr sz="900"/>
            </a:lvl6pPr>
            <a:lvl7pPr indent="-228600" lvl="6" marL="3200400" algn="l">
              <a:lnSpc>
                <a:spcPct val="120000"/>
              </a:lnSpc>
              <a:spcBef>
                <a:spcPts val="500"/>
              </a:spcBef>
              <a:spcAft>
                <a:spcPts val="0"/>
              </a:spcAft>
              <a:buClr>
                <a:schemeClr val="lt1"/>
              </a:buClr>
              <a:buSzPts val="1125"/>
              <a:buNone/>
              <a:defRPr sz="900"/>
            </a:lvl7pPr>
            <a:lvl8pPr indent="-228600" lvl="7" marL="3657600" algn="l">
              <a:lnSpc>
                <a:spcPct val="120000"/>
              </a:lnSpc>
              <a:spcBef>
                <a:spcPts val="500"/>
              </a:spcBef>
              <a:spcAft>
                <a:spcPts val="0"/>
              </a:spcAft>
              <a:buClr>
                <a:schemeClr val="lt1"/>
              </a:buClr>
              <a:buSzPts val="1125"/>
              <a:buNone/>
              <a:defRPr sz="900"/>
            </a:lvl8pPr>
            <a:lvl9pPr indent="-228600" lvl="8" marL="4114800" algn="l">
              <a:lnSpc>
                <a:spcPct val="120000"/>
              </a:lnSpc>
              <a:spcBef>
                <a:spcPts val="500"/>
              </a:spcBef>
              <a:spcAft>
                <a:spcPts val="0"/>
              </a:spcAft>
              <a:buClr>
                <a:schemeClr val="lt1"/>
              </a:buClr>
              <a:buSzPts val="1125"/>
              <a:buNone/>
              <a:defRPr sz="900"/>
            </a:lvl9pPr>
          </a:lstStyle>
          <a:p/>
        </p:txBody>
      </p:sp>
      <p:sp>
        <p:nvSpPr>
          <p:cNvPr id="212" name="Google Shape;212;p96"/>
          <p:cNvSpPr txBox="1"/>
          <p:nvPr>
            <p:ph idx="7" type="body"/>
          </p:nvPr>
        </p:nvSpPr>
        <p:spPr>
          <a:xfrm>
            <a:off x="7852567" y="4404595"/>
            <a:ext cx="3190741" cy="57626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500"/>
              <a:buNone/>
              <a:defRPr b="0" sz="2000" cap="none">
                <a:solidFill>
                  <a:schemeClr val="lt1"/>
                </a:solidFill>
              </a:defRPr>
            </a:lvl1pPr>
            <a:lvl2pPr indent="-228600" lvl="1" marL="914400" algn="l">
              <a:lnSpc>
                <a:spcPct val="120000"/>
              </a:lnSpc>
              <a:spcBef>
                <a:spcPts val="500"/>
              </a:spcBef>
              <a:spcAft>
                <a:spcPts val="0"/>
              </a:spcAft>
              <a:buClr>
                <a:schemeClr val="lt1"/>
              </a:buClr>
              <a:buSzPts val="2500"/>
              <a:buNone/>
              <a:defRPr b="1" sz="2000"/>
            </a:lvl2pPr>
            <a:lvl3pPr indent="-228600" lvl="2" marL="1371600" algn="l">
              <a:lnSpc>
                <a:spcPct val="120000"/>
              </a:lnSpc>
              <a:spcBef>
                <a:spcPts val="500"/>
              </a:spcBef>
              <a:spcAft>
                <a:spcPts val="0"/>
              </a:spcAft>
              <a:buClr>
                <a:schemeClr val="lt1"/>
              </a:buClr>
              <a:buSzPts val="2250"/>
              <a:buNone/>
              <a:defRPr b="1" sz="1800"/>
            </a:lvl3pPr>
            <a:lvl4pPr indent="-228600" lvl="3" marL="1828800" algn="l">
              <a:lnSpc>
                <a:spcPct val="120000"/>
              </a:lnSpc>
              <a:spcBef>
                <a:spcPts val="500"/>
              </a:spcBef>
              <a:spcAft>
                <a:spcPts val="0"/>
              </a:spcAft>
              <a:buClr>
                <a:schemeClr val="lt1"/>
              </a:buClr>
              <a:buSzPts val="2000"/>
              <a:buNone/>
              <a:defRPr b="1" sz="1600"/>
            </a:lvl4pPr>
            <a:lvl5pPr indent="-228600" lvl="4" marL="2286000" algn="l">
              <a:lnSpc>
                <a:spcPct val="120000"/>
              </a:lnSpc>
              <a:spcBef>
                <a:spcPts val="500"/>
              </a:spcBef>
              <a:spcAft>
                <a:spcPts val="0"/>
              </a:spcAft>
              <a:buClr>
                <a:schemeClr val="lt1"/>
              </a:buClr>
              <a:buSzPts val="2000"/>
              <a:buNone/>
              <a:defRPr b="1" sz="1600"/>
            </a:lvl5pPr>
            <a:lvl6pPr indent="-228600" lvl="5" marL="2743200" algn="l">
              <a:lnSpc>
                <a:spcPct val="120000"/>
              </a:lnSpc>
              <a:spcBef>
                <a:spcPts val="500"/>
              </a:spcBef>
              <a:spcAft>
                <a:spcPts val="0"/>
              </a:spcAft>
              <a:buClr>
                <a:schemeClr val="lt1"/>
              </a:buClr>
              <a:buSzPts val="2000"/>
              <a:buNone/>
              <a:defRPr b="1" sz="1600"/>
            </a:lvl6pPr>
            <a:lvl7pPr indent="-228600" lvl="6" marL="3200400" algn="l">
              <a:lnSpc>
                <a:spcPct val="120000"/>
              </a:lnSpc>
              <a:spcBef>
                <a:spcPts val="500"/>
              </a:spcBef>
              <a:spcAft>
                <a:spcPts val="0"/>
              </a:spcAft>
              <a:buClr>
                <a:schemeClr val="lt1"/>
              </a:buClr>
              <a:buSzPts val="2000"/>
              <a:buNone/>
              <a:defRPr b="1" sz="1600"/>
            </a:lvl7pPr>
            <a:lvl8pPr indent="-228600" lvl="7" marL="3657600" algn="l">
              <a:lnSpc>
                <a:spcPct val="120000"/>
              </a:lnSpc>
              <a:spcBef>
                <a:spcPts val="500"/>
              </a:spcBef>
              <a:spcAft>
                <a:spcPts val="0"/>
              </a:spcAft>
              <a:buClr>
                <a:schemeClr val="lt1"/>
              </a:buClr>
              <a:buSzPts val="2000"/>
              <a:buNone/>
              <a:defRPr b="1" sz="1600"/>
            </a:lvl8pPr>
            <a:lvl9pPr indent="-228600" lvl="8" marL="4114800" algn="l">
              <a:lnSpc>
                <a:spcPct val="120000"/>
              </a:lnSpc>
              <a:spcBef>
                <a:spcPts val="500"/>
              </a:spcBef>
              <a:spcAft>
                <a:spcPts val="0"/>
              </a:spcAft>
              <a:buClr>
                <a:schemeClr val="lt1"/>
              </a:buClr>
              <a:buSzPts val="2000"/>
              <a:buNone/>
              <a:defRPr b="1" sz="1600"/>
            </a:lvl9pPr>
          </a:lstStyle>
          <a:p/>
        </p:txBody>
      </p:sp>
      <p:sp>
        <p:nvSpPr>
          <p:cNvPr id="213" name="Google Shape;213;p96"/>
          <p:cNvSpPr/>
          <p:nvPr>
            <p:ph idx="8" type="pic"/>
          </p:nvPr>
        </p:nvSpPr>
        <p:spPr>
          <a:xfrm>
            <a:off x="7852442" y="2666998"/>
            <a:ext cx="3194969" cy="1524000"/>
          </a:xfrm>
          <a:prstGeom prst="round2DiagRect">
            <a:avLst>
              <a:gd fmla="val 16667" name="adj1"/>
              <a:gd fmla="val 0" name="adj2"/>
            </a:avLst>
          </a:prstGeom>
          <a:noFill/>
          <a:ln cap="sq" cmpd="sng" w="19050">
            <a:solidFill>
              <a:srgbClr val="B3FFFF">
                <a:alpha val="60000"/>
              </a:srgbClr>
            </a:solidFill>
            <a:prstDash val="solid"/>
            <a:miter lim="800000"/>
            <a:headEnd len="sm" w="sm" type="none"/>
            <a:tailEnd len="sm" w="sm" type="none"/>
          </a:ln>
          <a:effectLst>
            <a:outerShdw blurRad="88900" rotWithShape="0" algn="t" dir="5400000" dist="38100">
              <a:srgbClr val="000000">
                <a:alpha val="40000"/>
              </a:srgbClr>
            </a:outerShdw>
          </a:effectLst>
        </p:spPr>
      </p:sp>
      <p:sp>
        <p:nvSpPr>
          <p:cNvPr id="214" name="Google Shape;214;p96"/>
          <p:cNvSpPr txBox="1"/>
          <p:nvPr>
            <p:ph idx="9" type="body"/>
          </p:nvPr>
        </p:nvSpPr>
        <p:spPr>
          <a:xfrm>
            <a:off x="7852442" y="4980854"/>
            <a:ext cx="3194968" cy="810345"/>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1750"/>
              <a:buNone/>
              <a:defRPr sz="1400"/>
            </a:lvl1pPr>
            <a:lvl2pPr indent="-228600" lvl="1" marL="914400" algn="l">
              <a:lnSpc>
                <a:spcPct val="120000"/>
              </a:lnSpc>
              <a:spcBef>
                <a:spcPts val="500"/>
              </a:spcBef>
              <a:spcAft>
                <a:spcPts val="0"/>
              </a:spcAft>
              <a:buClr>
                <a:schemeClr val="lt1"/>
              </a:buClr>
              <a:buSzPts val="1500"/>
              <a:buNone/>
              <a:defRPr sz="1200"/>
            </a:lvl2pPr>
            <a:lvl3pPr indent="-228600" lvl="2" marL="1371600" algn="l">
              <a:lnSpc>
                <a:spcPct val="120000"/>
              </a:lnSpc>
              <a:spcBef>
                <a:spcPts val="500"/>
              </a:spcBef>
              <a:spcAft>
                <a:spcPts val="0"/>
              </a:spcAft>
              <a:buClr>
                <a:schemeClr val="lt1"/>
              </a:buClr>
              <a:buSzPts val="1250"/>
              <a:buNone/>
              <a:defRPr sz="1000"/>
            </a:lvl3pPr>
            <a:lvl4pPr indent="-228600" lvl="3" marL="1828800" algn="l">
              <a:lnSpc>
                <a:spcPct val="120000"/>
              </a:lnSpc>
              <a:spcBef>
                <a:spcPts val="500"/>
              </a:spcBef>
              <a:spcAft>
                <a:spcPts val="0"/>
              </a:spcAft>
              <a:buClr>
                <a:schemeClr val="lt1"/>
              </a:buClr>
              <a:buSzPts val="1125"/>
              <a:buNone/>
              <a:defRPr sz="900"/>
            </a:lvl4pPr>
            <a:lvl5pPr indent="-228600" lvl="4" marL="2286000" algn="l">
              <a:lnSpc>
                <a:spcPct val="120000"/>
              </a:lnSpc>
              <a:spcBef>
                <a:spcPts val="500"/>
              </a:spcBef>
              <a:spcAft>
                <a:spcPts val="0"/>
              </a:spcAft>
              <a:buClr>
                <a:schemeClr val="lt1"/>
              </a:buClr>
              <a:buSzPts val="1125"/>
              <a:buNone/>
              <a:defRPr sz="900"/>
            </a:lvl5pPr>
            <a:lvl6pPr indent="-228600" lvl="5" marL="2743200" algn="l">
              <a:lnSpc>
                <a:spcPct val="120000"/>
              </a:lnSpc>
              <a:spcBef>
                <a:spcPts val="500"/>
              </a:spcBef>
              <a:spcAft>
                <a:spcPts val="0"/>
              </a:spcAft>
              <a:buClr>
                <a:schemeClr val="lt1"/>
              </a:buClr>
              <a:buSzPts val="1125"/>
              <a:buNone/>
              <a:defRPr sz="900"/>
            </a:lvl6pPr>
            <a:lvl7pPr indent="-228600" lvl="6" marL="3200400" algn="l">
              <a:lnSpc>
                <a:spcPct val="120000"/>
              </a:lnSpc>
              <a:spcBef>
                <a:spcPts val="500"/>
              </a:spcBef>
              <a:spcAft>
                <a:spcPts val="0"/>
              </a:spcAft>
              <a:buClr>
                <a:schemeClr val="lt1"/>
              </a:buClr>
              <a:buSzPts val="1125"/>
              <a:buNone/>
              <a:defRPr sz="900"/>
            </a:lvl7pPr>
            <a:lvl8pPr indent="-228600" lvl="7" marL="3657600" algn="l">
              <a:lnSpc>
                <a:spcPct val="120000"/>
              </a:lnSpc>
              <a:spcBef>
                <a:spcPts val="500"/>
              </a:spcBef>
              <a:spcAft>
                <a:spcPts val="0"/>
              </a:spcAft>
              <a:buClr>
                <a:schemeClr val="lt1"/>
              </a:buClr>
              <a:buSzPts val="1125"/>
              <a:buNone/>
              <a:defRPr sz="900"/>
            </a:lvl8pPr>
            <a:lvl9pPr indent="-228600" lvl="8" marL="4114800" algn="l">
              <a:lnSpc>
                <a:spcPct val="120000"/>
              </a:lnSpc>
              <a:spcBef>
                <a:spcPts val="500"/>
              </a:spcBef>
              <a:spcAft>
                <a:spcPts val="0"/>
              </a:spcAft>
              <a:buClr>
                <a:schemeClr val="lt1"/>
              </a:buClr>
              <a:buSzPts val="1125"/>
              <a:buNone/>
              <a:defRPr sz="900"/>
            </a:lvl9pPr>
          </a:lstStyle>
          <a:p/>
        </p:txBody>
      </p:sp>
      <p:sp>
        <p:nvSpPr>
          <p:cNvPr id="215" name="Google Shape;215;p96"/>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6" name="Google Shape;216;p96"/>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7" name="Google Shape;217;p96"/>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218" name="Shape 218"/>
        <p:cNvGrpSpPr/>
        <p:nvPr/>
      </p:nvGrpSpPr>
      <p:grpSpPr>
        <a:xfrm>
          <a:off x="0" y="0"/>
          <a:ext cx="0" cy="0"/>
          <a:chOff x="0" y="0"/>
          <a:chExt cx="0" cy="0"/>
        </a:xfrm>
      </p:grpSpPr>
      <p:sp>
        <p:nvSpPr>
          <p:cNvPr id="219" name="Google Shape;219;p97"/>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0" name="Google Shape;220;p97"/>
          <p:cNvSpPr txBox="1"/>
          <p:nvPr>
            <p:ph idx="1" type="body"/>
          </p:nvPr>
        </p:nvSpPr>
        <p:spPr>
          <a:xfrm rot="5400000">
            <a:off x="4323555" y="-932655"/>
            <a:ext cx="3541714" cy="9905999"/>
          </a:xfrm>
          <a:prstGeom prst="rect">
            <a:avLst/>
          </a:prstGeom>
          <a:noFill/>
          <a:ln>
            <a:noFill/>
          </a:ln>
        </p:spPr>
        <p:txBody>
          <a:bodyPr anchorCtr="0" anchor="t" bIns="45700" lIns="91425" spcFirstLastPara="1" rIns="91425" wrap="square" tIns="45700">
            <a:normAutofit/>
          </a:bodyPr>
          <a:lstStyle>
            <a:lvl1pPr indent="-371475" lvl="0" marL="457200" algn="l">
              <a:lnSpc>
                <a:spcPct val="120000"/>
              </a:lnSpc>
              <a:spcBef>
                <a:spcPts val="1000"/>
              </a:spcBef>
              <a:spcAft>
                <a:spcPts val="0"/>
              </a:spcAft>
              <a:buClr>
                <a:schemeClr val="lt1"/>
              </a:buClr>
              <a:buSzPts val="2250"/>
              <a:buChar char="•"/>
              <a:defRPr/>
            </a:lvl1pPr>
            <a:lvl2pPr indent="-371475" lvl="1" marL="914400" algn="l">
              <a:lnSpc>
                <a:spcPct val="120000"/>
              </a:lnSpc>
              <a:spcBef>
                <a:spcPts val="500"/>
              </a:spcBef>
              <a:spcAft>
                <a:spcPts val="0"/>
              </a:spcAft>
              <a:buClr>
                <a:schemeClr val="lt1"/>
              </a:buClr>
              <a:buSzPts val="2250"/>
              <a:buChar char="•"/>
              <a:defRPr/>
            </a:lvl2pPr>
            <a:lvl3pPr indent="-371475" lvl="2" marL="1371600" algn="l">
              <a:lnSpc>
                <a:spcPct val="120000"/>
              </a:lnSpc>
              <a:spcBef>
                <a:spcPts val="500"/>
              </a:spcBef>
              <a:spcAft>
                <a:spcPts val="0"/>
              </a:spcAft>
              <a:buClr>
                <a:schemeClr val="lt1"/>
              </a:buClr>
              <a:buSzPts val="2250"/>
              <a:buChar char="•"/>
              <a:defRPr/>
            </a:lvl3pPr>
            <a:lvl4pPr indent="-371475" lvl="3" marL="1828800" algn="l">
              <a:lnSpc>
                <a:spcPct val="120000"/>
              </a:lnSpc>
              <a:spcBef>
                <a:spcPts val="500"/>
              </a:spcBef>
              <a:spcAft>
                <a:spcPts val="0"/>
              </a:spcAft>
              <a:buClr>
                <a:schemeClr val="lt1"/>
              </a:buClr>
              <a:buSzPts val="2250"/>
              <a:buChar char="•"/>
              <a:defRPr/>
            </a:lvl4pPr>
            <a:lvl5pPr indent="-371475" lvl="4" marL="2286000" algn="l">
              <a:lnSpc>
                <a:spcPct val="120000"/>
              </a:lnSpc>
              <a:spcBef>
                <a:spcPts val="500"/>
              </a:spcBef>
              <a:spcAft>
                <a:spcPts val="0"/>
              </a:spcAft>
              <a:buClr>
                <a:schemeClr val="lt1"/>
              </a:buClr>
              <a:buSzPts val="2250"/>
              <a:buChar char="•"/>
              <a:defRPr/>
            </a:lvl5pPr>
            <a:lvl6pPr indent="-371475" lvl="5" marL="2743200" algn="l">
              <a:lnSpc>
                <a:spcPct val="120000"/>
              </a:lnSpc>
              <a:spcBef>
                <a:spcPts val="500"/>
              </a:spcBef>
              <a:spcAft>
                <a:spcPts val="0"/>
              </a:spcAft>
              <a:buClr>
                <a:schemeClr val="lt1"/>
              </a:buClr>
              <a:buSzPts val="2250"/>
              <a:buChar char="•"/>
              <a:defRPr/>
            </a:lvl6pPr>
            <a:lvl7pPr indent="-371475" lvl="6" marL="3200400" algn="l">
              <a:lnSpc>
                <a:spcPct val="120000"/>
              </a:lnSpc>
              <a:spcBef>
                <a:spcPts val="500"/>
              </a:spcBef>
              <a:spcAft>
                <a:spcPts val="0"/>
              </a:spcAft>
              <a:buClr>
                <a:schemeClr val="lt1"/>
              </a:buClr>
              <a:buSzPts val="2250"/>
              <a:buChar char="•"/>
              <a:defRPr/>
            </a:lvl7pPr>
            <a:lvl8pPr indent="-371475" lvl="7" marL="3657600" algn="l">
              <a:lnSpc>
                <a:spcPct val="120000"/>
              </a:lnSpc>
              <a:spcBef>
                <a:spcPts val="500"/>
              </a:spcBef>
              <a:spcAft>
                <a:spcPts val="0"/>
              </a:spcAft>
              <a:buClr>
                <a:schemeClr val="lt1"/>
              </a:buClr>
              <a:buSzPts val="2250"/>
              <a:buChar char="•"/>
              <a:defRPr/>
            </a:lvl8pPr>
            <a:lvl9pPr indent="-371475" lvl="8" marL="4114800" algn="l">
              <a:lnSpc>
                <a:spcPct val="120000"/>
              </a:lnSpc>
              <a:spcBef>
                <a:spcPts val="500"/>
              </a:spcBef>
              <a:spcAft>
                <a:spcPts val="0"/>
              </a:spcAft>
              <a:buClr>
                <a:schemeClr val="lt1"/>
              </a:buClr>
              <a:buSzPts val="2250"/>
              <a:buChar char="•"/>
              <a:defRPr/>
            </a:lvl9pPr>
          </a:lstStyle>
          <a:p/>
        </p:txBody>
      </p:sp>
      <p:sp>
        <p:nvSpPr>
          <p:cNvPr id="221" name="Google Shape;221;p97"/>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2" name="Google Shape;222;p97"/>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3" name="Google Shape;223;p97"/>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224" name="Shape 224"/>
        <p:cNvGrpSpPr/>
        <p:nvPr/>
      </p:nvGrpSpPr>
      <p:grpSpPr>
        <a:xfrm>
          <a:off x="0" y="0"/>
          <a:ext cx="0" cy="0"/>
          <a:chOff x="0" y="0"/>
          <a:chExt cx="0" cy="0"/>
        </a:xfrm>
      </p:grpSpPr>
      <p:sp>
        <p:nvSpPr>
          <p:cNvPr id="225" name="Google Shape;225;p98"/>
          <p:cNvSpPr txBox="1"/>
          <p:nvPr>
            <p:ph type="title"/>
          </p:nvPr>
        </p:nvSpPr>
        <p:spPr>
          <a:xfrm rot="5400000">
            <a:off x="7454105" y="2197894"/>
            <a:ext cx="5181601" cy="2005011"/>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6" name="Google Shape;226;p98"/>
          <p:cNvSpPr txBox="1"/>
          <p:nvPr>
            <p:ph idx="1" type="body"/>
          </p:nvPr>
        </p:nvSpPr>
        <p:spPr>
          <a:xfrm rot="5400000">
            <a:off x="2424905" y="-673895"/>
            <a:ext cx="5181601" cy="7748590"/>
          </a:xfrm>
          <a:prstGeom prst="rect">
            <a:avLst/>
          </a:prstGeom>
          <a:noFill/>
          <a:ln>
            <a:noFill/>
          </a:ln>
        </p:spPr>
        <p:txBody>
          <a:bodyPr anchorCtr="0" anchor="t" bIns="45700" lIns="91425" spcFirstLastPara="1" rIns="91425" wrap="square" tIns="45700">
            <a:normAutofit/>
          </a:bodyPr>
          <a:lstStyle>
            <a:lvl1pPr indent="-371475" lvl="0" marL="457200" algn="l">
              <a:lnSpc>
                <a:spcPct val="120000"/>
              </a:lnSpc>
              <a:spcBef>
                <a:spcPts val="1000"/>
              </a:spcBef>
              <a:spcAft>
                <a:spcPts val="0"/>
              </a:spcAft>
              <a:buClr>
                <a:schemeClr val="lt1"/>
              </a:buClr>
              <a:buSzPts val="2250"/>
              <a:buChar char="•"/>
              <a:defRPr/>
            </a:lvl1pPr>
            <a:lvl2pPr indent="-371475" lvl="1" marL="914400" algn="l">
              <a:lnSpc>
                <a:spcPct val="120000"/>
              </a:lnSpc>
              <a:spcBef>
                <a:spcPts val="500"/>
              </a:spcBef>
              <a:spcAft>
                <a:spcPts val="0"/>
              </a:spcAft>
              <a:buClr>
                <a:schemeClr val="lt1"/>
              </a:buClr>
              <a:buSzPts val="2250"/>
              <a:buChar char="•"/>
              <a:defRPr/>
            </a:lvl2pPr>
            <a:lvl3pPr indent="-371475" lvl="2" marL="1371600" algn="l">
              <a:lnSpc>
                <a:spcPct val="120000"/>
              </a:lnSpc>
              <a:spcBef>
                <a:spcPts val="500"/>
              </a:spcBef>
              <a:spcAft>
                <a:spcPts val="0"/>
              </a:spcAft>
              <a:buClr>
                <a:schemeClr val="lt1"/>
              </a:buClr>
              <a:buSzPts val="2250"/>
              <a:buChar char="•"/>
              <a:defRPr/>
            </a:lvl3pPr>
            <a:lvl4pPr indent="-371475" lvl="3" marL="1828800" algn="l">
              <a:lnSpc>
                <a:spcPct val="120000"/>
              </a:lnSpc>
              <a:spcBef>
                <a:spcPts val="500"/>
              </a:spcBef>
              <a:spcAft>
                <a:spcPts val="0"/>
              </a:spcAft>
              <a:buClr>
                <a:schemeClr val="lt1"/>
              </a:buClr>
              <a:buSzPts val="2250"/>
              <a:buChar char="•"/>
              <a:defRPr/>
            </a:lvl4pPr>
            <a:lvl5pPr indent="-371475" lvl="4" marL="2286000" algn="l">
              <a:lnSpc>
                <a:spcPct val="120000"/>
              </a:lnSpc>
              <a:spcBef>
                <a:spcPts val="500"/>
              </a:spcBef>
              <a:spcAft>
                <a:spcPts val="0"/>
              </a:spcAft>
              <a:buClr>
                <a:schemeClr val="lt1"/>
              </a:buClr>
              <a:buSzPts val="2250"/>
              <a:buChar char="•"/>
              <a:defRPr/>
            </a:lvl5pPr>
            <a:lvl6pPr indent="-371475" lvl="5" marL="2743200" algn="l">
              <a:lnSpc>
                <a:spcPct val="120000"/>
              </a:lnSpc>
              <a:spcBef>
                <a:spcPts val="500"/>
              </a:spcBef>
              <a:spcAft>
                <a:spcPts val="0"/>
              </a:spcAft>
              <a:buClr>
                <a:schemeClr val="lt1"/>
              </a:buClr>
              <a:buSzPts val="2250"/>
              <a:buChar char="•"/>
              <a:defRPr/>
            </a:lvl6pPr>
            <a:lvl7pPr indent="-371475" lvl="6" marL="3200400" algn="l">
              <a:lnSpc>
                <a:spcPct val="120000"/>
              </a:lnSpc>
              <a:spcBef>
                <a:spcPts val="500"/>
              </a:spcBef>
              <a:spcAft>
                <a:spcPts val="0"/>
              </a:spcAft>
              <a:buClr>
                <a:schemeClr val="lt1"/>
              </a:buClr>
              <a:buSzPts val="2250"/>
              <a:buChar char="•"/>
              <a:defRPr/>
            </a:lvl7pPr>
            <a:lvl8pPr indent="-371475" lvl="7" marL="3657600" algn="l">
              <a:lnSpc>
                <a:spcPct val="120000"/>
              </a:lnSpc>
              <a:spcBef>
                <a:spcPts val="500"/>
              </a:spcBef>
              <a:spcAft>
                <a:spcPts val="0"/>
              </a:spcAft>
              <a:buClr>
                <a:schemeClr val="lt1"/>
              </a:buClr>
              <a:buSzPts val="2250"/>
              <a:buChar char="•"/>
              <a:defRPr/>
            </a:lvl8pPr>
            <a:lvl9pPr indent="-371475" lvl="8" marL="4114800" algn="l">
              <a:lnSpc>
                <a:spcPct val="120000"/>
              </a:lnSpc>
              <a:spcBef>
                <a:spcPts val="500"/>
              </a:spcBef>
              <a:spcAft>
                <a:spcPts val="0"/>
              </a:spcAft>
              <a:buClr>
                <a:schemeClr val="lt1"/>
              </a:buClr>
              <a:buSzPts val="2250"/>
              <a:buChar char="•"/>
              <a:defRPr/>
            </a:lvl9pPr>
          </a:lstStyle>
          <a:p/>
        </p:txBody>
      </p:sp>
      <p:sp>
        <p:nvSpPr>
          <p:cNvPr id="227" name="Google Shape;227;p98"/>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8" name="Google Shape;228;p98"/>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9" name="Google Shape;229;p98"/>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theme" Target="../theme/theme2.xml"/><Relationship Id="rId11" Type="http://schemas.openxmlformats.org/officeDocument/2006/relationships/slideLayout" Target="../slideLayouts/slideLayout9.xml"/><Relationship Id="rId10" Type="http://schemas.openxmlformats.org/officeDocument/2006/relationships/slideLayout" Target="../slideLayouts/slideLayout8.xml"/><Relationship Id="rId13" Type="http://schemas.openxmlformats.org/officeDocument/2006/relationships/slideLayout" Target="../slideLayouts/slideLayout11.xml"/><Relationship Id="rId12" Type="http://schemas.openxmlformats.org/officeDocument/2006/relationships/slideLayout" Target="../slideLayouts/slideLayout10.xml"/><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1.xml"/><Relationship Id="rId4" Type="http://schemas.openxmlformats.org/officeDocument/2006/relationships/slideLayout" Target="../slideLayouts/slideLayout2.xml"/><Relationship Id="rId9" Type="http://schemas.openxmlformats.org/officeDocument/2006/relationships/slideLayout" Target="../slideLayouts/slideLayout7.xml"/><Relationship Id="rId15" Type="http://schemas.openxmlformats.org/officeDocument/2006/relationships/slideLayout" Target="../slideLayouts/slideLayout13.xml"/><Relationship Id="rId14" Type="http://schemas.openxmlformats.org/officeDocument/2006/relationships/slideLayout" Target="../slideLayouts/slideLayout12.xml"/><Relationship Id="rId17" Type="http://schemas.openxmlformats.org/officeDocument/2006/relationships/slideLayout" Target="../slideLayouts/slideLayout15.xml"/><Relationship Id="rId16" Type="http://schemas.openxmlformats.org/officeDocument/2006/relationships/slideLayout" Target="../slideLayouts/slideLayout14.xml"/><Relationship Id="rId5" Type="http://schemas.openxmlformats.org/officeDocument/2006/relationships/slideLayout" Target="../slideLayouts/slideLayout3.xml"/><Relationship Id="rId19" Type="http://schemas.openxmlformats.org/officeDocument/2006/relationships/slideLayout" Target="../slideLayouts/slideLayout17.xml"/><Relationship Id="rId6" Type="http://schemas.openxmlformats.org/officeDocument/2006/relationships/slideLayout" Target="../slideLayouts/slideLayout4.xml"/><Relationship Id="rId18" Type="http://schemas.openxmlformats.org/officeDocument/2006/relationships/slideLayout" Target="../slideLayouts/slideLayout16.xml"/><Relationship Id="rId7" Type="http://schemas.openxmlformats.org/officeDocument/2006/relationships/slideLayout" Target="../slideLayouts/slideLayout5.xml"/><Relationship Id="rId8"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 name="Shape 5"/>
        <p:cNvGrpSpPr/>
        <p:nvPr/>
      </p:nvGrpSpPr>
      <p:grpSpPr>
        <a:xfrm>
          <a:off x="0" y="0"/>
          <a:ext cx="0" cy="0"/>
          <a:chOff x="0" y="0"/>
          <a:chExt cx="0" cy="0"/>
        </a:xfrm>
      </p:grpSpPr>
      <p:pic>
        <p:nvPicPr>
          <p:cNvPr descr="\\DROBO-FS\QuickDrops\JB\PPTX NG\Droplets\LightingOverlay.png" id="6" name="Google Shape;6;p81"/>
          <p:cNvPicPr preferRelativeResize="0"/>
          <p:nvPr/>
        </p:nvPicPr>
        <p:blipFill rotWithShape="1">
          <a:blip r:embed="rId2">
            <a:alphaModFix amt="30000"/>
          </a:blip>
          <a:srcRect b="0" l="0" r="0" t="0"/>
          <a:stretch/>
        </p:blipFill>
        <p:spPr>
          <a:xfrm>
            <a:off x="0" y="-1"/>
            <a:ext cx="12192003" cy="6858001"/>
          </a:xfrm>
          <a:prstGeom prst="rect">
            <a:avLst/>
          </a:prstGeom>
          <a:noFill/>
          <a:ln>
            <a:noFill/>
          </a:ln>
        </p:spPr>
      </p:pic>
      <p:grpSp>
        <p:nvGrpSpPr>
          <p:cNvPr id="7" name="Google Shape;7;p81"/>
          <p:cNvGrpSpPr/>
          <p:nvPr/>
        </p:nvGrpSpPr>
        <p:grpSpPr>
          <a:xfrm>
            <a:off x="-14288" y="0"/>
            <a:ext cx="12053888" cy="6858001"/>
            <a:chOff x="-14288" y="0"/>
            <a:chExt cx="12053888" cy="6858001"/>
          </a:xfrm>
        </p:grpSpPr>
        <p:grpSp>
          <p:nvGrpSpPr>
            <p:cNvPr id="8" name="Google Shape;8;p81"/>
            <p:cNvGrpSpPr/>
            <p:nvPr/>
          </p:nvGrpSpPr>
          <p:grpSpPr>
            <a:xfrm>
              <a:off x="-14288" y="0"/>
              <a:ext cx="1220788" cy="6858001"/>
              <a:chOff x="-14288" y="0"/>
              <a:chExt cx="1220788" cy="6858001"/>
            </a:xfrm>
          </p:grpSpPr>
          <p:sp>
            <p:nvSpPr>
              <p:cNvPr id="9" name="Google Shape;9;p81"/>
              <p:cNvSpPr/>
              <p:nvPr/>
            </p:nvSpPr>
            <p:spPr>
              <a:xfrm>
                <a:off x="114300" y="4763"/>
                <a:ext cx="23813" cy="2181225"/>
              </a:xfrm>
              <a:prstGeom prst="rect">
                <a:avLst/>
              </a:pr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 name="Google Shape;10;p81"/>
              <p:cNvSpPr/>
              <p:nvPr/>
            </p:nvSpPr>
            <p:spPr>
              <a:xfrm>
                <a:off x="33337" y="217646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81"/>
              <p:cNvSpPr/>
              <p:nvPr/>
            </p:nvSpPr>
            <p:spPr>
              <a:xfrm>
                <a:off x="28575" y="4021138"/>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81"/>
              <p:cNvSpPr/>
              <p:nvPr/>
            </p:nvSpPr>
            <p:spPr>
              <a:xfrm>
                <a:off x="200025" y="4763"/>
                <a:ext cx="369888" cy="1811338"/>
              </a:xfrm>
              <a:custGeom>
                <a:rect b="b" l="l" r="r" t="t"/>
                <a:pathLst>
                  <a:path extrusionOk="0" h="1141" w="233">
                    <a:moveTo>
                      <a:pt x="218" y="1141"/>
                    </a:moveTo>
                    <a:lnTo>
                      <a:pt x="0" y="626"/>
                    </a:lnTo>
                    <a:lnTo>
                      <a:pt x="0" y="0"/>
                    </a:lnTo>
                    <a:lnTo>
                      <a:pt x="15" y="0"/>
                    </a:lnTo>
                    <a:lnTo>
                      <a:pt x="15" y="623"/>
                    </a:lnTo>
                    <a:lnTo>
                      <a:pt x="233" y="1135"/>
                    </a:lnTo>
                    <a:lnTo>
                      <a:pt x="218" y="1141"/>
                    </a:lnTo>
                    <a:close/>
                  </a:path>
                </a:pathLst>
              </a:custGeom>
              <a:gradFill>
                <a:gsLst>
                  <a:gs pos="0">
                    <a:schemeClr val="lt2"/>
                  </a:gs>
                  <a:gs pos="100000">
                    <a:srgbClr val="3B95DE"/>
                  </a:gs>
                </a:gsLst>
                <a:lin ang="5400000" scaled="0"/>
              </a:gradFill>
              <a:ln>
                <a:noFill/>
              </a:ln>
            </p:spPr>
          </p:sp>
          <p:sp>
            <p:nvSpPr>
              <p:cNvPr id="13" name="Google Shape;13;p81"/>
              <p:cNvSpPr/>
              <p:nvPr/>
            </p:nvSpPr>
            <p:spPr>
              <a:xfrm>
                <a:off x="503237" y="1801813"/>
                <a:ext cx="190500" cy="188913"/>
              </a:xfrm>
              <a:custGeom>
                <a:rect b="b" l="l" r="r" t="t"/>
                <a:pathLst>
                  <a:path extrusionOk="0" h="40" w="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81"/>
              <p:cNvSpPr/>
              <p:nvPr/>
            </p:nvSpPr>
            <p:spPr>
              <a:xfrm>
                <a:off x="285750" y="4763"/>
                <a:ext cx="369888" cy="1430338"/>
              </a:xfrm>
              <a:custGeom>
                <a:rect b="b" l="l" r="r" t="t"/>
                <a:pathLst>
                  <a:path extrusionOk="0" h="901" w="233">
                    <a:moveTo>
                      <a:pt x="221" y="901"/>
                    </a:moveTo>
                    <a:lnTo>
                      <a:pt x="0" y="383"/>
                    </a:lnTo>
                    <a:lnTo>
                      <a:pt x="0" y="0"/>
                    </a:lnTo>
                    <a:lnTo>
                      <a:pt x="18" y="0"/>
                    </a:lnTo>
                    <a:lnTo>
                      <a:pt x="18" y="380"/>
                    </a:lnTo>
                    <a:lnTo>
                      <a:pt x="233" y="895"/>
                    </a:lnTo>
                    <a:lnTo>
                      <a:pt x="221" y="901"/>
                    </a:lnTo>
                    <a:close/>
                  </a:path>
                </a:pathLst>
              </a:custGeom>
              <a:gradFill>
                <a:gsLst>
                  <a:gs pos="0">
                    <a:schemeClr val="lt2"/>
                  </a:gs>
                  <a:gs pos="100000">
                    <a:srgbClr val="3B95DE"/>
                  </a:gs>
                </a:gsLst>
                <a:lin ang="5400000" scaled="0"/>
              </a:gradFill>
              <a:ln>
                <a:noFill/>
              </a:ln>
            </p:spPr>
          </p:sp>
          <p:sp>
            <p:nvSpPr>
              <p:cNvPr id="15" name="Google Shape;15;p81"/>
              <p:cNvSpPr/>
              <p:nvPr/>
            </p:nvSpPr>
            <p:spPr>
              <a:xfrm>
                <a:off x="546100" y="0"/>
                <a:ext cx="152400" cy="912813"/>
              </a:xfrm>
              <a:custGeom>
                <a:rect b="b" l="l" r="r" t="t"/>
                <a:pathLst>
                  <a:path extrusionOk="0" h="575" w="96">
                    <a:moveTo>
                      <a:pt x="96" y="575"/>
                    </a:moveTo>
                    <a:lnTo>
                      <a:pt x="78" y="575"/>
                    </a:lnTo>
                    <a:lnTo>
                      <a:pt x="78" y="192"/>
                    </a:lnTo>
                    <a:lnTo>
                      <a:pt x="0" y="6"/>
                    </a:lnTo>
                    <a:lnTo>
                      <a:pt x="15" y="0"/>
                    </a:lnTo>
                    <a:lnTo>
                      <a:pt x="96" y="189"/>
                    </a:lnTo>
                    <a:lnTo>
                      <a:pt x="96" y="575"/>
                    </a:lnTo>
                    <a:close/>
                  </a:path>
                </a:pathLst>
              </a:custGeom>
              <a:gradFill>
                <a:gsLst>
                  <a:gs pos="0">
                    <a:schemeClr val="lt2"/>
                  </a:gs>
                  <a:gs pos="100000">
                    <a:srgbClr val="3B95DE"/>
                  </a:gs>
                </a:gsLst>
                <a:lin ang="5400000" scaled="0"/>
              </a:gradFill>
              <a:ln>
                <a:noFill/>
              </a:ln>
            </p:spPr>
          </p:sp>
          <p:sp>
            <p:nvSpPr>
              <p:cNvPr id="16" name="Google Shape;16;p81"/>
              <p:cNvSpPr/>
              <p:nvPr/>
            </p:nvSpPr>
            <p:spPr>
              <a:xfrm>
                <a:off x="588962" y="1420813"/>
                <a:ext cx="190500" cy="190500"/>
              </a:xfrm>
              <a:custGeom>
                <a:rect b="b" l="l" r="r" t="t"/>
                <a:pathLst>
                  <a:path extrusionOk="0" h="40" w="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81"/>
              <p:cNvSpPr/>
              <p:nvPr/>
            </p:nvSpPr>
            <p:spPr>
              <a:xfrm>
                <a:off x="588962" y="903288"/>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81"/>
              <p:cNvSpPr/>
              <p:nvPr/>
            </p:nvSpPr>
            <p:spPr>
              <a:xfrm>
                <a:off x="641350" y="0"/>
                <a:ext cx="422275" cy="527050"/>
              </a:xfrm>
              <a:custGeom>
                <a:rect b="b" l="l" r="r" t="t"/>
                <a:pathLst>
                  <a:path extrusionOk="0" h="332" w="266">
                    <a:moveTo>
                      <a:pt x="257" y="332"/>
                    </a:moveTo>
                    <a:lnTo>
                      <a:pt x="48" y="123"/>
                    </a:lnTo>
                    <a:lnTo>
                      <a:pt x="0" y="6"/>
                    </a:lnTo>
                    <a:lnTo>
                      <a:pt x="15" y="0"/>
                    </a:lnTo>
                    <a:lnTo>
                      <a:pt x="63" y="114"/>
                    </a:lnTo>
                    <a:lnTo>
                      <a:pt x="266" y="320"/>
                    </a:lnTo>
                    <a:lnTo>
                      <a:pt x="257" y="332"/>
                    </a:lnTo>
                    <a:close/>
                  </a:path>
                </a:pathLst>
              </a:custGeom>
              <a:gradFill>
                <a:gsLst>
                  <a:gs pos="0">
                    <a:schemeClr val="lt2"/>
                  </a:gs>
                  <a:gs pos="100000">
                    <a:srgbClr val="3B95DE"/>
                  </a:gs>
                </a:gsLst>
                <a:lin ang="5400000" scaled="0"/>
              </a:gradFill>
              <a:ln>
                <a:noFill/>
              </a:ln>
            </p:spPr>
          </p:sp>
          <p:sp>
            <p:nvSpPr>
              <p:cNvPr id="19" name="Google Shape;19;p81"/>
              <p:cNvSpPr/>
              <p:nvPr/>
            </p:nvSpPr>
            <p:spPr>
              <a:xfrm>
                <a:off x="1020762" y="488950"/>
                <a:ext cx="161925" cy="147638"/>
              </a:xfrm>
              <a:custGeom>
                <a:rect b="b" l="l" r="r" t="t"/>
                <a:pathLst>
                  <a:path extrusionOk="0" h="31" w="34">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0" name="Google Shape;20;p81"/>
              <p:cNvCxnSpPr/>
              <p:nvPr/>
            </p:nvCxnSpPr>
            <p:spPr>
              <a:xfrm>
                <a:off x="-4763" y="9525"/>
                <a:ext cx="0" cy="0"/>
              </a:xfrm>
              <a:prstGeom prst="straightConnector1">
                <a:avLst/>
              </a:prstGeom>
              <a:gradFill>
                <a:gsLst>
                  <a:gs pos="0">
                    <a:schemeClr val="lt2"/>
                  </a:gs>
                  <a:gs pos="100000">
                    <a:srgbClr val="3B95DE"/>
                  </a:gs>
                </a:gsLst>
                <a:lin ang="5400000" scaled="0"/>
              </a:gradFill>
              <a:ln cap="flat" cmpd="sng" w="9525">
                <a:solidFill>
                  <a:srgbClr val="FFFFFF"/>
                </a:solidFill>
                <a:prstDash val="solid"/>
                <a:miter lim="800000"/>
                <a:headEnd len="med" w="med" type="none"/>
                <a:tailEnd len="med" w="med" type="none"/>
              </a:ln>
            </p:spPr>
          </p:cxnSp>
          <p:sp>
            <p:nvSpPr>
              <p:cNvPr id="21" name="Google Shape;21;p81"/>
              <p:cNvSpPr/>
              <p:nvPr/>
            </p:nvSpPr>
            <p:spPr>
              <a:xfrm>
                <a:off x="9525" y="1801813"/>
                <a:ext cx="123825" cy="127000"/>
              </a:xfrm>
              <a:custGeom>
                <a:rect b="b" l="l" r="r" t="t"/>
                <a:pathLst>
                  <a:path extrusionOk="0" h="80" w="78">
                    <a:moveTo>
                      <a:pt x="6" y="80"/>
                    </a:moveTo>
                    <a:lnTo>
                      <a:pt x="0" y="71"/>
                    </a:lnTo>
                    <a:lnTo>
                      <a:pt x="69" y="0"/>
                    </a:lnTo>
                    <a:lnTo>
                      <a:pt x="78" y="9"/>
                    </a:lnTo>
                    <a:lnTo>
                      <a:pt x="6" y="80"/>
                    </a:lnTo>
                    <a:close/>
                  </a:path>
                </a:pathLst>
              </a:custGeom>
              <a:gradFill>
                <a:gsLst>
                  <a:gs pos="0">
                    <a:schemeClr val="lt2"/>
                  </a:gs>
                  <a:gs pos="100000">
                    <a:srgbClr val="3B95DE"/>
                  </a:gs>
                </a:gsLst>
                <a:lin ang="5400000" scaled="0"/>
              </a:gradFill>
              <a:ln>
                <a:noFill/>
              </a:ln>
            </p:spPr>
          </p:sp>
          <p:sp>
            <p:nvSpPr>
              <p:cNvPr id="22" name="Google Shape;22;p81"/>
              <p:cNvSpPr/>
              <p:nvPr/>
            </p:nvSpPr>
            <p:spPr>
              <a:xfrm>
                <a:off x="-9525" y="3549650"/>
                <a:ext cx="147638" cy="481013"/>
              </a:xfrm>
              <a:custGeom>
                <a:rect b="b" l="l" r="r" t="t"/>
                <a:pathLst>
                  <a:path extrusionOk="0" h="303" w="93">
                    <a:moveTo>
                      <a:pt x="93" y="303"/>
                    </a:moveTo>
                    <a:lnTo>
                      <a:pt x="78" y="303"/>
                    </a:lnTo>
                    <a:lnTo>
                      <a:pt x="78" y="78"/>
                    </a:lnTo>
                    <a:lnTo>
                      <a:pt x="0" y="12"/>
                    </a:lnTo>
                    <a:lnTo>
                      <a:pt x="12" y="0"/>
                    </a:lnTo>
                    <a:lnTo>
                      <a:pt x="93" y="69"/>
                    </a:lnTo>
                    <a:lnTo>
                      <a:pt x="93" y="303"/>
                    </a:lnTo>
                    <a:close/>
                  </a:path>
                </a:pathLst>
              </a:custGeom>
              <a:gradFill>
                <a:gsLst>
                  <a:gs pos="0">
                    <a:schemeClr val="lt2"/>
                  </a:gs>
                  <a:gs pos="100000">
                    <a:srgbClr val="3B95DE"/>
                  </a:gs>
                </a:gsLst>
                <a:lin ang="5400000" scaled="0"/>
              </a:gradFill>
              <a:ln>
                <a:noFill/>
              </a:ln>
            </p:spPr>
          </p:sp>
          <p:sp>
            <p:nvSpPr>
              <p:cNvPr id="23" name="Google Shape;23;p81"/>
              <p:cNvSpPr/>
              <p:nvPr/>
            </p:nvSpPr>
            <p:spPr>
              <a:xfrm>
                <a:off x="128587" y="1382713"/>
                <a:ext cx="142875" cy="476250"/>
              </a:xfrm>
              <a:custGeom>
                <a:rect b="b" l="l" r="r" t="t"/>
                <a:pathLst>
                  <a:path extrusionOk="0" h="300" w="90">
                    <a:moveTo>
                      <a:pt x="90" y="300"/>
                    </a:moveTo>
                    <a:lnTo>
                      <a:pt x="78" y="300"/>
                    </a:lnTo>
                    <a:lnTo>
                      <a:pt x="78" y="84"/>
                    </a:lnTo>
                    <a:lnTo>
                      <a:pt x="0" y="9"/>
                    </a:lnTo>
                    <a:lnTo>
                      <a:pt x="9" y="0"/>
                    </a:lnTo>
                    <a:lnTo>
                      <a:pt x="90" y="81"/>
                    </a:lnTo>
                    <a:lnTo>
                      <a:pt x="90" y="300"/>
                    </a:lnTo>
                    <a:close/>
                  </a:path>
                </a:pathLst>
              </a:custGeom>
              <a:gradFill>
                <a:gsLst>
                  <a:gs pos="0">
                    <a:schemeClr val="lt2"/>
                  </a:gs>
                  <a:gs pos="100000">
                    <a:srgbClr val="3B95DE"/>
                  </a:gs>
                </a:gsLst>
                <a:lin ang="5400000" scaled="0"/>
              </a:gradFill>
              <a:ln>
                <a:noFill/>
              </a:ln>
            </p:spPr>
          </p:sp>
          <p:sp>
            <p:nvSpPr>
              <p:cNvPr id="24" name="Google Shape;24;p81"/>
              <p:cNvSpPr/>
              <p:nvPr/>
            </p:nvSpPr>
            <p:spPr>
              <a:xfrm>
                <a:off x="204787" y="1849438"/>
                <a:ext cx="114300" cy="107950"/>
              </a:xfrm>
              <a:custGeom>
                <a:rect b="b" l="l" r="r" t="t"/>
                <a:pathLst>
                  <a:path extrusionOk="0" h="23" w="24">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81"/>
              <p:cNvSpPr/>
              <p:nvPr/>
            </p:nvSpPr>
            <p:spPr>
              <a:xfrm>
                <a:off x="133350" y="4662488"/>
                <a:ext cx="23813" cy="2181225"/>
              </a:xfrm>
              <a:prstGeom prst="rect">
                <a:avLst/>
              </a:pr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81"/>
              <p:cNvSpPr/>
              <p:nvPr/>
            </p:nvSpPr>
            <p:spPr>
              <a:xfrm>
                <a:off x="223837" y="5041900"/>
                <a:ext cx="369888" cy="1801813"/>
              </a:xfrm>
              <a:custGeom>
                <a:rect b="b" l="l" r="r" t="t"/>
                <a:pathLst>
                  <a:path extrusionOk="0" h="1135" w="233">
                    <a:moveTo>
                      <a:pt x="15" y="1135"/>
                    </a:moveTo>
                    <a:lnTo>
                      <a:pt x="0" y="1135"/>
                    </a:lnTo>
                    <a:lnTo>
                      <a:pt x="0" y="515"/>
                    </a:lnTo>
                    <a:lnTo>
                      <a:pt x="0" y="512"/>
                    </a:lnTo>
                    <a:lnTo>
                      <a:pt x="218" y="0"/>
                    </a:lnTo>
                    <a:lnTo>
                      <a:pt x="233" y="6"/>
                    </a:lnTo>
                    <a:lnTo>
                      <a:pt x="15" y="518"/>
                    </a:lnTo>
                    <a:lnTo>
                      <a:pt x="15" y="1135"/>
                    </a:lnTo>
                    <a:close/>
                  </a:path>
                </a:pathLst>
              </a:custGeom>
              <a:gradFill>
                <a:gsLst>
                  <a:gs pos="0">
                    <a:schemeClr val="lt2"/>
                  </a:gs>
                  <a:gs pos="100000">
                    <a:srgbClr val="3B95DE"/>
                  </a:gs>
                </a:gsLst>
                <a:lin ang="5400000" scaled="0"/>
              </a:gradFill>
              <a:ln>
                <a:noFill/>
              </a:ln>
            </p:spPr>
          </p:sp>
          <p:sp>
            <p:nvSpPr>
              <p:cNvPr id="27" name="Google Shape;27;p81"/>
              <p:cNvSpPr/>
              <p:nvPr/>
            </p:nvSpPr>
            <p:spPr>
              <a:xfrm>
                <a:off x="52387" y="448151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81"/>
              <p:cNvSpPr/>
              <p:nvPr/>
            </p:nvSpPr>
            <p:spPr>
              <a:xfrm>
                <a:off x="-14288" y="5627688"/>
                <a:ext cx="85725" cy="1216025"/>
              </a:xfrm>
              <a:custGeom>
                <a:rect b="b" l="l" r="r" t="t"/>
                <a:pathLst>
                  <a:path extrusionOk="0" h="766" w="54">
                    <a:moveTo>
                      <a:pt x="54" y="766"/>
                    </a:moveTo>
                    <a:lnTo>
                      <a:pt x="36" y="766"/>
                    </a:lnTo>
                    <a:lnTo>
                      <a:pt x="36" y="149"/>
                    </a:lnTo>
                    <a:lnTo>
                      <a:pt x="0" y="3"/>
                    </a:lnTo>
                    <a:lnTo>
                      <a:pt x="18" y="0"/>
                    </a:lnTo>
                    <a:lnTo>
                      <a:pt x="54" y="146"/>
                    </a:lnTo>
                    <a:lnTo>
                      <a:pt x="54" y="766"/>
                    </a:lnTo>
                    <a:close/>
                  </a:path>
                </a:pathLst>
              </a:custGeom>
              <a:gradFill>
                <a:gsLst>
                  <a:gs pos="0">
                    <a:schemeClr val="lt2"/>
                  </a:gs>
                  <a:gs pos="100000">
                    <a:srgbClr val="3B95DE"/>
                  </a:gs>
                </a:gsLst>
                <a:lin ang="5400000" scaled="0"/>
              </a:gradFill>
              <a:ln>
                <a:noFill/>
              </a:ln>
            </p:spPr>
          </p:sp>
          <p:sp>
            <p:nvSpPr>
              <p:cNvPr id="29" name="Google Shape;29;p81"/>
              <p:cNvSpPr/>
              <p:nvPr/>
            </p:nvSpPr>
            <p:spPr>
              <a:xfrm>
                <a:off x="527050" y="4867275"/>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81"/>
              <p:cNvSpPr/>
              <p:nvPr/>
            </p:nvSpPr>
            <p:spPr>
              <a:xfrm>
                <a:off x="309562" y="5422900"/>
                <a:ext cx="374650" cy="1425575"/>
              </a:xfrm>
              <a:custGeom>
                <a:rect b="b" l="l" r="r" t="t"/>
                <a:pathLst>
                  <a:path extrusionOk="0" h="898" w="236">
                    <a:moveTo>
                      <a:pt x="18" y="898"/>
                    </a:moveTo>
                    <a:lnTo>
                      <a:pt x="0" y="898"/>
                    </a:lnTo>
                    <a:lnTo>
                      <a:pt x="0" y="515"/>
                    </a:lnTo>
                    <a:lnTo>
                      <a:pt x="3" y="512"/>
                    </a:lnTo>
                    <a:lnTo>
                      <a:pt x="221" y="0"/>
                    </a:lnTo>
                    <a:lnTo>
                      <a:pt x="236" y="6"/>
                    </a:lnTo>
                    <a:lnTo>
                      <a:pt x="18" y="518"/>
                    </a:lnTo>
                    <a:lnTo>
                      <a:pt x="18" y="898"/>
                    </a:lnTo>
                    <a:close/>
                  </a:path>
                </a:pathLst>
              </a:custGeom>
              <a:gradFill>
                <a:gsLst>
                  <a:gs pos="0">
                    <a:schemeClr val="lt2"/>
                  </a:gs>
                  <a:gs pos="100000">
                    <a:srgbClr val="3B95DE"/>
                  </a:gs>
                </a:gsLst>
                <a:lin ang="5400000" scaled="0"/>
              </a:gradFill>
              <a:ln>
                <a:noFill/>
              </a:ln>
            </p:spPr>
          </p:sp>
          <p:sp>
            <p:nvSpPr>
              <p:cNvPr id="31" name="Google Shape;31;p81"/>
              <p:cNvSpPr/>
              <p:nvPr/>
            </p:nvSpPr>
            <p:spPr>
              <a:xfrm>
                <a:off x="569912" y="5945188"/>
                <a:ext cx="152400" cy="912813"/>
              </a:xfrm>
              <a:custGeom>
                <a:rect b="b" l="l" r="r" t="t"/>
                <a:pathLst>
                  <a:path extrusionOk="0" h="575" w="96">
                    <a:moveTo>
                      <a:pt x="15" y="575"/>
                    </a:moveTo>
                    <a:lnTo>
                      <a:pt x="0" y="569"/>
                    </a:lnTo>
                    <a:lnTo>
                      <a:pt x="81" y="383"/>
                    </a:lnTo>
                    <a:lnTo>
                      <a:pt x="81" y="0"/>
                    </a:lnTo>
                    <a:lnTo>
                      <a:pt x="96" y="0"/>
                    </a:lnTo>
                    <a:lnTo>
                      <a:pt x="96" y="386"/>
                    </a:lnTo>
                    <a:lnTo>
                      <a:pt x="15" y="575"/>
                    </a:lnTo>
                    <a:close/>
                  </a:path>
                </a:pathLst>
              </a:custGeom>
              <a:gradFill>
                <a:gsLst>
                  <a:gs pos="0">
                    <a:schemeClr val="lt2"/>
                  </a:gs>
                  <a:gs pos="100000">
                    <a:srgbClr val="3B95DE"/>
                  </a:gs>
                </a:gsLst>
                <a:lin ang="5400000" scaled="0"/>
              </a:gradFill>
              <a:ln>
                <a:noFill/>
              </a:ln>
            </p:spPr>
          </p:sp>
          <p:sp>
            <p:nvSpPr>
              <p:cNvPr id="32" name="Google Shape;32;p81"/>
              <p:cNvSpPr/>
              <p:nvPr/>
            </p:nvSpPr>
            <p:spPr>
              <a:xfrm>
                <a:off x="612775" y="5246688"/>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81"/>
              <p:cNvSpPr/>
              <p:nvPr/>
            </p:nvSpPr>
            <p:spPr>
              <a:xfrm>
                <a:off x="612775" y="576421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81"/>
              <p:cNvSpPr/>
              <p:nvPr/>
            </p:nvSpPr>
            <p:spPr>
              <a:xfrm>
                <a:off x="669925" y="6330950"/>
                <a:ext cx="417513" cy="517525"/>
              </a:xfrm>
              <a:custGeom>
                <a:rect b="b" l="l" r="r" t="t"/>
                <a:pathLst>
                  <a:path extrusionOk="0" h="326" w="263">
                    <a:moveTo>
                      <a:pt x="15" y="326"/>
                    </a:moveTo>
                    <a:lnTo>
                      <a:pt x="0" y="320"/>
                    </a:lnTo>
                    <a:lnTo>
                      <a:pt x="45" y="206"/>
                    </a:lnTo>
                    <a:lnTo>
                      <a:pt x="48" y="206"/>
                    </a:lnTo>
                    <a:lnTo>
                      <a:pt x="254" y="0"/>
                    </a:lnTo>
                    <a:lnTo>
                      <a:pt x="263" y="12"/>
                    </a:lnTo>
                    <a:lnTo>
                      <a:pt x="60" y="215"/>
                    </a:lnTo>
                    <a:lnTo>
                      <a:pt x="15" y="326"/>
                    </a:lnTo>
                    <a:close/>
                  </a:path>
                </a:pathLst>
              </a:custGeom>
              <a:gradFill>
                <a:gsLst>
                  <a:gs pos="0">
                    <a:schemeClr val="lt2"/>
                  </a:gs>
                  <a:gs pos="100000">
                    <a:srgbClr val="3B95DE"/>
                  </a:gs>
                </a:gsLst>
                <a:lin ang="5400000" scaled="0"/>
              </a:gradFill>
              <a:ln>
                <a:noFill/>
              </a:ln>
            </p:spPr>
          </p:sp>
          <p:sp>
            <p:nvSpPr>
              <p:cNvPr id="35" name="Google Shape;35;p81"/>
              <p:cNvSpPr/>
              <p:nvPr/>
            </p:nvSpPr>
            <p:spPr>
              <a:xfrm>
                <a:off x="1049337" y="6221413"/>
                <a:ext cx="157163" cy="147638"/>
              </a:xfrm>
              <a:custGeom>
                <a:rect b="b" l="l" r="r" t="t"/>
                <a:pathLst>
                  <a:path extrusionOk="0" h="31" w="33">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6" name="Google Shape;36;p81"/>
            <p:cNvGrpSpPr/>
            <p:nvPr/>
          </p:nvGrpSpPr>
          <p:grpSpPr>
            <a:xfrm>
              <a:off x="11364912" y="0"/>
              <a:ext cx="674688" cy="6848476"/>
              <a:chOff x="11364912" y="0"/>
              <a:chExt cx="674688" cy="6848476"/>
            </a:xfrm>
          </p:grpSpPr>
          <p:sp>
            <p:nvSpPr>
              <p:cNvPr id="37" name="Google Shape;37;p81"/>
              <p:cNvSpPr/>
              <p:nvPr/>
            </p:nvSpPr>
            <p:spPr>
              <a:xfrm>
                <a:off x="11483975" y="0"/>
                <a:ext cx="417513" cy="512763"/>
              </a:xfrm>
              <a:custGeom>
                <a:rect b="b" l="l" r="r" t="t"/>
                <a:pathLst>
                  <a:path extrusionOk="0" h="323" w="263">
                    <a:moveTo>
                      <a:pt x="12" y="323"/>
                    </a:moveTo>
                    <a:lnTo>
                      <a:pt x="0" y="314"/>
                    </a:lnTo>
                    <a:lnTo>
                      <a:pt x="203" y="108"/>
                    </a:lnTo>
                    <a:lnTo>
                      <a:pt x="248" y="0"/>
                    </a:lnTo>
                    <a:lnTo>
                      <a:pt x="263" y="6"/>
                    </a:lnTo>
                    <a:lnTo>
                      <a:pt x="218" y="117"/>
                    </a:lnTo>
                    <a:lnTo>
                      <a:pt x="218" y="117"/>
                    </a:lnTo>
                    <a:lnTo>
                      <a:pt x="12" y="323"/>
                    </a:lnTo>
                    <a:close/>
                  </a:path>
                </a:pathLst>
              </a:custGeom>
              <a:gradFill>
                <a:gsLst>
                  <a:gs pos="0">
                    <a:srgbClr val="82FFFF">
                      <a:alpha val="80000"/>
                    </a:srgbClr>
                  </a:gs>
                  <a:gs pos="100000">
                    <a:srgbClr val="3B95DE">
                      <a:alpha val="60000"/>
                    </a:srgbClr>
                  </a:gs>
                </a:gsLst>
                <a:lin ang="5400000" scaled="0"/>
              </a:gradFill>
              <a:ln>
                <a:noFill/>
              </a:ln>
            </p:spPr>
          </p:sp>
          <p:sp>
            <p:nvSpPr>
              <p:cNvPr id="38" name="Google Shape;38;p81"/>
              <p:cNvSpPr/>
              <p:nvPr/>
            </p:nvSpPr>
            <p:spPr>
              <a:xfrm>
                <a:off x="11364912" y="474663"/>
                <a:ext cx="157163" cy="152400"/>
              </a:xfrm>
              <a:custGeom>
                <a:rect b="b" l="l" r="r" t="t"/>
                <a:pathLst>
                  <a:path extrusionOk="0" h="32" w="33">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adFill>
                <a:gsLst>
                  <a:gs pos="0">
                    <a:srgbClr val="82FFFF">
                      <a:alpha val="80000"/>
                    </a:srgbClr>
                  </a:gs>
                  <a:gs pos="100000">
                    <a:srgbClr val="3B95DE">
                      <a:alpha val="60000"/>
                    </a:srgbClr>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81"/>
              <p:cNvSpPr/>
              <p:nvPr/>
            </p:nvSpPr>
            <p:spPr>
              <a:xfrm>
                <a:off x="11631612" y="1539875"/>
                <a:ext cx="188913"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rgbClr val="82FFFF">
                      <a:alpha val="80000"/>
                    </a:srgbClr>
                  </a:gs>
                  <a:gs pos="100000">
                    <a:srgbClr val="3B95DE">
                      <a:alpha val="60000"/>
                    </a:srgbClr>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81"/>
              <p:cNvSpPr/>
              <p:nvPr/>
            </p:nvSpPr>
            <p:spPr>
              <a:xfrm>
                <a:off x="11531600" y="5694363"/>
                <a:ext cx="298450" cy="1154113"/>
              </a:xfrm>
              <a:custGeom>
                <a:rect b="b" l="l" r="r" t="t"/>
                <a:pathLst>
                  <a:path extrusionOk="0" h="727" w="188">
                    <a:moveTo>
                      <a:pt x="15" y="727"/>
                    </a:moveTo>
                    <a:lnTo>
                      <a:pt x="0" y="727"/>
                    </a:lnTo>
                    <a:lnTo>
                      <a:pt x="0" y="407"/>
                    </a:lnTo>
                    <a:lnTo>
                      <a:pt x="0" y="407"/>
                    </a:lnTo>
                    <a:lnTo>
                      <a:pt x="176" y="0"/>
                    </a:lnTo>
                    <a:lnTo>
                      <a:pt x="188" y="6"/>
                    </a:lnTo>
                    <a:lnTo>
                      <a:pt x="15" y="410"/>
                    </a:lnTo>
                    <a:lnTo>
                      <a:pt x="15" y="727"/>
                    </a:lnTo>
                    <a:close/>
                  </a:path>
                </a:pathLst>
              </a:custGeom>
              <a:gradFill>
                <a:gsLst>
                  <a:gs pos="0">
                    <a:srgbClr val="82FFFF">
                      <a:alpha val="80000"/>
                    </a:srgbClr>
                  </a:gs>
                  <a:gs pos="100000">
                    <a:srgbClr val="3B95DE">
                      <a:alpha val="60000"/>
                    </a:srgbClr>
                  </a:gs>
                </a:gsLst>
                <a:lin ang="5400000" scaled="0"/>
              </a:gradFill>
              <a:ln>
                <a:noFill/>
              </a:ln>
            </p:spPr>
          </p:sp>
          <p:sp>
            <p:nvSpPr>
              <p:cNvPr id="41" name="Google Shape;41;p81"/>
              <p:cNvSpPr/>
              <p:nvPr/>
            </p:nvSpPr>
            <p:spPr>
              <a:xfrm>
                <a:off x="11772900" y="5551488"/>
                <a:ext cx="157163" cy="155575"/>
              </a:xfrm>
              <a:custGeom>
                <a:rect b="b" l="l" r="r" t="t"/>
                <a:pathLst>
                  <a:path extrusionOk="0" h="33" w="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adFill>
                <a:gsLst>
                  <a:gs pos="0">
                    <a:srgbClr val="82FFFF">
                      <a:alpha val="80000"/>
                    </a:srgbClr>
                  </a:gs>
                  <a:gs pos="100000">
                    <a:srgbClr val="3B95DE">
                      <a:alpha val="60000"/>
                    </a:srgbClr>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81"/>
              <p:cNvSpPr/>
              <p:nvPr/>
            </p:nvSpPr>
            <p:spPr>
              <a:xfrm>
                <a:off x="11710987" y="4763"/>
                <a:ext cx="304800" cy="1544638"/>
              </a:xfrm>
              <a:custGeom>
                <a:rect b="b" l="l" r="r" t="t"/>
                <a:pathLst>
                  <a:path extrusionOk="0" h="973" w="192">
                    <a:moveTo>
                      <a:pt x="15" y="973"/>
                    </a:moveTo>
                    <a:lnTo>
                      <a:pt x="0" y="973"/>
                    </a:lnTo>
                    <a:lnTo>
                      <a:pt x="0" y="790"/>
                    </a:lnTo>
                    <a:lnTo>
                      <a:pt x="174" y="614"/>
                    </a:lnTo>
                    <a:lnTo>
                      <a:pt x="174" y="0"/>
                    </a:lnTo>
                    <a:lnTo>
                      <a:pt x="192" y="0"/>
                    </a:lnTo>
                    <a:lnTo>
                      <a:pt x="192" y="620"/>
                    </a:lnTo>
                    <a:lnTo>
                      <a:pt x="15" y="796"/>
                    </a:lnTo>
                    <a:lnTo>
                      <a:pt x="15" y="973"/>
                    </a:lnTo>
                    <a:close/>
                  </a:path>
                </a:pathLst>
              </a:custGeom>
              <a:gradFill>
                <a:gsLst>
                  <a:gs pos="0">
                    <a:srgbClr val="82FFFF">
                      <a:alpha val="80000"/>
                    </a:srgbClr>
                  </a:gs>
                  <a:gs pos="100000">
                    <a:srgbClr val="3B95DE">
                      <a:alpha val="60000"/>
                    </a:srgbClr>
                  </a:gs>
                </a:gsLst>
                <a:lin ang="5400000" scaled="0"/>
              </a:gradFill>
              <a:ln>
                <a:noFill/>
              </a:ln>
            </p:spPr>
          </p:sp>
          <p:sp>
            <p:nvSpPr>
              <p:cNvPr id="43" name="Google Shape;43;p81"/>
              <p:cNvSpPr/>
              <p:nvPr/>
            </p:nvSpPr>
            <p:spPr>
              <a:xfrm>
                <a:off x="11636375" y="4867275"/>
                <a:ext cx="188913"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rgbClr val="82FFFF">
                      <a:alpha val="80000"/>
                    </a:srgbClr>
                  </a:gs>
                  <a:gs pos="100000">
                    <a:srgbClr val="3B95DE">
                      <a:alpha val="60000"/>
                    </a:srgbClr>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81"/>
              <p:cNvSpPr/>
              <p:nvPr/>
            </p:nvSpPr>
            <p:spPr>
              <a:xfrm>
                <a:off x="11441112" y="5046663"/>
                <a:ext cx="307975" cy="1801813"/>
              </a:xfrm>
              <a:custGeom>
                <a:rect b="b" l="l" r="r" t="t"/>
                <a:pathLst>
                  <a:path extrusionOk="0" h="1135" w="194">
                    <a:moveTo>
                      <a:pt x="18" y="1135"/>
                    </a:moveTo>
                    <a:lnTo>
                      <a:pt x="0" y="1135"/>
                    </a:lnTo>
                    <a:lnTo>
                      <a:pt x="0" y="354"/>
                    </a:lnTo>
                    <a:lnTo>
                      <a:pt x="176" y="177"/>
                    </a:lnTo>
                    <a:lnTo>
                      <a:pt x="176" y="0"/>
                    </a:lnTo>
                    <a:lnTo>
                      <a:pt x="194" y="0"/>
                    </a:lnTo>
                    <a:lnTo>
                      <a:pt x="194" y="183"/>
                    </a:lnTo>
                    <a:lnTo>
                      <a:pt x="18" y="360"/>
                    </a:lnTo>
                    <a:lnTo>
                      <a:pt x="18" y="1135"/>
                    </a:lnTo>
                    <a:close/>
                  </a:path>
                </a:pathLst>
              </a:custGeom>
              <a:gradFill>
                <a:gsLst>
                  <a:gs pos="0">
                    <a:srgbClr val="82FFFF">
                      <a:alpha val="80000"/>
                    </a:srgbClr>
                  </a:gs>
                  <a:gs pos="100000">
                    <a:srgbClr val="3B95DE">
                      <a:alpha val="60000"/>
                    </a:srgbClr>
                  </a:gs>
                </a:gsLst>
                <a:lin ang="5400000" scaled="0"/>
              </a:gradFill>
              <a:ln>
                <a:noFill/>
              </a:ln>
            </p:spPr>
          </p:sp>
          <p:sp>
            <p:nvSpPr>
              <p:cNvPr id="45" name="Google Shape;45;p81"/>
              <p:cNvSpPr/>
              <p:nvPr/>
            </p:nvSpPr>
            <p:spPr>
              <a:xfrm>
                <a:off x="11849100" y="6416675"/>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rgbClr val="82FFFF">
                      <a:alpha val="80000"/>
                    </a:srgbClr>
                  </a:gs>
                  <a:gs pos="100000">
                    <a:srgbClr val="3B95DE">
                      <a:alpha val="60000"/>
                    </a:srgbClr>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81"/>
              <p:cNvSpPr/>
              <p:nvPr/>
            </p:nvSpPr>
            <p:spPr>
              <a:xfrm>
                <a:off x="11939587" y="6596063"/>
                <a:ext cx="23813" cy="252413"/>
              </a:xfrm>
              <a:prstGeom prst="rect">
                <a:avLst/>
              </a:prstGeom>
              <a:gradFill>
                <a:gsLst>
                  <a:gs pos="0">
                    <a:srgbClr val="82FFFF">
                      <a:alpha val="80000"/>
                    </a:srgbClr>
                  </a:gs>
                  <a:gs pos="100000">
                    <a:srgbClr val="3B95DE">
                      <a:alpha val="60000"/>
                    </a:srgbClr>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47" name="Google Shape;47;p81"/>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3600"/>
              <a:buFont typeface="Twentieth Century"/>
              <a:buNone/>
              <a:defRPr b="0" i="0" sz="3600" u="none" cap="none" strike="noStrike">
                <a:solidFill>
                  <a:schemeClr val="lt1"/>
                </a:solidFill>
                <a:latin typeface="Twentieth Century"/>
                <a:ea typeface="Twentieth Century"/>
                <a:cs typeface="Twentieth Century"/>
                <a:sym typeface="Twentieth Centur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8" name="Google Shape;48;p81"/>
          <p:cNvSpPr txBox="1"/>
          <p:nvPr>
            <p:ph idx="1" type="body"/>
          </p:nvPr>
        </p:nvSpPr>
        <p:spPr>
          <a:xfrm>
            <a:off x="1141412" y="2249487"/>
            <a:ext cx="9905999" cy="3541714"/>
          </a:xfrm>
          <a:prstGeom prst="rect">
            <a:avLst/>
          </a:prstGeom>
          <a:noFill/>
          <a:ln>
            <a:noFill/>
          </a:ln>
        </p:spPr>
        <p:txBody>
          <a:bodyPr anchorCtr="0" anchor="t" bIns="45700" lIns="91425" spcFirstLastPara="1" rIns="91425" wrap="square" tIns="45700">
            <a:normAutofit/>
          </a:bodyPr>
          <a:lstStyle>
            <a:lvl1pPr indent="-419100" lvl="0" marL="457200" marR="0" rtl="0" algn="l">
              <a:lnSpc>
                <a:spcPct val="120000"/>
              </a:lnSpc>
              <a:spcBef>
                <a:spcPts val="1000"/>
              </a:spcBef>
              <a:spcAft>
                <a:spcPts val="0"/>
              </a:spcAft>
              <a:buClr>
                <a:schemeClr val="lt1"/>
              </a:buClr>
              <a:buSzPts val="3000"/>
              <a:buFont typeface="Arial"/>
              <a:buChar char="•"/>
              <a:defRPr b="0" i="0" sz="2400" u="none" cap="none" strike="noStrike">
                <a:solidFill>
                  <a:schemeClr val="lt1"/>
                </a:solidFill>
                <a:latin typeface="Twentieth Century"/>
                <a:ea typeface="Twentieth Century"/>
                <a:cs typeface="Twentieth Century"/>
                <a:sym typeface="Twentieth Century"/>
              </a:defRPr>
            </a:lvl1pPr>
            <a:lvl2pPr indent="-387350" lvl="1" marL="914400" marR="0" rtl="0" algn="l">
              <a:lnSpc>
                <a:spcPct val="120000"/>
              </a:lnSpc>
              <a:spcBef>
                <a:spcPts val="500"/>
              </a:spcBef>
              <a:spcAft>
                <a:spcPts val="0"/>
              </a:spcAft>
              <a:buClr>
                <a:schemeClr val="lt1"/>
              </a:buClr>
              <a:buSzPts val="2500"/>
              <a:buFont typeface="Arial"/>
              <a:buChar char="•"/>
              <a:defRPr b="0" i="0" sz="2000" u="none" cap="none" strike="noStrike">
                <a:solidFill>
                  <a:schemeClr val="lt1"/>
                </a:solidFill>
                <a:latin typeface="Twentieth Century"/>
                <a:ea typeface="Twentieth Century"/>
                <a:cs typeface="Twentieth Century"/>
                <a:sym typeface="Twentieth Century"/>
              </a:defRPr>
            </a:lvl2pPr>
            <a:lvl3pPr indent="-371475" lvl="2" marL="1371600" marR="0" rtl="0" algn="l">
              <a:lnSpc>
                <a:spcPct val="120000"/>
              </a:lnSpc>
              <a:spcBef>
                <a:spcPts val="500"/>
              </a:spcBef>
              <a:spcAft>
                <a:spcPts val="0"/>
              </a:spcAft>
              <a:buClr>
                <a:schemeClr val="lt1"/>
              </a:buClr>
              <a:buSzPts val="2250"/>
              <a:buFont typeface="Arial"/>
              <a:buChar char="•"/>
              <a:defRPr b="0" i="0" sz="1800" u="none" cap="none" strike="noStrike">
                <a:solidFill>
                  <a:schemeClr val="lt1"/>
                </a:solidFill>
                <a:latin typeface="Twentieth Century"/>
                <a:ea typeface="Twentieth Century"/>
                <a:cs typeface="Twentieth Century"/>
                <a:sym typeface="Twentieth Century"/>
              </a:defRPr>
            </a:lvl3pPr>
            <a:lvl4pPr indent="-355600" lvl="3" marL="1828800" marR="0" rtl="0" algn="l">
              <a:lnSpc>
                <a:spcPct val="120000"/>
              </a:lnSpc>
              <a:spcBef>
                <a:spcPts val="500"/>
              </a:spcBef>
              <a:spcAft>
                <a:spcPts val="0"/>
              </a:spcAft>
              <a:buClr>
                <a:schemeClr val="lt1"/>
              </a:buClr>
              <a:buSzPts val="2000"/>
              <a:buFont typeface="Arial"/>
              <a:buChar char="•"/>
              <a:defRPr b="0" i="0" sz="1600" u="none" cap="none" strike="noStrike">
                <a:solidFill>
                  <a:schemeClr val="lt1"/>
                </a:solidFill>
                <a:latin typeface="Twentieth Century"/>
                <a:ea typeface="Twentieth Century"/>
                <a:cs typeface="Twentieth Century"/>
                <a:sym typeface="Twentieth Century"/>
              </a:defRPr>
            </a:lvl4pPr>
            <a:lvl5pPr indent="-355600" lvl="4" marL="2286000" marR="0" rtl="0" algn="l">
              <a:lnSpc>
                <a:spcPct val="120000"/>
              </a:lnSpc>
              <a:spcBef>
                <a:spcPts val="500"/>
              </a:spcBef>
              <a:spcAft>
                <a:spcPts val="0"/>
              </a:spcAft>
              <a:buClr>
                <a:schemeClr val="lt1"/>
              </a:buClr>
              <a:buSzPts val="2000"/>
              <a:buFont typeface="Arial"/>
              <a:buChar char="•"/>
              <a:defRPr b="0" i="0" sz="1600" u="none" cap="none" strike="noStrike">
                <a:solidFill>
                  <a:schemeClr val="lt1"/>
                </a:solidFill>
                <a:latin typeface="Twentieth Century"/>
                <a:ea typeface="Twentieth Century"/>
                <a:cs typeface="Twentieth Century"/>
                <a:sym typeface="Twentieth Century"/>
              </a:defRPr>
            </a:lvl5pPr>
            <a:lvl6pPr indent="-339725" lvl="5" marL="2743200" marR="0" rtl="0" algn="l">
              <a:lnSpc>
                <a:spcPct val="120000"/>
              </a:lnSpc>
              <a:spcBef>
                <a:spcPts val="500"/>
              </a:spcBef>
              <a:spcAft>
                <a:spcPts val="0"/>
              </a:spcAft>
              <a:buClr>
                <a:schemeClr val="lt1"/>
              </a:buClr>
              <a:buSzPts val="1750"/>
              <a:buFont typeface="Arial"/>
              <a:buChar char="•"/>
              <a:defRPr b="0" i="0" sz="1400" u="none" cap="none" strike="noStrike">
                <a:solidFill>
                  <a:schemeClr val="lt1"/>
                </a:solidFill>
                <a:latin typeface="Twentieth Century"/>
                <a:ea typeface="Twentieth Century"/>
                <a:cs typeface="Twentieth Century"/>
                <a:sym typeface="Twentieth Century"/>
              </a:defRPr>
            </a:lvl6pPr>
            <a:lvl7pPr indent="-339725" lvl="6" marL="3200400" marR="0" rtl="0" algn="l">
              <a:lnSpc>
                <a:spcPct val="120000"/>
              </a:lnSpc>
              <a:spcBef>
                <a:spcPts val="500"/>
              </a:spcBef>
              <a:spcAft>
                <a:spcPts val="0"/>
              </a:spcAft>
              <a:buClr>
                <a:schemeClr val="lt1"/>
              </a:buClr>
              <a:buSzPts val="1750"/>
              <a:buFont typeface="Arial"/>
              <a:buChar char="•"/>
              <a:defRPr b="0" i="0" sz="1400" u="none" cap="none" strike="noStrike">
                <a:solidFill>
                  <a:schemeClr val="lt1"/>
                </a:solidFill>
                <a:latin typeface="Twentieth Century"/>
                <a:ea typeface="Twentieth Century"/>
                <a:cs typeface="Twentieth Century"/>
                <a:sym typeface="Twentieth Century"/>
              </a:defRPr>
            </a:lvl7pPr>
            <a:lvl8pPr indent="-339725" lvl="7" marL="3657600" marR="0" rtl="0" algn="l">
              <a:lnSpc>
                <a:spcPct val="120000"/>
              </a:lnSpc>
              <a:spcBef>
                <a:spcPts val="500"/>
              </a:spcBef>
              <a:spcAft>
                <a:spcPts val="0"/>
              </a:spcAft>
              <a:buClr>
                <a:schemeClr val="lt1"/>
              </a:buClr>
              <a:buSzPts val="1750"/>
              <a:buFont typeface="Arial"/>
              <a:buChar char="•"/>
              <a:defRPr b="0" i="0" sz="1400" u="none" cap="none" strike="noStrike">
                <a:solidFill>
                  <a:schemeClr val="lt1"/>
                </a:solidFill>
                <a:latin typeface="Twentieth Century"/>
                <a:ea typeface="Twentieth Century"/>
                <a:cs typeface="Twentieth Century"/>
                <a:sym typeface="Twentieth Century"/>
              </a:defRPr>
            </a:lvl8pPr>
            <a:lvl9pPr indent="-339725" lvl="8" marL="4114800" marR="0" rtl="0" algn="l">
              <a:lnSpc>
                <a:spcPct val="120000"/>
              </a:lnSpc>
              <a:spcBef>
                <a:spcPts val="500"/>
              </a:spcBef>
              <a:spcAft>
                <a:spcPts val="0"/>
              </a:spcAft>
              <a:buClr>
                <a:schemeClr val="lt1"/>
              </a:buClr>
              <a:buSzPts val="1750"/>
              <a:buFont typeface="Arial"/>
              <a:buChar char="•"/>
              <a:defRPr b="0" i="0" sz="1400" u="none" cap="none" strike="noStrike">
                <a:solidFill>
                  <a:schemeClr val="lt1"/>
                </a:solidFill>
                <a:latin typeface="Twentieth Century"/>
                <a:ea typeface="Twentieth Century"/>
                <a:cs typeface="Twentieth Century"/>
                <a:sym typeface="Twentieth Century"/>
              </a:defRPr>
            </a:lvl9pPr>
          </a:lstStyle>
          <a:p/>
        </p:txBody>
      </p:sp>
      <p:sp>
        <p:nvSpPr>
          <p:cNvPr id="49" name="Google Shape;49;p81"/>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1050" u="none" cap="none" strike="noStrike">
                <a:solidFill>
                  <a:schemeClr val="lt1"/>
                </a:solidFill>
                <a:latin typeface="Twentieth Century"/>
                <a:ea typeface="Twentieth Century"/>
                <a:cs typeface="Twentieth Century"/>
                <a:sym typeface="Twentieth Century"/>
              </a:defRPr>
            </a:lvl1pPr>
            <a:lvl2pPr lvl="1"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2pPr>
            <a:lvl3pPr lvl="2"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3pPr>
            <a:lvl4pPr lvl="3"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4pPr>
            <a:lvl5pPr lvl="4"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5pPr>
            <a:lvl6pPr lvl="5"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6pPr>
            <a:lvl7pPr lvl="6"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7pPr>
            <a:lvl8pPr lvl="7"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8pPr>
            <a:lvl9pPr lvl="8"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9pPr>
          </a:lstStyle>
          <a:p/>
        </p:txBody>
      </p:sp>
      <p:sp>
        <p:nvSpPr>
          <p:cNvPr id="50" name="Google Shape;50;p81"/>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050" u="none" cap="none" strike="noStrike">
                <a:solidFill>
                  <a:schemeClr val="lt1"/>
                </a:solidFill>
                <a:latin typeface="Twentieth Century"/>
                <a:ea typeface="Twentieth Century"/>
                <a:cs typeface="Twentieth Century"/>
                <a:sym typeface="Twentieth Century"/>
              </a:defRPr>
            </a:lvl1pPr>
            <a:lvl2pPr lvl="1"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2pPr>
            <a:lvl3pPr lvl="2"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3pPr>
            <a:lvl4pPr lvl="3"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4pPr>
            <a:lvl5pPr lvl="4"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5pPr>
            <a:lvl6pPr lvl="5"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6pPr>
            <a:lvl7pPr lvl="6"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7pPr>
            <a:lvl8pPr lvl="7"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8pPr>
            <a:lvl9pPr lvl="8"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9pPr>
          </a:lstStyle>
          <a:p/>
        </p:txBody>
      </p:sp>
      <p:sp>
        <p:nvSpPr>
          <p:cNvPr id="51" name="Google Shape;51;p81"/>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050" u="none" cap="none" strike="noStrike">
                <a:solidFill>
                  <a:schemeClr val="lt1"/>
                </a:solidFill>
                <a:latin typeface="Twentieth Century"/>
                <a:ea typeface="Twentieth Century"/>
                <a:cs typeface="Twentieth Century"/>
                <a:sym typeface="Twentieth Century"/>
              </a:defRPr>
            </a:lvl1pPr>
            <a:lvl2pPr indent="0" lvl="1" marL="0" marR="0" rtl="0" algn="r">
              <a:spcBef>
                <a:spcPts val="0"/>
              </a:spcBef>
              <a:buNone/>
              <a:defRPr b="0" i="0" sz="1050" u="none" cap="none" strike="noStrike">
                <a:solidFill>
                  <a:schemeClr val="lt1"/>
                </a:solidFill>
                <a:latin typeface="Twentieth Century"/>
                <a:ea typeface="Twentieth Century"/>
                <a:cs typeface="Twentieth Century"/>
                <a:sym typeface="Twentieth Century"/>
              </a:defRPr>
            </a:lvl2pPr>
            <a:lvl3pPr indent="0" lvl="2" marL="0" marR="0" rtl="0" algn="r">
              <a:spcBef>
                <a:spcPts val="0"/>
              </a:spcBef>
              <a:buNone/>
              <a:defRPr b="0" i="0" sz="1050" u="none" cap="none" strike="noStrike">
                <a:solidFill>
                  <a:schemeClr val="lt1"/>
                </a:solidFill>
                <a:latin typeface="Twentieth Century"/>
                <a:ea typeface="Twentieth Century"/>
                <a:cs typeface="Twentieth Century"/>
                <a:sym typeface="Twentieth Century"/>
              </a:defRPr>
            </a:lvl3pPr>
            <a:lvl4pPr indent="0" lvl="3" marL="0" marR="0" rtl="0" algn="r">
              <a:spcBef>
                <a:spcPts val="0"/>
              </a:spcBef>
              <a:buNone/>
              <a:defRPr b="0" i="0" sz="1050" u="none" cap="none" strike="noStrike">
                <a:solidFill>
                  <a:schemeClr val="lt1"/>
                </a:solidFill>
                <a:latin typeface="Twentieth Century"/>
                <a:ea typeface="Twentieth Century"/>
                <a:cs typeface="Twentieth Century"/>
                <a:sym typeface="Twentieth Century"/>
              </a:defRPr>
            </a:lvl4pPr>
            <a:lvl5pPr indent="0" lvl="4" marL="0" marR="0" rtl="0" algn="r">
              <a:spcBef>
                <a:spcPts val="0"/>
              </a:spcBef>
              <a:buNone/>
              <a:defRPr b="0" i="0" sz="1050" u="none" cap="none" strike="noStrike">
                <a:solidFill>
                  <a:schemeClr val="lt1"/>
                </a:solidFill>
                <a:latin typeface="Twentieth Century"/>
                <a:ea typeface="Twentieth Century"/>
                <a:cs typeface="Twentieth Century"/>
                <a:sym typeface="Twentieth Century"/>
              </a:defRPr>
            </a:lvl5pPr>
            <a:lvl6pPr indent="0" lvl="5" marL="0" marR="0" rtl="0" algn="r">
              <a:spcBef>
                <a:spcPts val="0"/>
              </a:spcBef>
              <a:buNone/>
              <a:defRPr b="0" i="0" sz="1050" u="none" cap="none" strike="noStrike">
                <a:solidFill>
                  <a:schemeClr val="lt1"/>
                </a:solidFill>
                <a:latin typeface="Twentieth Century"/>
                <a:ea typeface="Twentieth Century"/>
                <a:cs typeface="Twentieth Century"/>
                <a:sym typeface="Twentieth Century"/>
              </a:defRPr>
            </a:lvl6pPr>
            <a:lvl7pPr indent="0" lvl="6" marL="0" marR="0" rtl="0" algn="r">
              <a:spcBef>
                <a:spcPts val="0"/>
              </a:spcBef>
              <a:buNone/>
              <a:defRPr b="0" i="0" sz="1050" u="none" cap="none" strike="noStrike">
                <a:solidFill>
                  <a:schemeClr val="lt1"/>
                </a:solidFill>
                <a:latin typeface="Twentieth Century"/>
                <a:ea typeface="Twentieth Century"/>
                <a:cs typeface="Twentieth Century"/>
                <a:sym typeface="Twentieth Century"/>
              </a:defRPr>
            </a:lvl7pPr>
            <a:lvl8pPr indent="0" lvl="7" marL="0" marR="0" rtl="0" algn="r">
              <a:spcBef>
                <a:spcPts val="0"/>
              </a:spcBef>
              <a:buNone/>
              <a:defRPr b="0" i="0" sz="1050" u="none" cap="none" strike="noStrike">
                <a:solidFill>
                  <a:schemeClr val="lt1"/>
                </a:solidFill>
                <a:latin typeface="Twentieth Century"/>
                <a:ea typeface="Twentieth Century"/>
                <a:cs typeface="Twentieth Century"/>
                <a:sym typeface="Twentieth Century"/>
              </a:defRPr>
            </a:lvl8pPr>
            <a:lvl9pPr indent="0" lvl="8" marL="0" marR="0" rtl="0" algn="r">
              <a:spcBef>
                <a:spcPts val="0"/>
              </a:spcBef>
              <a:buNone/>
              <a:defRPr b="0" i="0" sz="1050" u="none" cap="none" strike="noStrike">
                <a:solidFill>
                  <a:schemeClr val="lt1"/>
                </a:solidFill>
                <a:latin typeface="Twentieth Century"/>
                <a:ea typeface="Twentieth Century"/>
                <a:cs typeface="Twentieth Century"/>
                <a:sym typeface="Twentieth Century"/>
              </a:defRPr>
            </a:lvl9pPr>
          </a:lstStyle>
          <a:p>
            <a:pPr indent="0" lvl="0" marL="0" rtl="0" algn="r">
              <a:spcBef>
                <a:spcPts val="0"/>
              </a:spcBef>
              <a:spcAft>
                <a:spcPts val="0"/>
              </a:spcAft>
              <a:buNone/>
            </a:pPr>
            <a:fld id="{00000000-1234-1234-1234-123412341234}" type="slidenum">
              <a:rPr lang="en-CA"/>
              <a:t>‹#›</a:t>
            </a:fld>
            <a:endParaRPr/>
          </a:p>
        </p:txBody>
      </p:sp>
    </p:spTree>
  </p:cSld>
  <p:clrMap accent1="accent1" accent2="accent2" accent3="accent3" accent4="accent4" accent5="accent5" accent6="accent6" bg1="lt1" bg2="dk2" tx1="dk1" tx2="lt2" folHlink="folHlink" hlink="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hyperlink" Target="https://www.youtube.com/watch?v=KLjgBLwH3Wc"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hyperlink" Target="https://www.youtube.com/watch?v=-FBuK3kPKkE" TargetMode="Externa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hyperlink" Target="https://www.youtube.com/watch?v=buRLc2eWGPQ" TargetMode="Externa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 Id="rId3" Type="http://schemas.openxmlformats.org/officeDocument/2006/relationships/image" Target="../media/image4.jp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 Id="rId3" Type="http://schemas.openxmlformats.org/officeDocument/2006/relationships/image" Target="../media/image5.jp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 Id="rId3" Type="http://schemas.openxmlformats.org/officeDocument/2006/relationships/hyperlink" Target="https://www.youtube.com/watch?v=dOoKGn_3KdM&amp;t=28s" TargetMode="External"/><Relationship Id="rId4" Type="http://schemas.openxmlformats.org/officeDocument/2006/relationships/hyperlink" Target="https://www.youtube.com/watch?v=N2ty8C2hzKI" TargetMode="Externa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0.xml"/><Relationship Id="rId3" Type="http://schemas.openxmlformats.org/officeDocument/2006/relationships/hyperlink" Target="https://www.youtube.com/watch?v=xyFsCz6Dn7U" TargetMode="External"/><Relationship Id="rId4" Type="http://schemas.openxmlformats.org/officeDocument/2006/relationships/hyperlink" Target="https://www.youtube.com/watch?v=EwpnMhNkW3E"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1"/>
          <p:cNvSpPr txBox="1"/>
          <p:nvPr>
            <p:ph type="ctrTitle"/>
          </p:nvPr>
        </p:nvSpPr>
        <p:spPr>
          <a:xfrm>
            <a:off x="1876424" y="1122363"/>
            <a:ext cx="8791575" cy="23876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4800"/>
              <a:buFont typeface="Twentieth Century"/>
              <a:buNone/>
            </a:pPr>
            <a:r>
              <a:rPr lang="en-CA"/>
              <a:t>CENTRAL NERVOUS SYSTEM</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2"/>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wentieth Century"/>
              <a:buNone/>
            </a:pPr>
            <a:r>
              <a:rPr lang="en-CA"/>
              <a:t>WHAT WE WILL COVER</a:t>
            </a:r>
            <a:endParaRPr/>
          </a:p>
        </p:txBody>
      </p:sp>
      <p:sp>
        <p:nvSpPr>
          <p:cNvPr id="240" name="Google Shape;240;p2"/>
          <p:cNvSpPr txBox="1"/>
          <p:nvPr>
            <p:ph idx="1" type="body"/>
          </p:nvPr>
        </p:nvSpPr>
        <p:spPr>
          <a:xfrm>
            <a:off x="1577009" y="1908313"/>
            <a:ext cx="8534400" cy="4373217"/>
          </a:xfrm>
          <a:prstGeom prst="rect">
            <a:avLst/>
          </a:prstGeom>
          <a:noFill/>
          <a:ln>
            <a:noFill/>
          </a:ln>
        </p:spPr>
        <p:txBody>
          <a:bodyPr anchorCtr="0" anchor="t" bIns="45700" lIns="91425" spcFirstLastPara="1" rIns="91425" wrap="square" tIns="45700">
            <a:normAutofit fontScale="85000" lnSpcReduction="20000"/>
          </a:bodyPr>
          <a:lstStyle/>
          <a:p>
            <a:pPr indent="-228600" lvl="0" marL="228600" rtl="0" algn="l">
              <a:lnSpc>
                <a:spcPct val="120000"/>
              </a:lnSpc>
              <a:spcBef>
                <a:spcPts val="0"/>
              </a:spcBef>
              <a:spcAft>
                <a:spcPts val="0"/>
              </a:spcAft>
              <a:buClr>
                <a:schemeClr val="lt1"/>
              </a:buClr>
              <a:buSzPct val="125000"/>
              <a:buChar char="•"/>
            </a:pPr>
            <a:r>
              <a:rPr lang="en-CA"/>
              <a:t>Communication aids, ambulation aids, decubitus ulcers</a:t>
            </a:r>
            <a:endParaRPr/>
          </a:p>
          <a:p>
            <a:pPr indent="-228600" lvl="0" marL="228600" rtl="0" algn="l">
              <a:lnSpc>
                <a:spcPct val="120000"/>
              </a:lnSpc>
              <a:spcBef>
                <a:spcPts val="1000"/>
              </a:spcBef>
              <a:spcAft>
                <a:spcPts val="0"/>
              </a:spcAft>
              <a:buClr>
                <a:schemeClr val="lt1"/>
              </a:buClr>
              <a:buSzPct val="125000"/>
              <a:buChar char="•"/>
            </a:pPr>
            <a:r>
              <a:rPr lang="en-CA"/>
              <a:t>Seizures                       </a:t>
            </a:r>
            <a:endParaRPr/>
          </a:p>
          <a:p>
            <a:pPr indent="-228600" lvl="0" marL="228600" rtl="0" algn="l">
              <a:lnSpc>
                <a:spcPct val="120000"/>
              </a:lnSpc>
              <a:spcBef>
                <a:spcPts val="1000"/>
              </a:spcBef>
              <a:spcAft>
                <a:spcPts val="0"/>
              </a:spcAft>
              <a:buClr>
                <a:schemeClr val="lt1"/>
              </a:buClr>
              <a:buSzPct val="125000"/>
              <a:buChar char="•"/>
            </a:pPr>
            <a:r>
              <a:rPr lang="en-CA"/>
              <a:t>Stroke/Hemiplegia</a:t>
            </a:r>
            <a:endParaRPr/>
          </a:p>
          <a:p>
            <a:pPr indent="-228600" lvl="0" marL="228600" rtl="0" algn="l">
              <a:lnSpc>
                <a:spcPct val="120000"/>
              </a:lnSpc>
              <a:spcBef>
                <a:spcPts val="1000"/>
              </a:spcBef>
              <a:spcAft>
                <a:spcPts val="0"/>
              </a:spcAft>
              <a:buClr>
                <a:schemeClr val="lt1"/>
              </a:buClr>
              <a:buSzPct val="125000"/>
              <a:buChar char="•"/>
            </a:pPr>
            <a:r>
              <a:rPr lang="en-CA"/>
              <a:t>Spinal cord injury</a:t>
            </a:r>
            <a:endParaRPr/>
          </a:p>
          <a:p>
            <a:pPr indent="-228600" lvl="0" marL="228600" rtl="0" algn="l">
              <a:lnSpc>
                <a:spcPct val="120000"/>
              </a:lnSpc>
              <a:spcBef>
                <a:spcPts val="1000"/>
              </a:spcBef>
              <a:spcAft>
                <a:spcPts val="0"/>
              </a:spcAft>
              <a:buClr>
                <a:schemeClr val="lt1"/>
              </a:buClr>
              <a:buSzPct val="125000"/>
              <a:buChar char="•"/>
            </a:pPr>
            <a:r>
              <a:rPr lang="en-CA"/>
              <a:t>Cerebral palsy</a:t>
            </a:r>
            <a:endParaRPr/>
          </a:p>
          <a:p>
            <a:pPr indent="-228600" lvl="0" marL="228600" rtl="0" algn="l">
              <a:lnSpc>
                <a:spcPct val="120000"/>
              </a:lnSpc>
              <a:spcBef>
                <a:spcPts val="1000"/>
              </a:spcBef>
              <a:spcAft>
                <a:spcPts val="0"/>
              </a:spcAft>
              <a:buClr>
                <a:schemeClr val="lt1"/>
              </a:buClr>
              <a:buSzPct val="125000"/>
              <a:buChar char="•"/>
            </a:pPr>
            <a:r>
              <a:rPr lang="en-CA"/>
              <a:t>Polio, post-polio syndrome</a:t>
            </a:r>
            <a:endParaRPr b="1"/>
          </a:p>
          <a:p>
            <a:pPr indent="-228600" lvl="0" marL="228600" rtl="0" algn="l">
              <a:lnSpc>
                <a:spcPct val="120000"/>
              </a:lnSpc>
              <a:spcBef>
                <a:spcPts val="1000"/>
              </a:spcBef>
              <a:spcAft>
                <a:spcPts val="0"/>
              </a:spcAft>
              <a:buClr>
                <a:schemeClr val="lt1"/>
              </a:buClr>
              <a:buSzPct val="125000"/>
              <a:buChar char="•"/>
            </a:pPr>
            <a:r>
              <a:rPr lang="en-CA"/>
              <a:t>Multiple sclerosis</a:t>
            </a:r>
            <a:endParaRPr b="1"/>
          </a:p>
          <a:p>
            <a:pPr indent="-228600" lvl="0" marL="228600" rtl="0" algn="l">
              <a:lnSpc>
                <a:spcPct val="120000"/>
              </a:lnSpc>
              <a:spcBef>
                <a:spcPts val="1000"/>
              </a:spcBef>
              <a:spcAft>
                <a:spcPts val="0"/>
              </a:spcAft>
              <a:buClr>
                <a:schemeClr val="lt1"/>
              </a:buClr>
              <a:buSzPct val="125000"/>
              <a:buChar char="•"/>
            </a:pPr>
            <a:r>
              <a:rPr lang="en-CA"/>
              <a:t>Parkinsons disease</a:t>
            </a:r>
            <a:endParaRPr/>
          </a:p>
          <a:p>
            <a:pPr indent="-66675" lvl="0" marL="228600" rtl="0" algn="l">
              <a:lnSpc>
                <a:spcPct val="120000"/>
              </a:lnSpc>
              <a:spcBef>
                <a:spcPts val="1000"/>
              </a:spcBef>
              <a:spcAft>
                <a:spcPts val="0"/>
              </a:spcAft>
              <a:buClr>
                <a:schemeClr val="lt1"/>
              </a:buClr>
              <a:buSzPct val="125000"/>
              <a:buNone/>
            </a:pPr>
            <a:r>
              <a:t/>
            </a:r>
            <a:endParaRPr b="1"/>
          </a:p>
          <a:p>
            <a:pPr indent="0" lvl="0" marL="0" rtl="0" algn="l">
              <a:lnSpc>
                <a:spcPct val="120000"/>
              </a:lnSpc>
              <a:spcBef>
                <a:spcPts val="1000"/>
              </a:spcBef>
              <a:spcAft>
                <a:spcPts val="0"/>
              </a:spcAft>
              <a:buClr>
                <a:schemeClr val="lt1"/>
              </a:buClr>
              <a:buSzPct val="125000"/>
              <a:buNone/>
            </a:pPr>
            <a:r>
              <a:rPr lang="en-CA"/>
              <a:t>This module is worth 36% of your grade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3"/>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wentieth Century"/>
              <a:buNone/>
            </a:pPr>
            <a:r>
              <a:rPr lang="en-CA"/>
              <a:t>COMMUNICATION AIDS</a:t>
            </a:r>
            <a:endParaRPr/>
          </a:p>
        </p:txBody>
      </p:sp>
      <p:sp>
        <p:nvSpPr>
          <p:cNvPr id="246" name="Google Shape;246;p3"/>
          <p:cNvSpPr txBox="1"/>
          <p:nvPr>
            <p:ph idx="1" type="body"/>
          </p:nvPr>
        </p:nvSpPr>
        <p:spPr>
          <a:xfrm>
            <a:off x="1141412" y="1714500"/>
            <a:ext cx="9905999" cy="5143500"/>
          </a:xfrm>
          <a:prstGeom prst="rect">
            <a:avLst/>
          </a:prstGeom>
          <a:noFill/>
          <a:ln>
            <a:noFill/>
          </a:ln>
        </p:spPr>
        <p:txBody>
          <a:bodyPr anchorCtr="0" anchor="t" bIns="45700" lIns="91425" spcFirstLastPara="1" rIns="91425" wrap="square" tIns="45700">
            <a:normAutofit fontScale="92500"/>
          </a:bodyPr>
          <a:lstStyle/>
          <a:p>
            <a:pPr indent="0" lvl="0" marL="0" rtl="0" algn="l">
              <a:lnSpc>
                <a:spcPct val="120000"/>
              </a:lnSpc>
              <a:spcBef>
                <a:spcPts val="0"/>
              </a:spcBef>
              <a:spcAft>
                <a:spcPts val="0"/>
              </a:spcAft>
              <a:buClr>
                <a:schemeClr val="lt1"/>
              </a:buClr>
              <a:buSzPct val="125000"/>
              <a:buNone/>
            </a:pPr>
            <a:r>
              <a:rPr lang="en-CA"/>
              <a:t>Communication aids come in many shapes and sizes. Most need to be customized to match the physical, intellectual and social needs of the. This includes personalizing the vocabulary and content and considering issues such as how the person will carry the aid, point to items, and update and maintain the aid.</a:t>
            </a:r>
            <a:endParaRPr/>
          </a:p>
          <a:p>
            <a:pPr indent="0" lvl="0" marL="0" rtl="0" algn="l">
              <a:lnSpc>
                <a:spcPct val="120000"/>
              </a:lnSpc>
              <a:spcBef>
                <a:spcPts val="1000"/>
              </a:spcBef>
              <a:spcAft>
                <a:spcPts val="0"/>
              </a:spcAft>
              <a:buClr>
                <a:schemeClr val="lt1"/>
              </a:buClr>
              <a:buSzPct val="125000"/>
              <a:buNone/>
            </a:pPr>
            <a:r>
              <a:t/>
            </a:r>
            <a:endParaRPr/>
          </a:p>
          <a:p>
            <a:pPr indent="0" lvl="0" marL="0" rtl="0" algn="l">
              <a:lnSpc>
                <a:spcPct val="120000"/>
              </a:lnSpc>
              <a:spcBef>
                <a:spcPts val="1000"/>
              </a:spcBef>
              <a:spcAft>
                <a:spcPts val="0"/>
              </a:spcAft>
              <a:buClr>
                <a:schemeClr val="lt1"/>
              </a:buClr>
              <a:buSzPct val="125000"/>
              <a:buNone/>
            </a:pPr>
            <a:r>
              <a:rPr lang="en-CA"/>
              <a:t>There are 4 different types of communication aids:</a:t>
            </a:r>
            <a:endParaRPr/>
          </a:p>
          <a:p>
            <a:pPr indent="0" lvl="0" marL="0" rtl="0" algn="l">
              <a:lnSpc>
                <a:spcPct val="120000"/>
              </a:lnSpc>
              <a:spcBef>
                <a:spcPts val="1000"/>
              </a:spcBef>
              <a:spcAft>
                <a:spcPts val="0"/>
              </a:spcAft>
              <a:buClr>
                <a:schemeClr val="lt1"/>
              </a:buClr>
              <a:buSzPct val="125000"/>
              <a:buNone/>
            </a:pPr>
            <a:r>
              <a:rPr lang="en-CA"/>
              <a:t>Comprehensive expressive aids</a:t>
            </a:r>
            <a:endParaRPr/>
          </a:p>
          <a:p>
            <a:pPr indent="0" lvl="0" marL="0" rtl="0" algn="l">
              <a:lnSpc>
                <a:spcPct val="120000"/>
              </a:lnSpc>
              <a:spcBef>
                <a:spcPts val="1000"/>
              </a:spcBef>
              <a:spcAft>
                <a:spcPts val="0"/>
              </a:spcAft>
              <a:buClr>
                <a:schemeClr val="lt1"/>
              </a:buClr>
              <a:buSzPct val="125000"/>
              <a:buNone/>
            </a:pPr>
            <a:r>
              <a:rPr lang="en-CA"/>
              <a:t>Targeted expressive aids</a:t>
            </a:r>
            <a:endParaRPr/>
          </a:p>
          <a:p>
            <a:pPr indent="0" lvl="0" marL="0" rtl="0" algn="l">
              <a:lnSpc>
                <a:spcPct val="120000"/>
              </a:lnSpc>
              <a:spcBef>
                <a:spcPts val="1000"/>
              </a:spcBef>
              <a:spcAft>
                <a:spcPts val="0"/>
              </a:spcAft>
              <a:buClr>
                <a:schemeClr val="lt1"/>
              </a:buClr>
              <a:buSzPct val="125000"/>
              <a:buNone/>
            </a:pPr>
            <a:r>
              <a:rPr lang="en-CA"/>
              <a:t>Visual support</a:t>
            </a:r>
            <a:endParaRPr/>
          </a:p>
          <a:p>
            <a:pPr indent="0" lvl="0" marL="0" rtl="0" algn="l">
              <a:lnSpc>
                <a:spcPct val="120000"/>
              </a:lnSpc>
              <a:spcBef>
                <a:spcPts val="1000"/>
              </a:spcBef>
              <a:spcAft>
                <a:spcPts val="0"/>
              </a:spcAft>
              <a:buClr>
                <a:schemeClr val="lt1"/>
              </a:buClr>
              <a:buSzPct val="125000"/>
              <a:buNone/>
            </a:pPr>
            <a:r>
              <a:rPr lang="en-CA"/>
              <a:t>Supports for communication partners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4"/>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wentieth Century"/>
              <a:buNone/>
            </a:pPr>
            <a:r>
              <a:rPr lang="en-CA"/>
              <a:t>AMBULATION AIDS</a:t>
            </a:r>
            <a:endParaRPr/>
          </a:p>
        </p:txBody>
      </p:sp>
      <p:sp>
        <p:nvSpPr>
          <p:cNvPr id="252" name="Google Shape;252;p4"/>
          <p:cNvSpPr txBox="1"/>
          <p:nvPr>
            <p:ph idx="1" type="body"/>
          </p:nvPr>
        </p:nvSpPr>
        <p:spPr>
          <a:xfrm>
            <a:off x="1141412" y="2249487"/>
            <a:ext cx="9905999" cy="3541714"/>
          </a:xfrm>
          <a:prstGeom prst="rect">
            <a:avLst/>
          </a:prstGeom>
          <a:noFill/>
          <a:ln>
            <a:noFill/>
          </a:ln>
        </p:spPr>
        <p:txBody>
          <a:bodyPr anchorCtr="0" anchor="t" bIns="45700" lIns="91425" spcFirstLastPara="1" rIns="91425" wrap="square" tIns="45700">
            <a:normAutofit/>
          </a:bodyPr>
          <a:lstStyle/>
          <a:p>
            <a:pPr indent="0" lvl="0" marL="0" rtl="0" algn="l">
              <a:lnSpc>
                <a:spcPct val="120000"/>
              </a:lnSpc>
              <a:spcBef>
                <a:spcPts val="0"/>
              </a:spcBef>
              <a:spcAft>
                <a:spcPts val="0"/>
              </a:spcAft>
              <a:buClr>
                <a:schemeClr val="lt1"/>
              </a:buClr>
              <a:buSzPts val="3000"/>
              <a:buNone/>
            </a:pPr>
            <a:r>
              <a:rPr lang="en-CA"/>
              <a:t>Group read through the handout</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5"/>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wentieth Century"/>
              <a:buNone/>
            </a:pPr>
            <a:r>
              <a:rPr lang="en-CA"/>
              <a:t>DECUBITUS ULCERS</a:t>
            </a:r>
            <a:endParaRPr/>
          </a:p>
        </p:txBody>
      </p:sp>
      <p:sp>
        <p:nvSpPr>
          <p:cNvPr id="258" name="Google Shape;258;p5"/>
          <p:cNvSpPr txBox="1"/>
          <p:nvPr>
            <p:ph idx="1" type="body"/>
          </p:nvPr>
        </p:nvSpPr>
        <p:spPr>
          <a:xfrm>
            <a:off x="1141412" y="2249487"/>
            <a:ext cx="9905999" cy="3541714"/>
          </a:xfrm>
          <a:prstGeom prst="rect">
            <a:avLst/>
          </a:prstGeom>
          <a:noFill/>
          <a:ln>
            <a:noFill/>
          </a:ln>
        </p:spPr>
        <p:txBody>
          <a:bodyPr anchorCtr="0" anchor="t" bIns="45700" lIns="91425" spcFirstLastPara="1" rIns="91425" wrap="square" tIns="45700">
            <a:normAutofit/>
          </a:bodyPr>
          <a:lstStyle/>
          <a:p>
            <a:pPr indent="0" lvl="0" marL="0" rtl="0" algn="l">
              <a:lnSpc>
                <a:spcPct val="120000"/>
              </a:lnSpc>
              <a:spcBef>
                <a:spcPts val="0"/>
              </a:spcBef>
              <a:spcAft>
                <a:spcPts val="0"/>
              </a:spcAft>
              <a:buClr>
                <a:schemeClr val="lt1"/>
              </a:buClr>
              <a:buSzPts val="3000"/>
              <a:buNone/>
            </a:pPr>
            <a:r>
              <a:rPr lang="en-CA"/>
              <a:t>Skin lesions caused by external pressure, shearing or friction force that is sufficient to locally impair circulation and lymphatic flow. The lesions may result in ulcerations.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6"/>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wentieth Century"/>
              <a:buNone/>
            </a:pPr>
            <a:r>
              <a:rPr lang="en-CA"/>
              <a:t>CAUSES</a:t>
            </a:r>
            <a:endParaRPr/>
          </a:p>
        </p:txBody>
      </p:sp>
      <p:sp>
        <p:nvSpPr>
          <p:cNvPr id="264" name="Google Shape;264;p6"/>
          <p:cNvSpPr txBox="1"/>
          <p:nvPr>
            <p:ph idx="1" type="body"/>
          </p:nvPr>
        </p:nvSpPr>
        <p:spPr>
          <a:xfrm>
            <a:off x="1141412" y="2249486"/>
            <a:ext cx="9905999" cy="4105594"/>
          </a:xfrm>
          <a:prstGeom prst="rect">
            <a:avLst/>
          </a:prstGeom>
          <a:noFill/>
          <a:ln>
            <a:noFill/>
          </a:ln>
        </p:spPr>
        <p:txBody>
          <a:bodyPr anchorCtr="0" anchor="t" bIns="45700" lIns="91425" spcFirstLastPara="1" rIns="91425" wrap="square" tIns="45700">
            <a:normAutofit/>
          </a:bodyPr>
          <a:lstStyle/>
          <a:p>
            <a:pPr indent="-228600" lvl="0" marL="228600" rtl="0" algn="l">
              <a:lnSpc>
                <a:spcPct val="120000"/>
              </a:lnSpc>
              <a:spcBef>
                <a:spcPts val="0"/>
              </a:spcBef>
              <a:spcAft>
                <a:spcPts val="0"/>
              </a:spcAft>
              <a:buClr>
                <a:schemeClr val="lt1"/>
              </a:buClr>
              <a:buSzPts val="3000"/>
              <a:buChar char="•"/>
            </a:pPr>
            <a:r>
              <a:rPr lang="en-CA"/>
              <a:t>Pressure: prolonged immobilization, or use of a wheelchair</a:t>
            </a:r>
            <a:endParaRPr/>
          </a:p>
          <a:p>
            <a:pPr indent="-228600" lvl="0" marL="228600" rtl="0" algn="l">
              <a:lnSpc>
                <a:spcPct val="120000"/>
              </a:lnSpc>
              <a:spcBef>
                <a:spcPts val="1000"/>
              </a:spcBef>
              <a:spcAft>
                <a:spcPts val="0"/>
              </a:spcAft>
              <a:buClr>
                <a:schemeClr val="lt1"/>
              </a:buClr>
              <a:buSzPts val="3000"/>
              <a:buChar char="•"/>
            </a:pPr>
            <a:r>
              <a:rPr lang="en-CA"/>
              <a:t>Friction: strips away the epidermis – usually results in a shallow dermal ulcer – less serious, but more susceptible to pressure</a:t>
            </a:r>
            <a:endParaRPr/>
          </a:p>
          <a:p>
            <a:pPr indent="-228600" lvl="0" marL="228600" rtl="0" algn="l">
              <a:lnSpc>
                <a:spcPct val="120000"/>
              </a:lnSpc>
              <a:spcBef>
                <a:spcPts val="1000"/>
              </a:spcBef>
              <a:spcAft>
                <a:spcPts val="0"/>
              </a:spcAft>
              <a:buClr>
                <a:schemeClr val="lt1"/>
              </a:buClr>
              <a:buSzPts val="3000"/>
              <a:buChar char="•"/>
            </a:pPr>
            <a:r>
              <a:rPr lang="en-CA"/>
              <a:t>Shear Forces: torqueing tissue – ie. epidermis stationary while underlying tissue moves – damages capillaries, which leads to tissue damage. Sacral area and heel very susceptible</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7"/>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wentieth Century"/>
              <a:buNone/>
            </a:pPr>
            <a:r>
              <a:rPr lang="en-CA"/>
              <a:t>CONTRIBUTING FACTORS</a:t>
            </a:r>
            <a:endParaRPr/>
          </a:p>
        </p:txBody>
      </p:sp>
      <p:sp>
        <p:nvSpPr>
          <p:cNvPr id="270" name="Google Shape;270;p7"/>
          <p:cNvSpPr txBox="1"/>
          <p:nvPr>
            <p:ph idx="1" type="body"/>
          </p:nvPr>
        </p:nvSpPr>
        <p:spPr>
          <a:xfrm>
            <a:off x="800100" y="1851660"/>
            <a:ext cx="11087100" cy="4732020"/>
          </a:xfrm>
          <a:prstGeom prst="rect">
            <a:avLst/>
          </a:prstGeom>
          <a:noFill/>
          <a:ln>
            <a:noFill/>
          </a:ln>
        </p:spPr>
        <p:txBody>
          <a:bodyPr anchorCtr="0" anchor="t" bIns="45700" lIns="91425" spcFirstLastPara="1" rIns="91425" wrap="square" tIns="45700">
            <a:normAutofit fontScale="77500" lnSpcReduction="20000"/>
          </a:bodyPr>
          <a:lstStyle/>
          <a:p>
            <a:pPr indent="-228600" lvl="0" marL="228600" rtl="0" algn="l">
              <a:lnSpc>
                <a:spcPct val="120000"/>
              </a:lnSpc>
              <a:spcBef>
                <a:spcPts val="0"/>
              </a:spcBef>
              <a:spcAft>
                <a:spcPts val="0"/>
              </a:spcAft>
              <a:buClr>
                <a:schemeClr val="lt1"/>
              </a:buClr>
              <a:buSzPct val="150000"/>
              <a:buChar char="•"/>
            </a:pPr>
            <a:r>
              <a:rPr lang="en-CA"/>
              <a:t>Clients with loss of sensation may not notice development of pressure sores, and in turn may not take action to reduce pressure</a:t>
            </a:r>
            <a:endParaRPr sz="2000"/>
          </a:p>
          <a:p>
            <a:pPr indent="-228600" lvl="0" marL="228600" rtl="0" algn="l">
              <a:lnSpc>
                <a:spcPct val="120000"/>
              </a:lnSpc>
              <a:spcBef>
                <a:spcPts val="1000"/>
              </a:spcBef>
              <a:spcAft>
                <a:spcPts val="0"/>
              </a:spcAft>
              <a:buClr>
                <a:schemeClr val="lt1"/>
              </a:buClr>
              <a:buSzPct val="150000"/>
              <a:buChar char="•"/>
            </a:pPr>
            <a:r>
              <a:rPr lang="en-CA"/>
              <a:t>Clients with motor loss may not be able to change position without assistance – restricted to bed or sitting position at greater risk</a:t>
            </a:r>
            <a:endParaRPr sz="2000"/>
          </a:p>
          <a:p>
            <a:pPr indent="-228600" lvl="0" marL="228600" rtl="0" algn="l">
              <a:lnSpc>
                <a:spcPct val="120000"/>
              </a:lnSpc>
              <a:spcBef>
                <a:spcPts val="1000"/>
              </a:spcBef>
              <a:spcAft>
                <a:spcPts val="0"/>
              </a:spcAft>
              <a:buClr>
                <a:schemeClr val="lt1"/>
              </a:buClr>
              <a:buSzPct val="150000"/>
              <a:buChar char="•"/>
            </a:pPr>
            <a:r>
              <a:rPr lang="en-CA"/>
              <a:t>Clients with severe diabetes mellitus are prone</a:t>
            </a:r>
            <a:endParaRPr sz="2000"/>
          </a:p>
          <a:p>
            <a:pPr indent="-228600" lvl="0" marL="228600" rtl="0" algn="l">
              <a:lnSpc>
                <a:spcPct val="120000"/>
              </a:lnSpc>
              <a:spcBef>
                <a:spcPts val="1000"/>
              </a:spcBef>
              <a:spcAft>
                <a:spcPts val="0"/>
              </a:spcAft>
              <a:buClr>
                <a:schemeClr val="lt1"/>
              </a:buClr>
              <a:buSzPct val="150000"/>
              <a:buChar char="•"/>
            </a:pPr>
            <a:r>
              <a:rPr lang="en-CA"/>
              <a:t>Smokers 4x more susceptible</a:t>
            </a:r>
            <a:endParaRPr sz="2000"/>
          </a:p>
          <a:p>
            <a:pPr indent="-228600" lvl="0" marL="228600" rtl="0" algn="l">
              <a:lnSpc>
                <a:spcPct val="120000"/>
              </a:lnSpc>
              <a:spcBef>
                <a:spcPts val="1000"/>
              </a:spcBef>
              <a:spcAft>
                <a:spcPts val="0"/>
              </a:spcAft>
              <a:buClr>
                <a:schemeClr val="lt1"/>
              </a:buClr>
              <a:buSzPct val="150000"/>
              <a:buChar char="•"/>
            </a:pPr>
            <a:r>
              <a:rPr lang="en-CA"/>
              <a:t>Incontinence – enzymes in urine and fecal matter compromise tissue health</a:t>
            </a:r>
            <a:endParaRPr sz="2000"/>
          </a:p>
          <a:p>
            <a:pPr indent="-228600" lvl="1" marL="685800" rtl="0" algn="l">
              <a:lnSpc>
                <a:spcPct val="120000"/>
              </a:lnSpc>
              <a:spcBef>
                <a:spcPts val="500"/>
              </a:spcBef>
              <a:spcAft>
                <a:spcPts val="0"/>
              </a:spcAft>
              <a:buClr>
                <a:schemeClr val="lt1"/>
              </a:buClr>
              <a:buSzPct val="138888"/>
              <a:buChar char="•"/>
            </a:pPr>
            <a:r>
              <a:rPr lang="en-CA"/>
              <a:t>Any moisture on exposed skin can put a susceptible person at risk</a:t>
            </a:r>
            <a:endParaRPr sz="1800"/>
          </a:p>
          <a:p>
            <a:pPr indent="-228600" lvl="0" marL="228600" rtl="0" algn="l">
              <a:lnSpc>
                <a:spcPct val="120000"/>
              </a:lnSpc>
              <a:spcBef>
                <a:spcPts val="1000"/>
              </a:spcBef>
              <a:spcAft>
                <a:spcPts val="0"/>
              </a:spcAft>
              <a:buClr>
                <a:schemeClr val="lt1"/>
              </a:buClr>
              <a:buSzPct val="150000"/>
              <a:buChar char="•"/>
            </a:pPr>
            <a:r>
              <a:rPr lang="en-CA"/>
              <a:t>Poor Nutrition – inadequate protein intake, vitamin deficiencies (vit. C, vit. B12, iron and zinc) can lead to poor tissue health </a:t>
            </a:r>
            <a:endParaRPr sz="2000"/>
          </a:p>
          <a:p>
            <a:pPr indent="-228600" lvl="0" marL="228600" rtl="0" algn="l">
              <a:lnSpc>
                <a:spcPct val="120000"/>
              </a:lnSpc>
              <a:spcBef>
                <a:spcPts val="1000"/>
              </a:spcBef>
              <a:spcAft>
                <a:spcPts val="0"/>
              </a:spcAft>
              <a:buClr>
                <a:schemeClr val="lt1"/>
              </a:buClr>
              <a:buSzPct val="150000"/>
              <a:buChar char="•"/>
            </a:pPr>
            <a:r>
              <a:rPr lang="en-CA"/>
              <a:t>Medication:</a:t>
            </a:r>
            <a:endParaRPr sz="2000"/>
          </a:p>
          <a:p>
            <a:pPr indent="-228600" lvl="1" marL="685800" rtl="0" algn="l">
              <a:lnSpc>
                <a:spcPct val="120000"/>
              </a:lnSpc>
              <a:spcBef>
                <a:spcPts val="500"/>
              </a:spcBef>
              <a:spcAft>
                <a:spcPts val="0"/>
              </a:spcAft>
              <a:buClr>
                <a:schemeClr val="lt1"/>
              </a:buClr>
              <a:buSzPct val="138888"/>
              <a:buChar char="•"/>
            </a:pPr>
            <a:r>
              <a:rPr lang="en-CA"/>
              <a:t> Tranquillizers, sedatives, opiates reduce sensory perception and mobility – increases risk</a:t>
            </a:r>
            <a:endParaRPr sz="1800"/>
          </a:p>
          <a:p>
            <a:pPr indent="-228600" lvl="1" marL="685800" rtl="0" algn="l">
              <a:lnSpc>
                <a:spcPct val="120000"/>
              </a:lnSpc>
              <a:spcBef>
                <a:spcPts val="500"/>
              </a:spcBef>
              <a:spcAft>
                <a:spcPts val="0"/>
              </a:spcAft>
              <a:buClr>
                <a:schemeClr val="lt1"/>
              </a:buClr>
              <a:buSzPct val="138888"/>
              <a:buChar char="•"/>
            </a:pPr>
            <a:r>
              <a:rPr lang="en-CA"/>
              <a:t>Anti-inflammatories in steroids causes a disruption to normal healing process of tissue</a:t>
            </a:r>
            <a:endParaRPr sz="1800"/>
          </a:p>
          <a:p>
            <a:pPr indent="-80962" lvl="0" marL="228600" rtl="0" algn="l">
              <a:lnSpc>
                <a:spcPct val="120000"/>
              </a:lnSpc>
              <a:spcBef>
                <a:spcPts val="1000"/>
              </a:spcBef>
              <a:spcAft>
                <a:spcPts val="0"/>
              </a:spcAft>
              <a:buClr>
                <a:schemeClr val="lt1"/>
              </a:buClr>
              <a:buSzPct val="125000"/>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8"/>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wentieth Century"/>
              <a:buNone/>
            </a:pPr>
            <a:r>
              <a:rPr lang="en-CA"/>
              <a:t>SYMPTOMS</a:t>
            </a:r>
            <a:endParaRPr/>
          </a:p>
        </p:txBody>
      </p:sp>
      <p:sp>
        <p:nvSpPr>
          <p:cNvPr id="276" name="Google Shape;276;p8"/>
          <p:cNvSpPr txBox="1"/>
          <p:nvPr>
            <p:ph idx="1" type="body"/>
          </p:nvPr>
        </p:nvSpPr>
        <p:spPr>
          <a:xfrm>
            <a:off x="1141412" y="2249487"/>
            <a:ext cx="10471468" cy="4174174"/>
          </a:xfrm>
          <a:prstGeom prst="rect">
            <a:avLst/>
          </a:prstGeom>
          <a:noFill/>
          <a:ln>
            <a:noFill/>
          </a:ln>
        </p:spPr>
        <p:txBody>
          <a:bodyPr anchorCtr="0" anchor="t" bIns="45700" lIns="91425" spcFirstLastPara="1" rIns="91425" wrap="square" tIns="45700">
            <a:normAutofit/>
          </a:bodyPr>
          <a:lstStyle/>
          <a:p>
            <a:pPr indent="-228600" lvl="0" marL="228600" rtl="0" algn="l">
              <a:lnSpc>
                <a:spcPct val="120000"/>
              </a:lnSpc>
              <a:spcBef>
                <a:spcPts val="0"/>
              </a:spcBef>
              <a:spcAft>
                <a:spcPts val="0"/>
              </a:spcAft>
              <a:buClr>
                <a:schemeClr val="lt1"/>
              </a:buClr>
              <a:buSzPts val="3000"/>
              <a:buChar char="•"/>
            </a:pPr>
            <a:r>
              <a:rPr lang="en-CA"/>
              <a:t>Commonly occur over bony prominences (sacrum, ischial tuberosity, greater trochanter, spinous processes, calcaneus and elbow)</a:t>
            </a:r>
            <a:endParaRPr/>
          </a:p>
          <a:p>
            <a:pPr indent="-228600" lvl="0" marL="228600" rtl="0" algn="l">
              <a:lnSpc>
                <a:spcPct val="120000"/>
              </a:lnSpc>
              <a:spcBef>
                <a:spcPts val="1000"/>
              </a:spcBef>
              <a:spcAft>
                <a:spcPts val="0"/>
              </a:spcAft>
              <a:buClr>
                <a:schemeClr val="lt1"/>
              </a:buClr>
              <a:buSzPts val="3000"/>
              <a:buChar char="•"/>
            </a:pPr>
            <a:r>
              <a:rPr lang="en-CA"/>
              <a:t>Classified as partial- or full-thickness wounds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9"/>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wentieth Century"/>
              <a:buNone/>
            </a:pPr>
            <a:r>
              <a:rPr lang="en-CA"/>
              <a:t>STAGES</a:t>
            </a:r>
            <a:endParaRPr/>
          </a:p>
        </p:txBody>
      </p:sp>
      <p:sp>
        <p:nvSpPr>
          <p:cNvPr id="282" name="Google Shape;282;p9"/>
          <p:cNvSpPr txBox="1"/>
          <p:nvPr>
            <p:ph idx="1" type="body"/>
          </p:nvPr>
        </p:nvSpPr>
        <p:spPr>
          <a:xfrm>
            <a:off x="1141412" y="2249487"/>
            <a:ext cx="9905999" cy="3541714"/>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120000"/>
              </a:lnSpc>
              <a:spcBef>
                <a:spcPts val="0"/>
              </a:spcBef>
              <a:spcAft>
                <a:spcPts val="0"/>
              </a:spcAft>
              <a:buClr>
                <a:schemeClr val="lt1"/>
              </a:buClr>
              <a:buSzPts val="3000"/>
              <a:buNone/>
            </a:pPr>
            <a:r>
              <a:rPr lang="en-CA" u="sng"/>
              <a:t>Stage 1</a:t>
            </a:r>
            <a:r>
              <a:rPr lang="en-CA"/>
              <a:t>:</a:t>
            </a:r>
            <a:endParaRPr/>
          </a:p>
          <a:p>
            <a:pPr indent="-228600" lvl="0" marL="228600" rtl="0" algn="l">
              <a:lnSpc>
                <a:spcPct val="120000"/>
              </a:lnSpc>
              <a:spcBef>
                <a:spcPts val="1000"/>
              </a:spcBef>
              <a:spcAft>
                <a:spcPts val="0"/>
              </a:spcAft>
              <a:buClr>
                <a:schemeClr val="lt1"/>
              </a:buClr>
              <a:buSzPts val="3000"/>
              <a:buChar char="•"/>
            </a:pPr>
            <a:r>
              <a:rPr lang="en-CA"/>
              <a:t>Local erythema, palpable warmth, hardened swelling.</a:t>
            </a:r>
            <a:endParaRPr/>
          </a:p>
          <a:p>
            <a:pPr indent="-228600" lvl="0" marL="228600" rtl="0" algn="l">
              <a:lnSpc>
                <a:spcPct val="120000"/>
              </a:lnSpc>
              <a:spcBef>
                <a:spcPts val="1000"/>
              </a:spcBef>
              <a:spcAft>
                <a:spcPts val="0"/>
              </a:spcAft>
              <a:buClr>
                <a:schemeClr val="lt1"/>
              </a:buClr>
              <a:buSzPts val="3000"/>
              <a:buChar char="•"/>
            </a:pPr>
            <a:r>
              <a:rPr lang="en-CA"/>
              <a:t>Redness will typically diminish if you release the pressure on tissue. If redness does not diminish after 30 minutes of no pressure, sign pressure sore is developing</a:t>
            </a:r>
            <a:endParaRPr/>
          </a:p>
          <a:p>
            <a:pPr indent="-228600" lvl="0" marL="228600" rtl="0" algn="l">
              <a:lnSpc>
                <a:spcPct val="120000"/>
              </a:lnSpc>
              <a:spcBef>
                <a:spcPts val="1000"/>
              </a:spcBef>
              <a:spcAft>
                <a:spcPts val="0"/>
              </a:spcAft>
              <a:buClr>
                <a:schemeClr val="lt1"/>
              </a:buClr>
              <a:buSzPts val="3000"/>
              <a:buChar char="•"/>
            </a:pPr>
            <a:r>
              <a:rPr lang="en-CA"/>
              <a:t>(“Redness” may be reddish-brown, or purple-blue)</a:t>
            </a:r>
            <a:endParaRPr/>
          </a:p>
          <a:p>
            <a:pPr indent="-228600" lvl="0" marL="228600" rtl="0" algn="l">
              <a:lnSpc>
                <a:spcPct val="120000"/>
              </a:lnSpc>
              <a:spcBef>
                <a:spcPts val="1000"/>
              </a:spcBef>
              <a:spcAft>
                <a:spcPts val="0"/>
              </a:spcAft>
              <a:buClr>
                <a:schemeClr val="lt1"/>
              </a:buClr>
              <a:buSzPts val="3000"/>
              <a:buChar char="•"/>
            </a:pPr>
            <a:r>
              <a:rPr lang="en-CA"/>
              <a:t>At this stage erythema and edema are reversible but require intervention</a:t>
            </a:r>
            <a:endParaRPr/>
          </a:p>
          <a:p>
            <a:pPr indent="-38100" lvl="0" marL="228600" rtl="0" algn="l">
              <a:lnSpc>
                <a:spcPct val="120000"/>
              </a:lnSpc>
              <a:spcBef>
                <a:spcPts val="1000"/>
              </a:spcBef>
              <a:spcAft>
                <a:spcPts val="0"/>
              </a:spcAft>
              <a:buClr>
                <a:schemeClr val="lt1"/>
              </a:buClr>
              <a:buSzPts val="3000"/>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10"/>
          <p:cNvSpPr txBox="1"/>
          <p:nvPr>
            <p:ph idx="1" type="body"/>
          </p:nvPr>
        </p:nvSpPr>
        <p:spPr>
          <a:xfrm>
            <a:off x="1141412" y="914400"/>
            <a:ext cx="10425748" cy="4876801"/>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120000"/>
              </a:lnSpc>
              <a:spcBef>
                <a:spcPts val="0"/>
              </a:spcBef>
              <a:spcAft>
                <a:spcPts val="0"/>
              </a:spcAft>
              <a:buClr>
                <a:schemeClr val="lt1"/>
              </a:buClr>
              <a:buSzPts val="3000"/>
              <a:buNone/>
            </a:pPr>
            <a:r>
              <a:rPr lang="en-CA" u="sng"/>
              <a:t>Stage 2:</a:t>
            </a:r>
            <a:endParaRPr/>
          </a:p>
          <a:p>
            <a:pPr indent="-228600" lvl="0" marL="228600" rtl="0" algn="l">
              <a:lnSpc>
                <a:spcPct val="120000"/>
              </a:lnSpc>
              <a:spcBef>
                <a:spcPts val="1000"/>
              </a:spcBef>
              <a:spcAft>
                <a:spcPts val="0"/>
              </a:spcAft>
              <a:buClr>
                <a:schemeClr val="lt1"/>
              </a:buClr>
              <a:buSzPts val="3000"/>
              <a:buChar char="•"/>
            </a:pPr>
            <a:r>
              <a:rPr lang="en-CA"/>
              <a:t>More tissue damage – dermis and epidermis affected – “partial-thickness damage”</a:t>
            </a:r>
            <a:endParaRPr/>
          </a:p>
          <a:p>
            <a:pPr indent="-228600" lvl="0" marL="228600" rtl="0" algn="l">
              <a:lnSpc>
                <a:spcPct val="120000"/>
              </a:lnSpc>
              <a:spcBef>
                <a:spcPts val="1000"/>
              </a:spcBef>
              <a:spcAft>
                <a:spcPts val="0"/>
              </a:spcAft>
              <a:buClr>
                <a:schemeClr val="lt1"/>
              </a:buClr>
              <a:buSzPts val="3000"/>
              <a:buChar char="•"/>
            </a:pPr>
            <a:r>
              <a:rPr lang="en-CA"/>
              <a:t>Area is moist, pink and painful,</a:t>
            </a:r>
            <a:endParaRPr/>
          </a:p>
          <a:p>
            <a:pPr indent="-228600" lvl="0" marL="228600" rtl="0" algn="l">
              <a:lnSpc>
                <a:spcPct val="120000"/>
              </a:lnSpc>
              <a:spcBef>
                <a:spcPts val="1000"/>
              </a:spcBef>
              <a:spcAft>
                <a:spcPts val="0"/>
              </a:spcAft>
              <a:buClr>
                <a:schemeClr val="lt1"/>
              </a:buClr>
              <a:buSzPts val="3000"/>
              <a:buChar char="•"/>
            </a:pPr>
            <a:r>
              <a:rPr lang="en-CA"/>
              <a:t>Blister, abrasion or shallow ulcer possibly present</a:t>
            </a:r>
            <a:endParaRPr/>
          </a:p>
          <a:p>
            <a:pPr indent="0" lvl="0" marL="0" rtl="0" algn="l">
              <a:lnSpc>
                <a:spcPct val="120000"/>
              </a:lnSpc>
              <a:spcBef>
                <a:spcPts val="1000"/>
              </a:spcBef>
              <a:spcAft>
                <a:spcPts val="0"/>
              </a:spcAft>
              <a:buClr>
                <a:schemeClr val="lt1"/>
              </a:buClr>
              <a:buSzPts val="3000"/>
              <a:buNone/>
            </a:pPr>
            <a:r>
              <a:rPr lang="en-CA"/>
              <a:t> </a:t>
            </a:r>
            <a:endParaRPr/>
          </a:p>
          <a:p>
            <a:pPr indent="0" lvl="0" marL="0" rtl="0" algn="l">
              <a:lnSpc>
                <a:spcPct val="120000"/>
              </a:lnSpc>
              <a:spcBef>
                <a:spcPts val="1000"/>
              </a:spcBef>
              <a:spcAft>
                <a:spcPts val="0"/>
              </a:spcAft>
              <a:buClr>
                <a:schemeClr val="lt1"/>
              </a:buClr>
              <a:buSzPts val="3000"/>
              <a:buNone/>
            </a:pPr>
            <a:r>
              <a:rPr lang="en-CA" u="sng"/>
              <a:t>Stage 3:</a:t>
            </a:r>
            <a:endParaRPr/>
          </a:p>
          <a:p>
            <a:pPr indent="-228600" lvl="0" marL="228600" rtl="0" algn="l">
              <a:lnSpc>
                <a:spcPct val="120000"/>
              </a:lnSpc>
              <a:spcBef>
                <a:spcPts val="1000"/>
              </a:spcBef>
              <a:spcAft>
                <a:spcPts val="0"/>
              </a:spcAft>
              <a:buClr>
                <a:schemeClr val="lt1"/>
              </a:buClr>
              <a:buSzPts val="3000"/>
              <a:buChar char="•"/>
            </a:pPr>
            <a:r>
              <a:rPr lang="en-CA"/>
              <a:t>Full-thickness damage – skin loss to subcutaneous layers</a:t>
            </a:r>
            <a:endParaRPr/>
          </a:p>
          <a:p>
            <a:pPr indent="-228600" lvl="0" marL="228600" rtl="0" algn="l">
              <a:lnSpc>
                <a:spcPct val="120000"/>
              </a:lnSpc>
              <a:spcBef>
                <a:spcPts val="1000"/>
              </a:spcBef>
              <a:spcAft>
                <a:spcPts val="0"/>
              </a:spcAft>
              <a:buClr>
                <a:schemeClr val="lt1"/>
              </a:buClr>
              <a:buSzPts val="3000"/>
              <a:buChar char="•"/>
            </a:pPr>
            <a:r>
              <a:rPr lang="en-CA"/>
              <a:t>Cavity is created. Crust over cavity (“Eschar”) – Think and leathery necrotic tissue</a:t>
            </a:r>
            <a:endParaRPr/>
          </a:p>
          <a:p>
            <a:pPr indent="-38100" lvl="0" marL="228600" rtl="0" algn="l">
              <a:lnSpc>
                <a:spcPct val="120000"/>
              </a:lnSpc>
              <a:spcBef>
                <a:spcPts val="1000"/>
              </a:spcBef>
              <a:spcAft>
                <a:spcPts val="0"/>
              </a:spcAft>
              <a:buClr>
                <a:schemeClr val="lt1"/>
              </a:buClr>
              <a:buSzPts val="3000"/>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11"/>
          <p:cNvSpPr txBox="1"/>
          <p:nvPr>
            <p:ph idx="1" type="body"/>
          </p:nvPr>
        </p:nvSpPr>
        <p:spPr>
          <a:xfrm>
            <a:off x="1143000" y="1463040"/>
            <a:ext cx="11346180" cy="5394960"/>
          </a:xfrm>
          <a:prstGeom prst="rect">
            <a:avLst/>
          </a:prstGeom>
          <a:noFill/>
          <a:ln>
            <a:noFill/>
          </a:ln>
        </p:spPr>
        <p:txBody>
          <a:bodyPr anchorCtr="0" anchor="t" bIns="45700" lIns="91425" spcFirstLastPara="1" rIns="91425" wrap="square" tIns="45700">
            <a:normAutofit/>
          </a:bodyPr>
          <a:lstStyle/>
          <a:p>
            <a:pPr indent="0" lvl="0" marL="0" rtl="0" algn="l">
              <a:lnSpc>
                <a:spcPct val="120000"/>
              </a:lnSpc>
              <a:spcBef>
                <a:spcPts val="0"/>
              </a:spcBef>
              <a:spcAft>
                <a:spcPts val="0"/>
              </a:spcAft>
              <a:buClr>
                <a:schemeClr val="lt1"/>
              </a:buClr>
              <a:buSzPts val="3000"/>
              <a:buNone/>
            </a:pPr>
            <a:r>
              <a:rPr lang="en-CA" u="sng"/>
              <a:t>Stage 4:</a:t>
            </a:r>
            <a:endParaRPr/>
          </a:p>
          <a:p>
            <a:pPr indent="-228600" lvl="0" marL="228600" rtl="0" algn="l">
              <a:lnSpc>
                <a:spcPct val="120000"/>
              </a:lnSpc>
              <a:spcBef>
                <a:spcPts val="1000"/>
              </a:spcBef>
              <a:spcAft>
                <a:spcPts val="0"/>
              </a:spcAft>
              <a:buClr>
                <a:schemeClr val="lt1"/>
              </a:buClr>
              <a:buSzPts val="3000"/>
              <a:buChar char="•"/>
            </a:pPr>
            <a:r>
              <a:rPr lang="en-CA"/>
              <a:t>Severe lesions – full-thickness and necrosis to underlying tissue (muscle and bone)</a:t>
            </a:r>
            <a:endParaRPr/>
          </a:p>
          <a:p>
            <a:pPr indent="-228600" lvl="0" marL="228600" rtl="0" algn="l">
              <a:lnSpc>
                <a:spcPct val="120000"/>
              </a:lnSpc>
              <a:spcBef>
                <a:spcPts val="1000"/>
              </a:spcBef>
              <a:spcAft>
                <a:spcPts val="0"/>
              </a:spcAft>
              <a:buClr>
                <a:schemeClr val="lt1"/>
              </a:buClr>
              <a:buSzPts val="3000"/>
              <a:buChar char="•"/>
            </a:pPr>
            <a:r>
              <a:rPr lang="en-CA"/>
              <a:t>Deeper cavities may lead to sepsis</a:t>
            </a:r>
            <a:endParaRPr/>
          </a:p>
          <a:p>
            <a:pPr indent="-228600" lvl="0" marL="228600" rtl="0" algn="l">
              <a:lnSpc>
                <a:spcPct val="120000"/>
              </a:lnSpc>
              <a:spcBef>
                <a:spcPts val="1000"/>
              </a:spcBef>
              <a:spcAft>
                <a:spcPts val="0"/>
              </a:spcAft>
              <a:buClr>
                <a:schemeClr val="lt1"/>
              </a:buClr>
              <a:buSzPts val="3000"/>
              <a:buChar char="•"/>
            </a:pPr>
            <a:r>
              <a:rPr lang="en-CA"/>
              <a:t>Infection a risk whenever the epidermis is interrupted</a:t>
            </a:r>
            <a:endParaRPr/>
          </a:p>
          <a:p>
            <a:pPr indent="-228600" lvl="0" marL="228600" rtl="0" algn="l">
              <a:lnSpc>
                <a:spcPct val="120000"/>
              </a:lnSpc>
              <a:spcBef>
                <a:spcPts val="1000"/>
              </a:spcBef>
              <a:spcAft>
                <a:spcPts val="0"/>
              </a:spcAft>
              <a:buClr>
                <a:schemeClr val="lt1"/>
              </a:buClr>
              <a:buSzPts val="3000"/>
              <a:buChar char="•"/>
            </a:pPr>
            <a:r>
              <a:rPr lang="en-CA"/>
              <a:t>Healing of ulcerated area is through inflammatory response.</a:t>
            </a:r>
            <a:endParaRPr/>
          </a:p>
          <a:p>
            <a:pPr indent="-228600" lvl="0" marL="228600" rtl="0" algn="l">
              <a:lnSpc>
                <a:spcPct val="120000"/>
              </a:lnSpc>
              <a:spcBef>
                <a:spcPts val="1000"/>
              </a:spcBef>
              <a:spcAft>
                <a:spcPts val="0"/>
              </a:spcAft>
              <a:buClr>
                <a:schemeClr val="lt1"/>
              </a:buClr>
              <a:buSzPts val="3000"/>
              <a:buChar char="•"/>
            </a:pPr>
            <a:r>
              <a:rPr lang="en-CA"/>
              <a:t>Stages 3 and 4 removal of necrotic tissue necessary.</a:t>
            </a:r>
            <a:endParaRPr/>
          </a:p>
          <a:p>
            <a:pPr indent="-228600" lvl="0" marL="228600" rtl="0" algn="l">
              <a:lnSpc>
                <a:spcPct val="120000"/>
              </a:lnSpc>
              <a:spcBef>
                <a:spcPts val="1000"/>
              </a:spcBef>
              <a:spcAft>
                <a:spcPts val="0"/>
              </a:spcAft>
              <a:buClr>
                <a:schemeClr val="lt1"/>
              </a:buClr>
              <a:buSzPts val="3000"/>
              <a:buChar char="•"/>
            </a:pPr>
            <a:r>
              <a:rPr lang="en-CA"/>
              <a:t>Surgery may be needed to remove full-thickness ulcer. </a:t>
            </a:r>
            <a:endParaRPr/>
          </a:p>
          <a:p>
            <a:pPr indent="-228600" lvl="0" marL="228600" rtl="0" algn="l">
              <a:lnSpc>
                <a:spcPct val="120000"/>
              </a:lnSpc>
              <a:spcBef>
                <a:spcPts val="1000"/>
              </a:spcBef>
              <a:spcAft>
                <a:spcPts val="0"/>
              </a:spcAft>
              <a:buClr>
                <a:schemeClr val="lt1"/>
              </a:buClr>
              <a:buSzPts val="3000"/>
              <a:buChar char="•"/>
            </a:pPr>
            <a:r>
              <a:rPr lang="en-CA"/>
              <a:t>To prevent reoccurrence, cause is determined and eliminated</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12"/>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wentieth Century"/>
              <a:buNone/>
            </a:pPr>
            <a:r>
              <a:rPr lang="en-CA"/>
              <a:t>PREVENTION</a:t>
            </a:r>
            <a:endParaRPr/>
          </a:p>
        </p:txBody>
      </p:sp>
      <p:sp>
        <p:nvSpPr>
          <p:cNvPr id="298" name="Google Shape;298;p12"/>
          <p:cNvSpPr txBox="1"/>
          <p:nvPr>
            <p:ph idx="1" type="body"/>
          </p:nvPr>
        </p:nvSpPr>
        <p:spPr>
          <a:xfrm>
            <a:off x="1141412" y="1714500"/>
            <a:ext cx="10700068" cy="5143500"/>
          </a:xfrm>
          <a:prstGeom prst="rect">
            <a:avLst/>
          </a:prstGeom>
          <a:noFill/>
          <a:ln>
            <a:noFill/>
          </a:ln>
        </p:spPr>
        <p:txBody>
          <a:bodyPr anchorCtr="0" anchor="t" bIns="45700" lIns="91425" spcFirstLastPara="1" rIns="91425" wrap="square" tIns="45700">
            <a:normAutofit/>
          </a:bodyPr>
          <a:lstStyle/>
          <a:p>
            <a:pPr indent="-228600" lvl="0" marL="228600" rtl="0" algn="l">
              <a:lnSpc>
                <a:spcPct val="120000"/>
              </a:lnSpc>
              <a:spcBef>
                <a:spcPts val="0"/>
              </a:spcBef>
              <a:spcAft>
                <a:spcPts val="0"/>
              </a:spcAft>
              <a:buClr>
                <a:schemeClr val="lt1"/>
              </a:buClr>
              <a:buSzPts val="3000"/>
              <a:buChar char="•"/>
            </a:pPr>
            <a:r>
              <a:rPr lang="en-CA"/>
              <a:t>Changing positions regularly (may need someone to do this)</a:t>
            </a:r>
            <a:endParaRPr/>
          </a:p>
          <a:p>
            <a:pPr indent="-228600" lvl="0" marL="228600" rtl="0" algn="l">
              <a:lnSpc>
                <a:spcPct val="120000"/>
              </a:lnSpc>
              <a:spcBef>
                <a:spcPts val="1000"/>
              </a:spcBef>
              <a:spcAft>
                <a:spcPts val="0"/>
              </a:spcAft>
              <a:buClr>
                <a:schemeClr val="lt1"/>
              </a:buClr>
              <a:buSzPts val="3000"/>
              <a:buChar char="•"/>
            </a:pPr>
            <a:r>
              <a:rPr lang="en-CA"/>
              <a:t>Avoid shear-forces</a:t>
            </a:r>
            <a:endParaRPr/>
          </a:p>
          <a:p>
            <a:pPr indent="-228600" lvl="0" marL="228600" rtl="0" algn="l">
              <a:lnSpc>
                <a:spcPct val="120000"/>
              </a:lnSpc>
              <a:spcBef>
                <a:spcPts val="1000"/>
              </a:spcBef>
              <a:spcAft>
                <a:spcPts val="0"/>
              </a:spcAft>
              <a:buClr>
                <a:schemeClr val="lt1"/>
              </a:buClr>
              <a:buSzPts val="3000"/>
              <a:buChar char="•"/>
            </a:pPr>
            <a:r>
              <a:rPr lang="en-CA"/>
              <a:t>Padding or sheep-skin if someone is in bed for prolonged periods</a:t>
            </a:r>
            <a:endParaRPr/>
          </a:p>
          <a:p>
            <a:pPr indent="-228600" lvl="0" marL="228600" rtl="0" algn="l">
              <a:lnSpc>
                <a:spcPct val="120000"/>
              </a:lnSpc>
              <a:spcBef>
                <a:spcPts val="1000"/>
              </a:spcBef>
              <a:spcAft>
                <a:spcPts val="0"/>
              </a:spcAft>
              <a:buClr>
                <a:schemeClr val="lt1"/>
              </a:buClr>
              <a:buSzPts val="3000"/>
              <a:buChar char="•"/>
            </a:pPr>
            <a:r>
              <a:rPr lang="en-CA"/>
              <a:t>Gel cushion for prolonged sitting</a:t>
            </a:r>
            <a:endParaRPr/>
          </a:p>
          <a:p>
            <a:pPr indent="-228600" lvl="0" marL="228600" rtl="0" algn="l">
              <a:lnSpc>
                <a:spcPct val="120000"/>
              </a:lnSpc>
              <a:spcBef>
                <a:spcPts val="1000"/>
              </a:spcBef>
              <a:spcAft>
                <a:spcPts val="0"/>
              </a:spcAft>
              <a:buClr>
                <a:schemeClr val="lt1"/>
              </a:buClr>
              <a:buSzPts val="3000"/>
              <a:buChar char="•"/>
            </a:pPr>
            <a:r>
              <a:rPr lang="en-CA"/>
              <a:t>Avoid friction (when lifting/moving)</a:t>
            </a:r>
            <a:endParaRPr/>
          </a:p>
          <a:p>
            <a:pPr indent="-228600" lvl="0" marL="228600" rtl="0" algn="l">
              <a:lnSpc>
                <a:spcPct val="120000"/>
              </a:lnSpc>
              <a:spcBef>
                <a:spcPts val="1000"/>
              </a:spcBef>
              <a:spcAft>
                <a:spcPts val="0"/>
              </a:spcAft>
              <a:buClr>
                <a:schemeClr val="lt1"/>
              </a:buClr>
              <a:buSzPts val="3000"/>
              <a:buChar char="•"/>
            </a:pPr>
            <a:r>
              <a:rPr lang="en-CA"/>
              <a:t>Proper nutrition and hydration</a:t>
            </a:r>
            <a:endParaRPr/>
          </a:p>
          <a:p>
            <a:pPr indent="-228600" lvl="0" marL="228600" rtl="0" algn="l">
              <a:lnSpc>
                <a:spcPct val="120000"/>
              </a:lnSpc>
              <a:spcBef>
                <a:spcPts val="1000"/>
              </a:spcBef>
              <a:spcAft>
                <a:spcPts val="0"/>
              </a:spcAft>
              <a:buClr>
                <a:schemeClr val="lt1"/>
              </a:buClr>
              <a:buSzPts val="3000"/>
              <a:buChar char="•"/>
            </a:pPr>
            <a:r>
              <a:rPr lang="en-CA"/>
              <a:t>Skin kept dry and clean</a:t>
            </a:r>
            <a:endParaRPr/>
          </a:p>
          <a:p>
            <a:pPr indent="-228600" lvl="0" marL="228600" rtl="0" algn="l">
              <a:lnSpc>
                <a:spcPct val="120000"/>
              </a:lnSpc>
              <a:spcBef>
                <a:spcPts val="1000"/>
              </a:spcBef>
              <a:spcAft>
                <a:spcPts val="0"/>
              </a:spcAft>
              <a:buClr>
                <a:schemeClr val="lt1"/>
              </a:buClr>
              <a:buSzPts val="3000"/>
              <a:buChar char="•"/>
            </a:pPr>
            <a:r>
              <a:rPr lang="en-CA"/>
              <a:t>Vigilant for the early signs of a pressure sore</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13"/>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wentieth Century"/>
              <a:buNone/>
            </a:pPr>
            <a:r>
              <a:rPr lang="en-CA"/>
              <a:t>TREATMENT BEFORE DECUBITUS ULCER DEVELOPMENT</a:t>
            </a:r>
            <a:endParaRPr/>
          </a:p>
        </p:txBody>
      </p:sp>
      <p:sp>
        <p:nvSpPr>
          <p:cNvPr id="304" name="Google Shape;304;p13"/>
          <p:cNvSpPr txBox="1"/>
          <p:nvPr>
            <p:ph idx="1" type="body"/>
          </p:nvPr>
        </p:nvSpPr>
        <p:spPr>
          <a:xfrm>
            <a:off x="1141412" y="2249487"/>
            <a:ext cx="9905999" cy="3541714"/>
          </a:xfrm>
          <a:prstGeom prst="rect">
            <a:avLst/>
          </a:prstGeom>
          <a:noFill/>
          <a:ln>
            <a:noFill/>
          </a:ln>
        </p:spPr>
        <p:txBody>
          <a:bodyPr anchorCtr="0" anchor="t" bIns="45700" lIns="91425" spcFirstLastPara="1" rIns="91425" wrap="square" tIns="45700">
            <a:normAutofit/>
          </a:bodyPr>
          <a:lstStyle/>
          <a:p>
            <a:pPr indent="-228600" lvl="0" marL="228600" rtl="0" algn="l">
              <a:lnSpc>
                <a:spcPct val="120000"/>
              </a:lnSpc>
              <a:spcBef>
                <a:spcPts val="0"/>
              </a:spcBef>
              <a:spcAft>
                <a:spcPts val="0"/>
              </a:spcAft>
              <a:buClr>
                <a:schemeClr val="lt1"/>
              </a:buClr>
              <a:buSzPts val="3000"/>
              <a:buChar char="•"/>
            </a:pPr>
            <a:r>
              <a:rPr lang="en-CA"/>
              <a:t>Monitor skin for clients at risk</a:t>
            </a:r>
            <a:endParaRPr/>
          </a:p>
          <a:p>
            <a:pPr indent="-228600" lvl="0" marL="228600" rtl="0" algn="l">
              <a:lnSpc>
                <a:spcPct val="120000"/>
              </a:lnSpc>
              <a:spcBef>
                <a:spcPts val="1000"/>
              </a:spcBef>
              <a:spcAft>
                <a:spcPts val="0"/>
              </a:spcAft>
              <a:buClr>
                <a:schemeClr val="lt1"/>
              </a:buClr>
              <a:buSzPts val="3000"/>
              <a:buChar char="•"/>
            </a:pPr>
            <a:r>
              <a:rPr lang="en-CA"/>
              <a:t>Local circulation promoted (circulatory techniques – effleurage, petrissage) taking fragile tissue into consideration</a:t>
            </a:r>
            <a:endParaRPr/>
          </a:p>
          <a:p>
            <a:pPr indent="-228600" lvl="0" marL="228600" rtl="0" algn="l">
              <a:lnSpc>
                <a:spcPct val="120000"/>
              </a:lnSpc>
              <a:spcBef>
                <a:spcPts val="1000"/>
              </a:spcBef>
              <a:spcAft>
                <a:spcPts val="0"/>
              </a:spcAft>
              <a:buClr>
                <a:schemeClr val="lt1"/>
              </a:buClr>
              <a:buSzPts val="3000"/>
              <a:buChar char="•"/>
            </a:pPr>
            <a:r>
              <a:rPr lang="en-CA"/>
              <a:t>Avoid drag on tissue by segmentally applying techniques</a:t>
            </a:r>
            <a:endParaRPr/>
          </a:p>
          <a:p>
            <a:pPr indent="-228600" lvl="0" marL="228600" rtl="0" algn="l">
              <a:lnSpc>
                <a:spcPct val="120000"/>
              </a:lnSpc>
              <a:spcBef>
                <a:spcPts val="1000"/>
              </a:spcBef>
              <a:spcAft>
                <a:spcPts val="0"/>
              </a:spcAft>
              <a:buClr>
                <a:schemeClr val="lt1"/>
              </a:buClr>
              <a:buSzPts val="3000"/>
              <a:buChar char="•"/>
            </a:pPr>
            <a:r>
              <a:rPr lang="en-CA"/>
              <a:t>Lymphatic drainage to reduce edema. Is also beneficial to prevent pressure sores (nodal pumping followed by stationary circles)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14"/>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wentieth Century"/>
              <a:buNone/>
            </a:pPr>
            <a:r>
              <a:rPr lang="en-CA"/>
              <a:t>TREATMENT AFTER DECUBITUS ULCER</a:t>
            </a:r>
            <a:endParaRPr/>
          </a:p>
        </p:txBody>
      </p:sp>
      <p:sp>
        <p:nvSpPr>
          <p:cNvPr id="310" name="Google Shape;310;p14"/>
          <p:cNvSpPr txBox="1"/>
          <p:nvPr>
            <p:ph idx="1" type="body"/>
          </p:nvPr>
        </p:nvSpPr>
        <p:spPr>
          <a:xfrm>
            <a:off x="1141412" y="2249486"/>
            <a:ext cx="10311448" cy="4379914"/>
          </a:xfrm>
          <a:prstGeom prst="rect">
            <a:avLst/>
          </a:prstGeom>
          <a:noFill/>
          <a:ln>
            <a:noFill/>
          </a:ln>
        </p:spPr>
        <p:txBody>
          <a:bodyPr anchorCtr="0" anchor="t" bIns="45700" lIns="91425" spcFirstLastPara="1" rIns="91425" wrap="square" tIns="45700">
            <a:normAutofit/>
          </a:bodyPr>
          <a:lstStyle/>
          <a:p>
            <a:pPr indent="-228600" lvl="0" marL="228600" rtl="0" algn="l">
              <a:lnSpc>
                <a:spcPct val="120000"/>
              </a:lnSpc>
              <a:spcBef>
                <a:spcPts val="0"/>
              </a:spcBef>
              <a:spcAft>
                <a:spcPts val="0"/>
              </a:spcAft>
              <a:buClr>
                <a:schemeClr val="lt1"/>
              </a:buClr>
              <a:buSzPts val="3000"/>
              <a:buChar char="•"/>
            </a:pPr>
            <a:r>
              <a:rPr lang="en-CA"/>
              <a:t>Hydrotherapy application of cold for 5 minute intervals throughout day to reduce swelling</a:t>
            </a:r>
            <a:endParaRPr/>
          </a:p>
          <a:p>
            <a:pPr indent="-228600" lvl="0" marL="228600" rtl="0" algn="l">
              <a:lnSpc>
                <a:spcPct val="120000"/>
              </a:lnSpc>
              <a:spcBef>
                <a:spcPts val="1000"/>
              </a:spcBef>
              <a:spcAft>
                <a:spcPts val="0"/>
              </a:spcAft>
              <a:buClr>
                <a:schemeClr val="lt1"/>
              </a:buClr>
              <a:buSzPts val="3000"/>
              <a:buChar char="•"/>
            </a:pPr>
            <a:r>
              <a:rPr lang="en-CA"/>
              <a:t>In early stages, treatment involves relief of pressure</a:t>
            </a:r>
            <a:endParaRPr/>
          </a:p>
          <a:p>
            <a:pPr indent="-228600" lvl="0" marL="228600" rtl="0" algn="l">
              <a:lnSpc>
                <a:spcPct val="120000"/>
              </a:lnSpc>
              <a:spcBef>
                <a:spcPts val="1000"/>
              </a:spcBef>
              <a:spcAft>
                <a:spcPts val="0"/>
              </a:spcAft>
              <a:buClr>
                <a:schemeClr val="lt1"/>
              </a:buClr>
              <a:buSzPts val="3000"/>
              <a:buChar char="•"/>
            </a:pPr>
            <a:r>
              <a:rPr lang="en-CA"/>
              <a:t>Local massage in contraindicated</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p15"/>
          <p:cNvSpPr txBox="1"/>
          <p:nvPr>
            <p:ph type="title"/>
          </p:nvPr>
        </p:nvSpPr>
        <p:spPr>
          <a:xfrm>
            <a:off x="2055813" y="1029998"/>
            <a:ext cx="4116387" cy="14785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6600"/>
              <a:buFont typeface="Twentieth Century"/>
              <a:buNone/>
            </a:pPr>
            <a:r>
              <a:rPr lang="en-CA" sz="6600"/>
              <a:t>SEIZURES</a:t>
            </a:r>
            <a:endParaRPr sz="66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16"/>
          <p:cNvSpPr txBox="1"/>
          <p:nvPr>
            <p:ph idx="1" type="body"/>
          </p:nvPr>
        </p:nvSpPr>
        <p:spPr>
          <a:xfrm>
            <a:off x="1141400" y="0"/>
            <a:ext cx="10402800" cy="6515400"/>
          </a:xfrm>
          <a:prstGeom prst="rect">
            <a:avLst/>
          </a:prstGeom>
          <a:noFill/>
          <a:ln>
            <a:noFill/>
          </a:ln>
        </p:spPr>
        <p:txBody>
          <a:bodyPr anchorCtr="0" anchor="t" bIns="45700" lIns="91425" spcFirstLastPara="1" rIns="91425" wrap="square" tIns="45700">
            <a:normAutofit fontScale="62500" lnSpcReduction="10000"/>
          </a:bodyPr>
          <a:lstStyle/>
          <a:p>
            <a:pPr indent="-171450" lvl="0" marL="228600" rtl="0" algn="l">
              <a:lnSpc>
                <a:spcPct val="120000"/>
              </a:lnSpc>
              <a:spcBef>
                <a:spcPts val="0"/>
              </a:spcBef>
              <a:spcAft>
                <a:spcPts val="0"/>
              </a:spcAft>
              <a:buClr>
                <a:schemeClr val="lt1"/>
              </a:buClr>
              <a:buSzPct val="125000"/>
              <a:buChar char="•"/>
            </a:pPr>
            <a:r>
              <a:rPr lang="en-CA"/>
              <a:t>Are not a disease but a symptom of an existing condition that affects the brain</a:t>
            </a:r>
            <a:endParaRPr/>
          </a:p>
          <a:p>
            <a:pPr indent="-171450" lvl="0" marL="228600" rtl="0" algn="l">
              <a:lnSpc>
                <a:spcPct val="120000"/>
              </a:lnSpc>
              <a:spcBef>
                <a:spcPts val="1000"/>
              </a:spcBef>
              <a:spcAft>
                <a:spcPts val="0"/>
              </a:spcAft>
              <a:buClr>
                <a:schemeClr val="lt1"/>
              </a:buClr>
              <a:buSzPct val="125000"/>
              <a:buChar char="•"/>
            </a:pPr>
            <a:r>
              <a:rPr lang="en-CA"/>
              <a:t>Seizures and epilepsy are not necessarily the same thing</a:t>
            </a:r>
            <a:endParaRPr/>
          </a:p>
          <a:p>
            <a:pPr indent="-171450" lvl="0" marL="228600" rtl="0" algn="l">
              <a:lnSpc>
                <a:spcPct val="120000"/>
              </a:lnSpc>
              <a:spcBef>
                <a:spcPts val="1000"/>
              </a:spcBef>
              <a:spcAft>
                <a:spcPts val="0"/>
              </a:spcAft>
              <a:buClr>
                <a:schemeClr val="lt1"/>
              </a:buClr>
              <a:buSzPct val="125000"/>
              <a:buChar char="•"/>
            </a:pPr>
            <a:r>
              <a:rPr lang="en-CA"/>
              <a:t>Seizures can be caused by trauma to the brain or a variety of other conditions</a:t>
            </a:r>
            <a:endParaRPr/>
          </a:p>
          <a:p>
            <a:pPr indent="-180975" lvl="1" marL="685800" rtl="0" algn="l">
              <a:lnSpc>
                <a:spcPct val="120000"/>
              </a:lnSpc>
              <a:spcBef>
                <a:spcPts val="500"/>
              </a:spcBef>
              <a:spcAft>
                <a:spcPts val="0"/>
              </a:spcAft>
              <a:buClr>
                <a:schemeClr val="lt1"/>
              </a:buClr>
              <a:buSzPct val="125000"/>
              <a:buChar char="•"/>
            </a:pPr>
            <a:r>
              <a:rPr lang="en-CA"/>
              <a:t>Head trauma</a:t>
            </a:r>
            <a:endParaRPr/>
          </a:p>
          <a:p>
            <a:pPr indent="-180975" lvl="1" marL="685800" rtl="0" algn="l">
              <a:lnSpc>
                <a:spcPct val="120000"/>
              </a:lnSpc>
              <a:spcBef>
                <a:spcPts val="500"/>
              </a:spcBef>
              <a:spcAft>
                <a:spcPts val="0"/>
              </a:spcAft>
              <a:buClr>
                <a:schemeClr val="lt1"/>
              </a:buClr>
              <a:buSzPct val="125000"/>
              <a:buChar char="•"/>
            </a:pPr>
            <a:r>
              <a:rPr lang="en-CA"/>
              <a:t>Drug and alcohol abuse</a:t>
            </a:r>
            <a:endParaRPr/>
          </a:p>
          <a:p>
            <a:pPr indent="-180975" lvl="1" marL="685800" rtl="0" algn="l">
              <a:lnSpc>
                <a:spcPct val="120000"/>
              </a:lnSpc>
              <a:spcBef>
                <a:spcPts val="500"/>
              </a:spcBef>
              <a:spcAft>
                <a:spcPts val="0"/>
              </a:spcAft>
              <a:buClr>
                <a:schemeClr val="lt1"/>
              </a:buClr>
              <a:buSzPct val="125000"/>
              <a:buChar char="•"/>
            </a:pPr>
            <a:r>
              <a:rPr lang="en-CA"/>
              <a:t>Infection</a:t>
            </a:r>
            <a:endParaRPr/>
          </a:p>
          <a:p>
            <a:pPr indent="-180975" lvl="1" marL="685800" rtl="0" algn="l">
              <a:lnSpc>
                <a:spcPct val="120000"/>
              </a:lnSpc>
              <a:spcBef>
                <a:spcPts val="500"/>
              </a:spcBef>
              <a:spcAft>
                <a:spcPts val="0"/>
              </a:spcAft>
              <a:buClr>
                <a:schemeClr val="lt1"/>
              </a:buClr>
              <a:buSzPct val="125000"/>
              <a:buChar char="•"/>
            </a:pPr>
            <a:r>
              <a:rPr lang="en-CA"/>
              <a:t>Toxemia in pregnancy</a:t>
            </a:r>
            <a:endParaRPr/>
          </a:p>
          <a:p>
            <a:pPr indent="-180975" lvl="1" marL="685800" rtl="0" algn="l">
              <a:lnSpc>
                <a:spcPct val="120000"/>
              </a:lnSpc>
              <a:spcBef>
                <a:spcPts val="500"/>
              </a:spcBef>
              <a:spcAft>
                <a:spcPts val="0"/>
              </a:spcAft>
              <a:buClr>
                <a:schemeClr val="lt1"/>
              </a:buClr>
              <a:buSzPct val="125000"/>
              <a:buChar char="•"/>
            </a:pPr>
            <a:r>
              <a:rPr lang="en-CA"/>
              <a:t>Rapid withdrawal of drugs</a:t>
            </a:r>
            <a:endParaRPr/>
          </a:p>
          <a:p>
            <a:pPr indent="-180975" lvl="1" marL="685800" rtl="0" algn="l">
              <a:lnSpc>
                <a:spcPct val="120000"/>
              </a:lnSpc>
              <a:spcBef>
                <a:spcPts val="500"/>
              </a:spcBef>
              <a:spcAft>
                <a:spcPts val="0"/>
              </a:spcAft>
              <a:buClr>
                <a:schemeClr val="lt1"/>
              </a:buClr>
              <a:buSzPct val="125000"/>
              <a:buChar char="•"/>
            </a:pPr>
            <a:r>
              <a:rPr lang="en-CA"/>
              <a:t>Children with fever over 104 degrees Fahrenheit</a:t>
            </a:r>
            <a:endParaRPr/>
          </a:p>
          <a:p>
            <a:pPr indent="-171450" lvl="0" marL="228600" rtl="0" algn="l">
              <a:lnSpc>
                <a:spcPct val="120000"/>
              </a:lnSpc>
              <a:spcBef>
                <a:spcPts val="1000"/>
              </a:spcBef>
              <a:spcAft>
                <a:spcPts val="0"/>
              </a:spcAft>
              <a:buClr>
                <a:schemeClr val="lt1"/>
              </a:buClr>
              <a:buSzPct val="125000"/>
              <a:buChar char="•"/>
            </a:pPr>
            <a:r>
              <a:rPr lang="en-CA"/>
              <a:t>Epileptic seizures are spontaneous and have an irreversible cause</a:t>
            </a:r>
            <a:endParaRPr/>
          </a:p>
          <a:p>
            <a:pPr indent="-171450" lvl="0" marL="228600" rtl="0" algn="l">
              <a:lnSpc>
                <a:spcPct val="120000"/>
              </a:lnSpc>
              <a:spcBef>
                <a:spcPts val="1000"/>
              </a:spcBef>
              <a:spcAft>
                <a:spcPts val="0"/>
              </a:spcAft>
              <a:buClr>
                <a:schemeClr val="lt1"/>
              </a:buClr>
              <a:buSzPct val="125000"/>
              <a:buChar char="•"/>
            </a:pPr>
            <a:r>
              <a:rPr lang="en-CA"/>
              <a:t>Causes of epilepsy can be:</a:t>
            </a:r>
            <a:endParaRPr/>
          </a:p>
          <a:p>
            <a:pPr indent="-180975" lvl="1" marL="685800" rtl="0" algn="l">
              <a:lnSpc>
                <a:spcPct val="120000"/>
              </a:lnSpc>
              <a:spcBef>
                <a:spcPts val="500"/>
              </a:spcBef>
              <a:spcAft>
                <a:spcPts val="0"/>
              </a:spcAft>
              <a:buClr>
                <a:schemeClr val="lt1"/>
              </a:buClr>
              <a:buSzPct val="125000"/>
              <a:buChar char="•"/>
            </a:pPr>
            <a:r>
              <a:rPr lang="en-CA"/>
              <a:t>Primary (idiopathic)</a:t>
            </a:r>
            <a:endParaRPr/>
          </a:p>
          <a:p>
            <a:pPr indent="-180975" lvl="1" marL="685800" rtl="0" algn="l">
              <a:lnSpc>
                <a:spcPct val="120000"/>
              </a:lnSpc>
              <a:spcBef>
                <a:spcPts val="500"/>
              </a:spcBef>
              <a:spcAft>
                <a:spcPts val="0"/>
              </a:spcAft>
              <a:buClr>
                <a:schemeClr val="lt1"/>
              </a:buClr>
              <a:buSzPct val="125000"/>
              <a:buChar char="•"/>
            </a:pPr>
            <a:r>
              <a:rPr lang="en-CA"/>
              <a:t>Secondary to cerebral scarring from head injury, birth trauma, infection, stroke</a:t>
            </a:r>
            <a:endParaRPr/>
          </a:p>
          <a:p>
            <a:pPr indent="-171450" lvl="0" marL="228600" rtl="0" algn="l">
              <a:lnSpc>
                <a:spcPct val="120000"/>
              </a:lnSpc>
              <a:spcBef>
                <a:spcPts val="1000"/>
              </a:spcBef>
              <a:spcAft>
                <a:spcPts val="0"/>
              </a:spcAft>
              <a:buClr>
                <a:schemeClr val="lt1"/>
              </a:buClr>
              <a:buSzPct val="125000"/>
              <a:buChar char="•"/>
            </a:pPr>
            <a:r>
              <a:rPr lang="en-CA"/>
              <a:t>Epilepsy often coexists with cerebral palsy</a:t>
            </a:r>
            <a:endParaRPr/>
          </a:p>
          <a:p>
            <a:pPr indent="-171450" lvl="0" marL="228600" rtl="0" algn="l">
              <a:lnSpc>
                <a:spcPct val="120000"/>
              </a:lnSpc>
              <a:spcBef>
                <a:spcPts val="1000"/>
              </a:spcBef>
              <a:spcAft>
                <a:spcPts val="0"/>
              </a:spcAft>
              <a:buClr>
                <a:schemeClr val="lt1"/>
              </a:buClr>
              <a:buSzPct val="125000"/>
              <a:buChar char="•"/>
            </a:pPr>
            <a:r>
              <a:rPr lang="en-CA"/>
              <a:t>Certain stimuli might trigger epileptic seizures such as flashing lights, patterns on walls, touch, noise, or scents</a:t>
            </a:r>
            <a:endParaRPr/>
          </a:p>
          <a:p>
            <a:pPr indent="-171450" lvl="0" marL="228600" rtl="0" algn="l">
              <a:lnSpc>
                <a:spcPct val="120000"/>
              </a:lnSpc>
              <a:spcBef>
                <a:spcPts val="1000"/>
              </a:spcBef>
              <a:spcAft>
                <a:spcPts val="0"/>
              </a:spcAft>
              <a:buClr>
                <a:schemeClr val="lt1"/>
              </a:buClr>
              <a:buSzPct val="125000"/>
              <a:buChar char="•"/>
            </a:pPr>
            <a:r>
              <a:rPr lang="en-CA"/>
              <a:t>It is generally agreed that emotional stress can precipitate a seizure  </a:t>
            </a:r>
            <a:endParaRPr/>
          </a:p>
          <a:p>
            <a:pPr indent="-52387" lvl="0" marL="228600" rtl="0" algn="l">
              <a:lnSpc>
                <a:spcPct val="120000"/>
              </a:lnSpc>
              <a:spcBef>
                <a:spcPts val="1000"/>
              </a:spcBef>
              <a:spcAft>
                <a:spcPts val="0"/>
              </a:spcAft>
              <a:buClr>
                <a:schemeClr val="lt1"/>
              </a:buClr>
              <a:buSzPct val="125000"/>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17"/>
          <p:cNvSpPr txBox="1"/>
          <p:nvPr>
            <p:ph type="title"/>
          </p:nvPr>
        </p:nvSpPr>
        <p:spPr>
          <a:xfrm>
            <a:off x="7725093" y="845820"/>
            <a:ext cx="4230687" cy="102266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wentieth Century"/>
              <a:buNone/>
            </a:pPr>
            <a:r>
              <a:rPr b="1" lang="en-CA"/>
              <a:t>TYPES OF SEIZURES </a:t>
            </a:r>
            <a:endParaRPr/>
          </a:p>
        </p:txBody>
      </p:sp>
      <p:sp>
        <p:nvSpPr>
          <p:cNvPr id="326" name="Google Shape;326;p17"/>
          <p:cNvSpPr txBox="1"/>
          <p:nvPr>
            <p:ph idx="1" type="body"/>
          </p:nvPr>
        </p:nvSpPr>
        <p:spPr>
          <a:xfrm>
            <a:off x="362350" y="267650"/>
            <a:ext cx="9675300" cy="4113300"/>
          </a:xfrm>
          <a:prstGeom prst="rect">
            <a:avLst/>
          </a:prstGeom>
          <a:noFill/>
          <a:ln>
            <a:noFill/>
          </a:ln>
        </p:spPr>
        <p:txBody>
          <a:bodyPr anchorCtr="0" anchor="t" bIns="45700" lIns="91425" spcFirstLastPara="1" rIns="91425" wrap="square" tIns="45700">
            <a:noAutofit/>
          </a:bodyPr>
          <a:lstStyle/>
          <a:p>
            <a:pPr indent="0" lvl="0" marL="0" rtl="0" algn="l">
              <a:lnSpc>
                <a:spcPct val="120000"/>
              </a:lnSpc>
              <a:spcBef>
                <a:spcPts val="0"/>
              </a:spcBef>
              <a:spcAft>
                <a:spcPts val="0"/>
              </a:spcAft>
              <a:buClr>
                <a:schemeClr val="lt1"/>
              </a:buClr>
              <a:buSzPts val="1500"/>
              <a:buNone/>
            </a:pPr>
            <a:r>
              <a:rPr lang="en-CA" sz="1000"/>
              <a:t>Partial Seizures</a:t>
            </a:r>
            <a:endParaRPr sz="2200"/>
          </a:p>
          <a:p>
            <a:pPr indent="0" lvl="0" marL="0" rtl="0" algn="l">
              <a:lnSpc>
                <a:spcPct val="120000"/>
              </a:lnSpc>
              <a:spcBef>
                <a:spcPts val="1000"/>
              </a:spcBef>
              <a:spcAft>
                <a:spcPts val="0"/>
              </a:spcAft>
              <a:buClr>
                <a:schemeClr val="lt1"/>
              </a:buClr>
              <a:buSzPts val="1500"/>
              <a:buNone/>
            </a:pPr>
            <a:r>
              <a:rPr lang="en-CA" sz="1000"/>
              <a:t>There is no impairment of the consciousness; an aura or prodromal symptoms are the only manifestations</a:t>
            </a:r>
            <a:endParaRPr sz="2200"/>
          </a:p>
          <a:p>
            <a:pPr indent="0" lvl="0" marL="0" rtl="0" algn="l">
              <a:lnSpc>
                <a:spcPct val="120000"/>
              </a:lnSpc>
              <a:spcBef>
                <a:spcPts val="1000"/>
              </a:spcBef>
              <a:spcAft>
                <a:spcPts val="0"/>
              </a:spcAft>
              <a:buClr>
                <a:schemeClr val="lt1"/>
              </a:buClr>
              <a:buSzPts val="1500"/>
              <a:buNone/>
            </a:pPr>
            <a:r>
              <a:rPr lang="en-CA" sz="1000"/>
              <a:t>It is possible that a partial seizure could lead to a generalized seizure</a:t>
            </a:r>
            <a:endParaRPr sz="2200"/>
          </a:p>
          <a:p>
            <a:pPr indent="0" lvl="0" marL="0" rtl="0" algn="l">
              <a:lnSpc>
                <a:spcPct val="120000"/>
              </a:lnSpc>
              <a:spcBef>
                <a:spcPts val="1000"/>
              </a:spcBef>
              <a:spcAft>
                <a:spcPts val="0"/>
              </a:spcAft>
              <a:buClr>
                <a:schemeClr val="lt1"/>
              </a:buClr>
              <a:buSzPts val="1500"/>
              <a:buNone/>
            </a:pPr>
            <a:r>
              <a:rPr lang="en-CA" sz="1000"/>
              <a:t>Generalized Seizures </a:t>
            </a:r>
            <a:endParaRPr sz="2200"/>
          </a:p>
          <a:p>
            <a:pPr indent="0" lvl="0" marL="0" rtl="0" algn="l">
              <a:lnSpc>
                <a:spcPct val="120000"/>
              </a:lnSpc>
              <a:spcBef>
                <a:spcPts val="1000"/>
              </a:spcBef>
              <a:spcAft>
                <a:spcPts val="0"/>
              </a:spcAft>
              <a:buClr>
                <a:schemeClr val="lt1"/>
              </a:buClr>
              <a:buSzPts val="1500"/>
              <a:buNone/>
            </a:pPr>
            <a:r>
              <a:rPr lang="en-CA" sz="1000"/>
              <a:t>Include what are often referred to as petit mal and grand mal seizures</a:t>
            </a:r>
            <a:endParaRPr sz="2200"/>
          </a:p>
          <a:p>
            <a:pPr indent="0" lvl="0" marL="0" rtl="0" algn="l">
              <a:lnSpc>
                <a:spcPct val="120000"/>
              </a:lnSpc>
              <a:spcBef>
                <a:spcPts val="1000"/>
              </a:spcBef>
              <a:spcAft>
                <a:spcPts val="0"/>
              </a:spcAft>
              <a:buClr>
                <a:schemeClr val="lt1"/>
              </a:buClr>
              <a:buSzPts val="1500"/>
              <a:buNone/>
            </a:pPr>
            <a:r>
              <a:rPr lang="en-CA" sz="1000"/>
              <a:t>Petit Mal </a:t>
            </a:r>
            <a:endParaRPr sz="2200"/>
          </a:p>
          <a:p>
            <a:pPr indent="-215900" lvl="1" marL="685800" rtl="0" algn="l">
              <a:lnSpc>
                <a:spcPct val="120000"/>
              </a:lnSpc>
              <a:spcBef>
                <a:spcPts val="500"/>
              </a:spcBef>
              <a:spcAft>
                <a:spcPts val="0"/>
              </a:spcAft>
              <a:buClr>
                <a:schemeClr val="lt1"/>
              </a:buClr>
              <a:buSzPts val="1300"/>
              <a:buChar char="•"/>
            </a:pPr>
            <a:r>
              <a:rPr lang="en-CA" sz="1000"/>
              <a:t>Is also known as absence seizure</a:t>
            </a:r>
            <a:endParaRPr sz="1800"/>
          </a:p>
          <a:p>
            <a:pPr indent="-215900" lvl="1" marL="685800" rtl="0" algn="l">
              <a:lnSpc>
                <a:spcPct val="120000"/>
              </a:lnSpc>
              <a:spcBef>
                <a:spcPts val="500"/>
              </a:spcBef>
              <a:spcAft>
                <a:spcPts val="0"/>
              </a:spcAft>
              <a:buClr>
                <a:schemeClr val="lt1"/>
              </a:buClr>
              <a:buSzPts val="1300"/>
              <a:buChar char="•"/>
            </a:pPr>
            <a:r>
              <a:rPr lang="en-CA" sz="1000"/>
              <a:t>The symptoms include a blank stare, a transient loss of consciousness and an increase or decrease in postural muscle tone</a:t>
            </a:r>
            <a:endParaRPr sz="1800"/>
          </a:p>
          <a:p>
            <a:pPr indent="-215900" lvl="1" marL="685800" rtl="0" algn="l">
              <a:lnSpc>
                <a:spcPct val="120000"/>
              </a:lnSpc>
              <a:spcBef>
                <a:spcPts val="500"/>
              </a:spcBef>
              <a:spcAft>
                <a:spcPts val="0"/>
              </a:spcAft>
              <a:buClr>
                <a:schemeClr val="lt1"/>
              </a:buClr>
              <a:buSzPts val="1300"/>
              <a:buChar char="•"/>
            </a:pPr>
            <a:r>
              <a:rPr lang="en-CA" sz="1000"/>
              <a:t>The may last a few seconds to almost a minute</a:t>
            </a:r>
            <a:endParaRPr sz="1800"/>
          </a:p>
          <a:p>
            <a:pPr indent="0" lvl="0" marL="0" rtl="0" algn="l">
              <a:lnSpc>
                <a:spcPct val="120000"/>
              </a:lnSpc>
              <a:spcBef>
                <a:spcPts val="1000"/>
              </a:spcBef>
              <a:spcAft>
                <a:spcPts val="0"/>
              </a:spcAft>
              <a:buClr>
                <a:schemeClr val="lt1"/>
              </a:buClr>
              <a:buSzPts val="1500"/>
              <a:buNone/>
            </a:pPr>
            <a:r>
              <a:rPr lang="en-CA" sz="1000"/>
              <a:t>Grand Mal</a:t>
            </a:r>
            <a:endParaRPr sz="2200"/>
          </a:p>
          <a:p>
            <a:pPr indent="-215900" lvl="1" marL="685800" rtl="0" algn="l">
              <a:lnSpc>
                <a:spcPct val="120000"/>
              </a:lnSpc>
              <a:spcBef>
                <a:spcPts val="500"/>
              </a:spcBef>
              <a:spcAft>
                <a:spcPts val="0"/>
              </a:spcAft>
              <a:buClr>
                <a:schemeClr val="lt1"/>
              </a:buClr>
              <a:buSzPts val="1300"/>
              <a:buChar char="•"/>
            </a:pPr>
            <a:r>
              <a:rPr lang="en-CA" sz="1000"/>
              <a:t>Is also referred to as a tonic – clonic seizure</a:t>
            </a:r>
            <a:endParaRPr sz="1800"/>
          </a:p>
          <a:p>
            <a:pPr indent="-215900" lvl="1" marL="685800" rtl="0" algn="l">
              <a:lnSpc>
                <a:spcPct val="120000"/>
              </a:lnSpc>
              <a:spcBef>
                <a:spcPts val="500"/>
              </a:spcBef>
              <a:spcAft>
                <a:spcPts val="0"/>
              </a:spcAft>
              <a:buClr>
                <a:schemeClr val="lt1"/>
              </a:buClr>
              <a:buSzPts val="1300"/>
              <a:buChar char="•"/>
            </a:pPr>
            <a:r>
              <a:rPr lang="en-CA" sz="1000"/>
              <a:t>There are tonic contractions of muscles, loss of consciousness and bladder and bowel incontinence, followed by bilateral, rhythmical contraction and relaxation of the limbs</a:t>
            </a:r>
            <a:endParaRPr sz="1800"/>
          </a:p>
          <a:p>
            <a:pPr indent="0" lvl="0" marL="0" rtl="0" algn="l">
              <a:lnSpc>
                <a:spcPct val="120000"/>
              </a:lnSpc>
              <a:spcBef>
                <a:spcPts val="1000"/>
              </a:spcBef>
              <a:spcAft>
                <a:spcPts val="0"/>
              </a:spcAft>
              <a:buClr>
                <a:schemeClr val="lt1"/>
              </a:buClr>
              <a:buSzPts val="1500"/>
              <a:buNone/>
            </a:pPr>
            <a:r>
              <a:rPr lang="en-CA" sz="1000"/>
              <a:t>After the seizure there is a slow return to consciousness</a:t>
            </a:r>
            <a:endParaRPr sz="2200"/>
          </a:p>
          <a:p>
            <a:pPr indent="0" lvl="0" marL="0" rtl="0" algn="l">
              <a:lnSpc>
                <a:spcPct val="120000"/>
              </a:lnSpc>
              <a:spcBef>
                <a:spcPts val="1000"/>
              </a:spcBef>
              <a:spcAft>
                <a:spcPts val="0"/>
              </a:spcAft>
              <a:buClr>
                <a:schemeClr val="lt1"/>
              </a:buClr>
              <a:buSzPts val="1500"/>
              <a:buNone/>
            </a:pPr>
            <a:r>
              <a:rPr lang="en-CA" sz="1000"/>
              <a:t>The person may experience confusion and fatigue could last a few days</a:t>
            </a:r>
            <a:endParaRPr sz="2200"/>
          </a:p>
          <a:p>
            <a:pPr indent="0" lvl="0" marL="0" rtl="0" algn="l">
              <a:lnSpc>
                <a:spcPct val="120000"/>
              </a:lnSpc>
              <a:spcBef>
                <a:spcPts val="1000"/>
              </a:spcBef>
              <a:spcAft>
                <a:spcPts val="0"/>
              </a:spcAft>
              <a:buClr>
                <a:schemeClr val="lt1"/>
              </a:buClr>
              <a:buSzPts val="1500"/>
              <a:buNone/>
            </a:pPr>
            <a:r>
              <a:rPr lang="en-CA" sz="1000"/>
              <a:t>Medical treatment involves treating the underlying cause of the seizures</a:t>
            </a:r>
            <a:endParaRPr sz="2200"/>
          </a:p>
          <a:p>
            <a:pPr indent="0" lvl="0" marL="0" rtl="0" algn="l">
              <a:lnSpc>
                <a:spcPct val="120000"/>
              </a:lnSpc>
              <a:spcBef>
                <a:spcPts val="1000"/>
              </a:spcBef>
              <a:spcAft>
                <a:spcPts val="0"/>
              </a:spcAft>
              <a:buClr>
                <a:schemeClr val="lt1"/>
              </a:buClr>
              <a:buSzPts val="1500"/>
              <a:buNone/>
            </a:pPr>
            <a:r>
              <a:rPr lang="en-CA" sz="1000"/>
              <a:t>Some may require anticonvulsant medications </a:t>
            </a:r>
            <a:endParaRPr sz="2200"/>
          </a:p>
          <a:p>
            <a:pPr indent="0" lvl="0" marL="0" rtl="0" algn="l">
              <a:lnSpc>
                <a:spcPct val="120000"/>
              </a:lnSpc>
              <a:spcBef>
                <a:spcPts val="1000"/>
              </a:spcBef>
              <a:spcAft>
                <a:spcPts val="0"/>
              </a:spcAft>
              <a:buClr>
                <a:schemeClr val="lt1"/>
              </a:buClr>
              <a:buSzPts val="1500"/>
              <a:buNone/>
            </a:pPr>
            <a:r>
              <a:rPr lang="en-CA" sz="1000"/>
              <a:t>Status Epilepticus  </a:t>
            </a:r>
            <a:endParaRPr sz="2200"/>
          </a:p>
          <a:p>
            <a:pPr indent="0" lvl="0" marL="0" rtl="0" algn="l">
              <a:lnSpc>
                <a:spcPct val="120000"/>
              </a:lnSpc>
              <a:spcBef>
                <a:spcPts val="1000"/>
              </a:spcBef>
              <a:spcAft>
                <a:spcPts val="0"/>
              </a:spcAft>
              <a:buClr>
                <a:schemeClr val="lt1"/>
              </a:buClr>
              <a:buSzPts val="1500"/>
              <a:buNone/>
            </a:pPr>
            <a:r>
              <a:rPr lang="en-CA" sz="1000"/>
              <a:t>Is a seizure that does not stop spontaneously or seizures that occur in rapid succession without recovery of full consciousness</a:t>
            </a:r>
            <a:endParaRPr sz="2200"/>
          </a:p>
          <a:p>
            <a:pPr indent="0" lvl="0" marL="0" rtl="0" algn="l">
              <a:lnSpc>
                <a:spcPct val="120000"/>
              </a:lnSpc>
              <a:spcBef>
                <a:spcPts val="1000"/>
              </a:spcBef>
              <a:spcAft>
                <a:spcPts val="0"/>
              </a:spcAft>
              <a:buClr>
                <a:schemeClr val="lt1"/>
              </a:buClr>
              <a:buSzPts val="1500"/>
              <a:buNone/>
            </a:pPr>
            <a:r>
              <a:rPr lang="en-CA" sz="1000"/>
              <a:t>It is considered a medical emergency if this occurs with the tonic-clonic type of seizure</a:t>
            </a:r>
            <a:endParaRPr sz="2200"/>
          </a:p>
          <a:p>
            <a:pPr indent="0" lvl="0" marL="0" rtl="0" algn="l">
              <a:lnSpc>
                <a:spcPct val="120000"/>
              </a:lnSpc>
              <a:spcBef>
                <a:spcPts val="1000"/>
              </a:spcBef>
              <a:spcAft>
                <a:spcPts val="0"/>
              </a:spcAft>
              <a:buClr>
                <a:schemeClr val="lt1"/>
              </a:buClr>
              <a:buSzPts val="1500"/>
              <a:buNone/>
            </a:pPr>
            <a:r>
              <a:rPr lang="en-CA" sz="1000"/>
              <a:t>The primary cause of this serious condition in a person who is already diagnosed with epilepsy is noncompliance with medication use</a:t>
            </a:r>
            <a:endParaRPr sz="22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18"/>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wentieth Century"/>
              <a:buNone/>
            </a:pPr>
            <a:r>
              <a:rPr lang="en-CA"/>
              <a:t>SYMPTOMS</a:t>
            </a:r>
            <a:endParaRPr/>
          </a:p>
        </p:txBody>
      </p:sp>
      <p:sp>
        <p:nvSpPr>
          <p:cNvPr id="332" name="Google Shape;332;p18"/>
          <p:cNvSpPr txBox="1"/>
          <p:nvPr>
            <p:ph idx="1" type="body"/>
          </p:nvPr>
        </p:nvSpPr>
        <p:spPr>
          <a:xfrm>
            <a:off x="1141412" y="2249487"/>
            <a:ext cx="9905999" cy="3541714"/>
          </a:xfrm>
          <a:prstGeom prst="rect">
            <a:avLst/>
          </a:prstGeom>
          <a:noFill/>
          <a:ln>
            <a:noFill/>
          </a:ln>
        </p:spPr>
        <p:txBody>
          <a:bodyPr anchorCtr="0" anchor="t" bIns="45700" lIns="91425" spcFirstLastPara="1" rIns="91425" wrap="square" tIns="45700">
            <a:normAutofit/>
          </a:bodyPr>
          <a:lstStyle/>
          <a:p>
            <a:pPr indent="-228600" lvl="0" marL="228600" rtl="0" algn="l">
              <a:lnSpc>
                <a:spcPct val="120000"/>
              </a:lnSpc>
              <a:spcBef>
                <a:spcPts val="0"/>
              </a:spcBef>
              <a:spcAft>
                <a:spcPts val="0"/>
              </a:spcAft>
              <a:buClr>
                <a:schemeClr val="lt1"/>
              </a:buClr>
              <a:buSzPts val="3000"/>
              <a:buChar char="•"/>
            </a:pPr>
            <a:r>
              <a:rPr lang="en-CA"/>
              <a:t>There may be altered motor activity</a:t>
            </a:r>
            <a:endParaRPr/>
          </a:p>
          <a:p>
            <a:pPr indent="-228600" lvl="0" marL="228600" rtl="0" algn="l">
              <a:lnSpc>
                <a:spcPct val="120000"/>
              </a:lnSpc>
              <a:spcBef>
                <a:spcPts val="1000"/>
              </a:spcBef>
              <a:spcAft>
                <a:spcPts val="0"/>
              </a:spcAft>
              <a:buClr>
                <a:schemeClr val="lt1"/>
              </a:buClr>
              <a:buSzPts val="3000"/>
              <a:buChar char="•"/>
            </a:pPr>
            <a:r>
              <a:rPr lang="en-CA"/>
              <a:t>An aura or prodromal symptoms may include sensory, visual and auditory disturbances</a:t>
            </a:r>
            <a:endParaRPr/>
          </a:p>
          <a:p>
            <a:pPr indent="-228600" lvl="0" marL="228600" rtl="0" algn="l">
              <a:lnSpc>
                <a:spcPct val="120000"/>
              </a:lnSpc>
              <a:spcBef>
                <a:spcPts val="1000"/>
              </a:spcBef>
              <a:spcAft>
                <a:spcPts val="0"/>
              </a:spcAft>
              <a:buClr>
                <a:schemeClr val="lt1"/>
              </a:buClr>
              <a:buSzPts val="3000"/>
              <a:buChar char="•"/>
            </a:pPr>
            <a:r>
              <a:rPr lang="en-CA"/>
              <a:t>Autonomic symptoms may manifest such as flushing, pupil changes, and tachycardia</a:t>
            </a:r>
            <a:endParaRPr/>
          </a:p>
          <a:p>
            <a:pPr indent="-228600" lvl="0" marL="228600" rtl="0" algn="l">
              <a:lnSpc>
                <a:spcPct val="120000"/>
              </a:lnSpc>
              <a:spcBef>
                <a:spcPts val="1000"/>
              </a:spcBef>
              <a:spcAft>
                <a:spcPts val="0"/>
              </a:spcAft>
              <a:buClr>
                <a:schemeClr val="lt1"/>
              </a:buClr>
              <a:buSzPts val="3000"/>
              <a:buChar char="•"/>
            </a:pPr>
            <a:r>
              <a:rPr lang="en-CA"/>
              <a:t>After the seizure the person is generally fatigued and disoriented</a:t>
            </a:r>
            <a:endParaRPr/>
          </a:p>
          <a:p>
            <a:pPr indent="0" lvl="0" marL="0" rtl="0" algn="l">
              <a:lnSpc>
                <a:spcPct val="120000"/>
              </a:lnSpc>
              <a:spcBef>
                <a:spcPts val="1000"/>
              </a:spcBef>
              <a:spcAft>
                <a:spcPts val="0"/>
              </a:spcAft>
              <a:buClr>
                <a:schemeClr val="lt1"/>
              </a:buClr>
              <a:buSzPts val="3000"/>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19"/>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wentieth Century"/>
              <a:buNone/>
            </a:pPr>
            <a:r>
              <a:rPr lang="en-CA"/>
              <a:t>CONTRAINDICATIONS</a:t>
            </a:r>
            <a:endParaRPr/>
          </a:p>
        </p:txBody>
      </p:sp>
      <p:sp>
        <p:nvSpPr>
          <p:cNvPr id="338" name="Google Shape;338;p19"/>
          <p:cNvSpPr txBox="1"/>
          <p:nvPr>
            <p:ph idx="1" type="body"/>
          </p:nvPr>
        </p:nvSpPr>
        <p:spPr>
          <a:xfrm>
            <a:off x="1141412" y="2249487"/>
            <a:ext cx="9905999" cy="3541714"/>
          </a:xfrm>
          <a:prstGeom prst="rect">
            <a:avLst/>
          </a:prstGeom>
          <a:noFill/>
          <a:ln>
            <a:noFill/>
          </a:ln>
        </p:spPr>
        <p:txBody>
          <a:bodyPr anchorCtr="0" anchor="t" bIns="45700" lIns="91425" spcFirstLastPara="1" rIns="91425" wrap="square" tIns="45700">
            <a:normAutofit/>
          </a:bodyPr>
          <a:lstStyle/>
          <a:p>
            <a:pPr indent="-228600" lvl="0" marL="228600" rtl="0" algn="l">
              <a:lnSpc>
                <a:spcPct val="120000"/>
              </a:lnSpc>
              <a:spcBef>
                <a:spcPts val="0"/>
              </a:spcBef>
              <a:spcAft>
                <a:spcPts val="0"/>
              </a:spcAft>
              <a:buClr>
                <a:schemeClr val="lt1"/>
              </a:buClr>
              <a:buSzPts val="3000"/>
              <a:buChar char="•"/>
            </a:pPr>
            <a:r>
              <a:rPr lang="en-CA"/>
              <a:t>Deep vigorous or painful techniques that increase SNS firing</a:t>
            </a:r>
            <a:endParaRPr/>
          </a:p>
          <a:p>
            <a:pPr indent="-228600" lvl="0" marL="228600" rtl="0" algn="l">
              <a:lnSpc>
                <a:spcPct val="120000"/>
              </a:lnSpc>
              <a:spcBef>
                <a:spcPts val="1000"/>
              </a:spcBef>
              <a:spcAft>
                <a:spcPts val="0"/>
              </a:spcAft>
              <a:buClr>
                <a:schemeClr val="lt1"/>
              </a:buClr>
              <a:buSzPts val="3000"/>
              <a:buChar char="•"/>
            </a:pPr>
            <a:r>
              <a:rPr lang="en-CA"/>
              <a:t>New treatment techniques and hydrotherapy should be introduced gradually to avoid triggering a seizure</a:t>
            </a:r>
            <a:endParaRPr/>
          </a:p>
          <a:p>
            <a:pPr indent="0" lvl="0" marL="0" rtl="0" algn="l">
              <a:lnSpc>
                <a:spcPct val="120000"/>
              </a:lnSpc>
              <a:spcBef>
                <a:spcPts val="1000"/>
              </a:spcBef>
              <a:spcAft>
                <a:spcPts val="0"/>
              </a:spcAft>
              <a:buClr>
                <a:schemeClr val="lt1"/>
              </a:buClr>
              <a:buSzPts val="3000"/>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p20"/>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wentieth Century"/>
              <a:buNone/>
            </a:pPr>
            <a:r>
              <a:rPr b="1" lang="en-CA"/>
              <a:t>HEALTH HISTORY QUESTIONS </a:t>
            </a:r>
            <a:endParaRPr/>
          </a:p>
        </p:txBody>
      </p:sp>
      <p:sp>
        <p:nvSpPr>
          <p:cNvPr id="344" name="Google Shape;344;p20"/>
          <p:cNvSpPr txBox="1"/>
          <p:nvPr>
            <p:ph idx="1" type="body"/>
          </p:nvPr>
        </p:nvSpPr>
        <p:spPr>
          <a:xfrm>
            <a:off x="1141412" y="2249486"/>
            <a:ext cx="10265728" cy="5362893"/>
          </a:xfrm>
          <a:prstGeom prst="rect">
            <a:avLst/>
          </a:prstGeom>
          <a:noFill/>
          <a:ln>
            <a:noFill/>
          </a:ln>
        </p:spPr>
        <p:txBody>
          <a:bodyPr anchorCtr="0" anchor="t" bIns="45700" lIns="91425" spcFirstLastPara="1" rIns="91425" wrap="square" tIns="45700">
            <a:normAutofit/>
          </a:bodyPr>
          <a:lstStyle/>
          <a:p>
            <a:pPr indent="-228600" lvl="0" marL="228600" rtl="0" algn="l">
              <a:lnSpc>
                <a:spcPct val="120000"/>
              </a:lnSpc>
              <a:spcBef>
                <a:spcPts val="0"/>
              </a:spcBef>
              <a:spcAft>
                <a:spcPts val="0"/>
              </a:spcAft>
              <a:buClr>
                <a:schemeClr val="lt1"/>
              </a:buClr>
              <a:buSzPts val="3000"/>
              <a:buChar char="•"/>
            </a:pPr>
            <a:r>
              <a:rPr lang="en-CA"/>
              <a:t>What type of seizures do you experience?</a:t>
            </a:r>
            <a:endParaRPr/>
          </a:p>
          <a:p>
            <a:pPr indent="-228600" lvl="0" marL="228600" rtl="0" algn="l">
              <a:lnSpc>
                <a:spcPct val="120000"/>
              </a:lnSpc>
              <a:spcBef>
                <a:spcPts val="1000"/>
              </a:spcBef>
              <a:spcAft>
                <a:spcPts val="0"/>
              </a:spcAft>
              <a:buClr>
                <a:schemeClr val="lt1"/>
              </a:buClr>
              <a:buSzPts val="3000"/>
              <a:buChar char="•"/>
            </a:pPr>
            <a:r>
              <a:rPr lang="en-CA"/>
              <a:t>When was the last seizure?</a:t>
            </a:r>
            <a:endParaRPr/>
          </a:p>
          <a:p>
            <a:pPr indent="-228600" lvl="0" marL="228600" rtl="0" algn="l">
              <a:lnSpc>
                <a:spcPct val="120000"/>
              </a:lnSpc>
              <a:spcBef>
                <a:spcPts val="1000"/>
              </a:spcBef>
              <a:spcAft>
                <a:spcPts val="0"/>
              </a:spcAft>
              <a:buClr>
                <a:schemeClr val="lt1"/>
              </a:buClr>
              <a:buSzPts val="3000"/>
              <a:buChar char="•"/>
            </a:pPr>
            <a:r>
              <a:rPr lang="en-CA"/>
              <a:t>What are the frequency and severity of seizures?</a:t>
            </a:r>
            <a:endParaRPr/>
          </a:p>
          <a:p>
            <a:pPr indent="-228600" lvl="0" marL="228600" rtl="0" algn="l">
              <a:lnSpc>
                <a:spcPct val="120000"/>
              </a:lnSpc>
              <a:spcBef>
                <a:spcPts val="1000"/>
              </a:spcBef>
              <a:spcAft>
                <a:spcPts val="0"/>
              </a:spcAft>
              <a:buClr>
                <a:schemeClr val="lt1"/>
              </a:buClr>
              <a:buSzPts val="3000"/>
              <a:buChar char="•"/>
            </a:pPr>
            <a:r>
              <a:rPr lang="en-CA"/>
              <a:t>Is medication used? If so, are the seizures controlled?</a:t>
            </a:r>
            <a:endParaRPr/>
          </a:p>
          <a:p>
            <a:pPr indent="-228600" lvl="0" marL="228600" rtl="0" algn="l">
              <a:lnSpc>
                <a:spcPct val="120000"/>
              </a:lnSpc>
              <a:spcBef>
                <a:spcPts val="1000"/>
              </a:spcBef>
              <a:spcAft>
                <a:spcPts val="0"/>
              </a:spcAft>
              <a:buClr>
                <a:schemeClr val="lt1"/>
              </a:buClr>
              <a:buSzPts val="3000"/>
              <a:buChar char="•"/>
            </a:pPr>
            <a:r>
              <a:rPr lang="en-CA"/>
              <a:t>What are the triggers of the seizures?</a:t>
            </a:r>
            <a:endParaRPr/>
          </a:p>
          <a:p>
            <a:pPr indent="-228600" lvl="0" marL="228600" rtl="0" algn="l">
              <a:lnSpc>
                <a:spcPct val="120000"/>
              </a:lnSpc>
              <a:spcBef>
                <a:spcPts val="1000"/>
              </a:spcBef>
              <a:spcAft>
                <a:spcPts val="0"/>
              </a:spcAft>
              <a:buClr>
                <a:schemeClr val="lt1"/>
              </a:buClr>
              <a:buSzPts val="3000"/>
              <a:buChar char="•"/>
            </a:pPr>
            <a:r>
              <a:rPr lang="en-CA"/>
              <a:t>A verbal contract is suggested to establish a protocol should the client have a seizure during treatment. (client triggering a seizure onset, what the therapist should do during the seizure)</a:t>
            </a:r>
            <a:endParaRPr/>
          </a:p>
          <a:p>
            <a:pPr indent="0" lvl="0" marL="0" rtl="0" algn="l">
              <a:lnSpc>
                <a:spcPct val="120000"/>
              </a:lnSpc>
              <a:spcBef>
                <a:spcPts val="1000"/>
              </a:spcBef>
              <a:spcAft>
                <a:spcPts val="0"/>
              </a:spcAft>
              <a:buClr>
                <a:schemeClr val="lt1"/>
              </a:buClr>
              <a:buSzPts val="3000"/>
              <a:buNone/>
            </a:pPr>
            <a: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p21"/>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wentieth Century"/>
              <a:buNone/>
            </a:pPr>
            <a:r>
              <a:rPr lang="en-CA"/>
              <a:t>TREATMENT</a:t>
            </a:r>
            <a:endParaRPr/>
          </a:p>
        </p:txBody>
      </p:sp>
      <p:sp>
        <p:nvSpPr>
          <p:cNvPr id="350" name="Google Shape;350;p21"/>
          <p:cNvSpPr txBox="1"/>
          <p:nvPr>
            <p:ph idx="1" type="body"/>
          </p:nvPr>
        </p:nvSpPr>
        <p:spPr>
          <a:xfrm>
            <a:off x="1141413" y="1691640"/>
            <a:ext cx="9905998" cy="5166360"/>
          </a:xfrm>
          <a:prstGeom prst="rect">
            <a:avLst/>
          </a:prstGeom>
          <a:noFill/>
          <a:ln>
            <a:noFill/>
          </a:ln>
        </p:spPr>
        <p:txBody>
          <a:bodyPr anchorCtr="0" anchor="t" bIns="45700" lIns="91425" spcFirstLastPara="1" rIns="91425" wrap="square" tIns="45700">
            <a:normAutofit fontScale="77500" lnSpcReduction="20000"/>
          </a:bodyPr>
          <a:lstStyle/>
          <a:p>
            <a:pPr indent="-228600" lvl="0" marL="228600" rtl="0" algn="l">
              <a:lnSpc>
                <a:spcPct val="120000"/>
              </a:lnSpc>
              <a:spcBef>
                <a:spcPts val="0"/>
              </a:spcBef>
              <a:spcAft>
                <a:spcPts val="0"/>
              </a:spcAft>
              <a:buClr>
                <a:schemeClr val="lt1"/>
              </a:buClr>
              <a:buSzPct val="125000"/>
              <a:buChar char="•"/>
            </a:pPr>
            <a:r>
              <a:rPr lang="en-CA"/>
              <a:t>Therapist may choose to do the massage on a mat on the floor if the client usually experiences seizures with large uncontrolled movements</a:t>
            </a:r>
            <a:endParaRPr/>
          </a:p>
          <a:p>
            <a:pPr indent="-228600" lvl="0" marL="228600" rtl="0" algn="l">
              <a:lnSpc>
                <a:spcPct val="120000"/>
              </a:lnSpc>
              <a:spcBef>
                <a:spcPts val="1000"/>
              </a:spcBef>
              <a:spcAft>
                <a:spcPts val="0"/>
              </a:spcAft>
              <a:buClr>
                <a:schemeClr val="lt1"/>
              </a:buClr>
              <a:buSzPct val="125000"/>
              <a:buChar char="•"/>
            </a:pPr>
            <a:r>
              <a:rPr lang="en-CA"/>
              <a:t>Pillows are kept near by if needed</a:t>
            </a:r>
            <a:endParaRPr/>
          </a:p>
          <a:p>
            <a:pPr indent="-228600" lvl="0" marL="228600" rtl="0" algn="l">
              <a:lnSpc>
                <a:spcPct val="120000"/>
              </a:lnSpc>
              <a:spcBef>
                <a:spcPts val="1000"/>
              </a:spcBef>
              <a:spcAft>
                <a:spcPts val="0"/>
              </a:spcAft>
              <a:buClr>
                <a:schemeClr val="lt1"/>
              </a:buClr>
              <a:buSzPct val="125000"/>
              <a:buChar char="•"/>
            </a:pPr>
            <a:r>
              <a:rPr lang="en-CA"/>
              <a:t>Massage treatment will not be specifically for seizures</a:t>
            </a:r>
            <a:endParaRPr/>
          </a:p>
          <a:p>
            <a:pPr indent="-228600" lvl="0" marL="228600" rtl="0" algn="l">
              <a:lnSpc>
                <a:spcPct val="120000"/>
              </a:lnSpc>
              <a:spcBef>
                <a:spcPts val="1000"/>
              </a:spcBef>
              <a:spcAft>
                <a:spcPts val="0"/>
              </a:spcAft>
              <a:buClr>
                <a:schemeClr val="lt1"/>
              </a:buClr>
              <a:buSzPct val="125000"/>
              <a:buChar char="•"/>
            </a:pPr>
            <a:r>
              <a:rPr lang="en-CA"/>
              <a:t>The focus will be on the clients requests but is performed in the context of a stress reduction treatment</a:t>
            </a:r>
            <a:endParaRPr/>
          </a:p>
          <a:p>
            <a:pPr indent="-228600" lvl="0" marL="228600" rtl="0" algn="l">
              <a:lnSpc>
                <a:spcPct val="120000"/>
              </a:lnSpc>
              <a:spcBef>
                <a:spcPts val="1000"/>
              </a:spcBef>
              <a:spcAft>
                <a:spcPts val="0"/>
              </a:spcAft>
              <a:buClr>
                <a:schemeClr val="lt1"/>
              </a:buClr>
              <a:buSzPct val="125000"/>
              <a:buChar char="•"/>
            </a:pPr>
            <a:r>
              <a:rPr lang="en-CA"/>
              <a:t>Slow gentle techniques are indicated, avoiding abrupt actions</a:t>
            </a:r>
            <a:endParaRPr/>
          </a:p>
          <a:p>
            <a:pPr indent="-228600" lvl="0" marL="228600" rtl="0" algn="l">
              <a:lnSpc>
                <a:spcPct val="120000"/>
              </a:lnSpc>
              <a:spcBef>
                <a:spcPts val="1000"/>
              </a:spcBef>
              <a:spcAft>
                <a:spcPts val="0"/>
              </a:spcAft>
              <a:buClr>
                <a:schemeClr val="lt1"/>
              </a:buClr>
              <a:buSzPct val="125000"/>
              <a:buChar char="•"/>
            </a:pPr>
            <a:r>
              <a:rPr lang="en-CA"/>
              <a:t>If a seizure happens during the treatment:</a:t>
            </a:r>
            <a:endParaRPr/>
          </a:p>
          <a:p>
            <a:pPr indent="-228600" lvl="0" marL="228600" rtl="0" algn="l">
              <a:lnSpc>
                <a:spcPct val="120000"/>
              </a:lnSpc>
              <a:spcBef>
                <a:spcPts val="1000"/>
              </a:spcBef>
              <a:spcAft>
                <a:spcPts val="0"/>
              </a:spcAft>
              <a:buClr>
                <a:schemeClr val="lt1"/>
              </a:buClr>
              <a:buSzPct val="125000"/>
              <a:buChar char="•"/>
            </a:pPr>
            <a:r>
              <a:rPr lang="en-CA"/>
              <a:t>The therapist should not leave the room and focus on the client’s safety</a:t>
            </a:r>
            <a:endParaRPr/>
          </a:p>
          <a:p>
            <a:pPr indent="-228600" lvl="0" marL="228600" rtl="0" algn="l">
              <a:lnSpc>
                <a:spcPct val="120000"/>
              </a:lnSpc>
              <a:spcBef>
                <a:spcPts val="1000"/>
              </a:spcBef>
              <a:spcAft>
                <a:spcPts val="0"/>
              </a:spcAft>
              <a:buClr>
                <a:schemeClr val="lt1"/>
              </a:buClr>
              <a:buSzPct val="125000"/>
              <a:buChar char="•"/>
            </a:pPr>
            <a:r>
              <a:rPr lang="en-CA"/>
              <a:t>Do not try and control the movements of the client</a:t>
            </a:r>
            <a:endParaRPr/>
          </a:p>
          <a:p>
            <a:pPr indent="-228600" lvl="0" marL="228600" rtl="0" algn="l">
              <a:lnSpc>
                <a:spcPct val="120000"/>
              </a:lnSpc>
              <a:spcBef>
                <a:spcPts val="1000"/>
              </a:spcBef>
              <a:spcAft>
                <a:spcPts val="0"/>
              </a:spcAft>
              <a:buClr>
                <a:schemeClr val="lt1"/>
              </a:buClr>
              <a:buSzPct val="125000"/>
              <a:buChar char="•"/>
            </a:pPr>
            <a:r>
              <a:rPr lang="en-CA"/>
              <a:t>Do not place anything in the client’s mouth</a:t>
            </a:r>
            <a:endParaRPr/>
          </a:p>
          <a:p>
            <a:pPr indent="-228600" lvl="0" marL="228600" rtl="0" algn="l">
              <a:lnSpc>
                <a:spcPct val="120000"/>
              </a:lnSpc>
              <a:spcBef>
                <a:spcPts val="1000"/>
              </a:spcBef>
              <a:spcAft>
                <a:spcPts val="0"/>
              </a:spcAft>
              <a:buClr>
                <a:schemeClr val="lt1"/>
              </a:buClr>
              <a:buSzPct val="125000"/>
              <a:buChar char="•"/>
            </a:pPr>
            <a:r>
              <a:rPr lang="en-CA"/>
              <a:t>Time the length of the seizure and monitor the heart rate and breathing rate</a:t>
            </a:r>
            <a:endParaRPr/>
          </a:p>
          <a:p>
            <a:pPr indent="-228600" lvl="0" marL="228600" rtl="0" algn="l">
              <a:lnSpc>
                <a:spcPct val="120000"/>
              </a:lnSpc>
              <a:spcBef>
                <a:spcPts val="1000"/>
              </a:spcBef>
              <a:spcAft>
                <a:spcPts val="0"/>
              </a:spcAft>
              <a:buClr>
                <a:schemeClr val="lt1"/>
              </a:buClr>
              <a:buSzPct val="125000"/>
              <a:buChar char="•"/>
            </a:pPr>
            <a:r>
              <a:rPr lang="en-CA"/>
              <a:t>Wait for the seizure to end and give client time to recover</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sp>
        <p:nvSpPr>
          <p:cNvPr id="355" name="Google Shape;355;p22"/>
          <p:cNvSpPr txBox="1"/>
          <p:nvPr>
            <p:ph type="title"/>
          </p:nvPr>
        </p:nvSpPr>
        <p:spPr>
          <a:xfrm>
            <a:off x="1918653" y="2858798"/>
            <a:ext cx="7682547" cy="147857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6600"/>
              <a:buFont typeface="Twentieth Century"/>
              <a:buNone/>
            </a:pPr>
            <a:r>
              <a:rPr lang="en-CA" sz="6600"/>
              <a:t>STROKE/HEMIPLEGIA</a:t>
            </a:r>
            <a:br>
              <a:rPr lang="en-CA" sz="6600"/>
            </a:br>
            <a:endParaRPr sz="660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sp>
        <p:nvSpPr>
          <p:cNvPr id="360" name="Google Shape;360;p23"/>
          <p:cNvSpPr txBox="1"/>
          <p:nvPr>
            <p:ph idx="1" type="body"/>
          </p:nvPr>
        </p:nvSpPr>
        <p:spPr>
          <a:xfrm>
            <a:off x="1088404" y="265043"/>
            <a:ext cx="9905999" cy="6592957"/>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120000"/>
              </a:lnSpc>
              <a:spcBef>
                <a:spcPts val="0"/>
              </a:spcBef>
              <a:spcAft>
                <a:spcPts val="0"/>
              </a:spcAft>
              <a:buClr>
                <a:schemeClr val="lt1"/>
              </a:buClr>
              <a:buSzPts val="3000"/>
              <a:buNone/>
            </a:pPr>
            <a:r>
              <a:rPr lang="en-CA"/>
              <a:t>Hemiplegia is a non-progressive condition of paralysis on one side of the body as a result of a brain lesion. Hemiplegia occurs on the side of the body opposite to the side on which the brain lesion has occurred. </a:t>
            </a:r>
            <a:endParaRPr/>
          </a:p>
          <a:p>
            <a:pPr indent="0" lvl="0" marL="0" rtl="0" algn="l">
              <a:lnSpc>
                <a:spcPct val="120000"/>
              </a:lnSpc>
              <a:spcBef>
                <a:spcPts val="1000"/>
              </a:spcBef>
              <a:spcAft>
                <a:spcPts val="0"/>
              </a:spcAft>
              <a:buClr>
                <a:schemeClr val="lt1"/>
              </a:buClr>
              <a:buSzPts val="3000"/>
              <a:buNone/>
            </a:pPr>
            <a:r>
              <a:rPr lang="en-CA"/>
              <a:t>Hemiplegia that results from a cerebrovascular accident is also referred to as a stroke; a stroke that lasts for less than 24 hours is called a transient ischemic attack. After this type of an attack, there are no residual symptoms.</a:t>
            </a:r>
            <a:endParaRPr/>
          </a:p>
          <a:p>
            <a:pPr indent="0" lvl="0" marL="0" rtl="0" algn="l">
              <a:lnSpc>
                <a:spcPct val="120000"/>
              </a:lnSpc>
              <a:spcBef>
                <a:spcPts val="1000"/>
              </a:spcBef>
              <a:spcAft>
                <a:spcPts val="0"/>
              </a:spcAft>
              <a:buClr>
                <a:schemeClr val="lt1"/>
              </a:buClr>
              <a:buSzPts val="3000"/>
              <a:buNone/>
            </a:pPr>
            <a:r>
              <a:rPr lang="en-CA"/>
              <a:t>Depending on the location and extent of damage to the brain, the effects on the person with hemiplegia may be temporary or permanent. They also range from almost imperceptible to severely disabling with profound spasticity and extreme sensory or perceptual loss. The body will attempt some repair to those areas of the brain whose functions have been disturbed by the interruption of the blood flow. Neighbouring arteries will grow larger and take over the damaged artery’s work. In turn, this allows recovery of some of the affected nerve cells. Recovery from embolism or thrombosis in a small artery is usually better than recovery from a ruptured artery.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p24"/>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wentieth Century"/>
              <a:buNone/>
            </a:pPr>
            <a:r>
              <a:rPr lang="en-CA"/>
              <a:t>CAUSES </a:t>
            </a:r>
            <a:endParaRPr/>
          </a:p>
        </p:txBody>
      </p:sp>
      <p:sp>
        <p:nvSpPr>
          <p:cNvPr id="366" name="Google Shape;366;p24"/>
          <p:cNvSpPr txBox="1"/>
          <p:nvPr>
            <p:ph idx="1" type="body"/>
          </p:nvPr>
        </p:nvSpPr>
        <p:spPr>
          <a:xfrm>
            <a:off x="1141412" y="2249486"/>
            <a:ext cx="10440988" cy="4608513"/>
          </a:xfrm>
          <a:prstGeom prst="rect">
            <a:avLst/>
          </a:prstGeom>
          <a:noFill/>
          <a:ln>
            <a:noFill/>
          </a:ln>
        </p:spPr>
        <p:txBody>
          <a:bodyPr anchorCtr="0" anchor="t" bIns="45700" lIns="91425" spcFirstLastPara="1" rIns="91425" wrap="square" tIns="45700">
            <a:normAutofit/>
          </a:bodyPr>
          <a:lstStyle/>
          <a:p>
            <a:pPr indent="0" lvl="0" marL="0" rtl="0" algn="l">
              <a:lnSpc>
                <a:spcPct val="120000"/>
              </a:lnSpc>
              <a:spcBef>
                <a:spcPts val="0"/>
              </a:spcBef>
              <a:spcAft>
                <a:spcPts val="0"/>
              </a:spcAft>
              <a:buClr>
                <a:schemeClr val="lt1"/>
              </a:buClr>
              <a:buSzPts val="3000"/>
              <a:buNone/>
            </a:pPr>
            <a:r>
              <a:rPr b="1" lang="en-CA"/>
              <a:t>Cerebrovascular pathology </a:t>
            </a:r>
            <a:r>
              <a:rPr lang="en-CA"/>
              <a:t>such as cerebral thrombus, cerebral hemorrhage due to aneurysm and cerebral embolism. These are the most common causes of strokes which result in hemiplegia. Thrombic strokes account for up to 66% of cases, whereas embolisms account for 5%-14% and hemorrhage for 14%-20%.</a:t>
            </a:r>
            <a:endParaRPr/>
          </a:p>
          <a:p>
            <a:pPr indent="0" lvl="0" marL="0" rtl="0" algn="l">
              <a:lnSpc>
                <a:spcPct val="120000"/>
              </a:lnSpc>
              <a:spcBef>
                <a:spcPts val="1000"/>
              </a:spcBef>
              <a:spcAft>
                <a:spcPts val="0"/>
              </a:spcAft>
              <a:buClr>
                <a:schemeClr val="lt1"/>
              </a:buClr>
              <a:buSzPts val="3000"/>
              <a:buNone/>
            </a:pPr>
            <a:r>
              <a:rPr b="1" lang="en-CA"/>
              <a:t>Head trauma</a:t>
            </a:r>
            <a:r>
              <a:rPr lang="en-CA"/>
              <a:t>,</a:t>
            </a:r>
            <a:r>
              <a:rPr b="1" lang="en-CA"/>
              <a:t> </a:t>
            </a:r>
            <a:r>
              <a:rPr lang="en-CA"/>
              <a:t>as a result of a fall or motor vehicle accident, which can result in a cerebral hemorrhage, leading to hemiplegia.</a:t>
            </a:r>
            <a:endParaRPr/>
          </a:p>
          <a:p>
            <a:pPr indent="0" lvl="0" marL="0" rtl="0" algn="l">
              <a:lnSpc>
                <a:spcPct val="120000"/>
              </a:lnSpc>
              <a:spcBef>
                <a:spcPts val="1000"/>
              </a:spcBef>
              <a:spcAft>
                <a:spcPts val="0"/>
              </a:spcAft>
              <a:buClr>
                <a:schemeClr val="lt1"/>
              </a:buClr>
              <a:buSzPts val="3000"/>
              <a:buNone/>
            </a:pPr>
            <a:r>
              <a:rPr b="1" lang="en-CA"/>
              <a:t>A brain tumour</a:t>
            </a:r>
            <a:r>
              <a:rPr lang="en-CA"/>
              <a:t>, which can result in an erosion of blood vessels, causing cerebral hemorrhage and, in turn, hemiplegia.</a:t>
            </a:r>
            <a:endParaRPr b="1"/>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sp>
        <p:nvSpPr>
          <p:cNvPr id="371" name="Google Shape;371;p25"/>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wentieth Century"/>
              <a:buNone/>
            </a:pPr>
            <a:r>
              <a:rPr lang="en-CA"/>
              <a:t>SYMPTOMS</a:t>
            </a:r>
            <a:endParaRPr/>
          </a:p>
        </p:txBody>
      </p:sp>
      <p:sp>
        <p:nvSpPr>
          <p:cNvPr id="372" name="Google Shape;372;p25"/>
          <p:cNvSpPr txBox="1"/>
          <p:nvPr>
            <p:ph idx="1" type="body"/>
          </p:nvPr>
        </p:nvSpPr>
        <p:spPr>
          <a:xfrm>
            <a:off x="1141412" y="2249487"/>
            <a:ext cx="9905999" cy="3541714"/>
          </a:xfrm>
          <a:prstGeom prst="rect">
            <a:avLst/>
          </a:prstGeom>
          <a:noFill/>
          <a:ln>
            <a:noFill/>
          </a:ln>
        </p:spPr>
        <p:txBody>
          <a:bodyPr anchorCtr="0" anchor="t" bIns="45700" lIns="91425" spcFirstLastPara="1" rIns="91425" wrap="square" tIns="45700">
            <a:normAutofit/>
          </a:bodyPr>
          <a:lstStyle/>
          <a:p>
            <a:pPr indent="0" lvl="0" marL="0" rtl="0" algn="l">
              <a:lnSpc>
                <a:spcPct val="120000"/>
              </a:lnSpc>
              <a:spcBef>
                <a:spcPts val="0"/>
              </a:spcBef>
              <a:spcAft>
                <a:spcPts val="0"/>
              </a:spcAft>
              <a:buClr>
                <a:schemeClr val="lt1"/>
              </a:buClr>
              <a:buSzPts val="3000"/>
              <a:buNone/>
            </a:pPr>
            <a:r>
              <a:rPr lang="en-CA"/>
              <a:t>Home read pages 681-683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sp>
        <p:nvSpPr>
          <p:cNvPr id="377" name="Google Shape;377;p26"/>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wentieth Century"/>
              <a:buNone/>
            </a:pPr>
            <a:r>
              <a:rPr lang="en-CA"/>
              <a:t>HEALTH HISTORY QUESTIONS</a:t>
            </a:r>
            <a:endParaRPr/>
          </a:p>
        </p:txBody>
      </p:sp>
      <p:sp>
        <p:nvSpPr>
          <p:cNvPr id="378" name="Google Shape;378;p26"/>
          <p:cNvSpPr txBox="1"/>
          <p:nvPr>
            <p:ph idx="1" type="body"/>
          </p:nvPr>
        </p:nvSpPr>
        <p:spPr>
          <a:xfrm>
            <a:off x="1141412" y="2249487"/>
            <a:ext cx="9905999" cy="3541714"/>
          </a:xfrm>
          <a:prstGeom prst="rect">
            <a:avLst/>
          </a:prstGeom>
          <a:noFill/>
          <a:ln>
            <a:noFill/>
          </a:ln>
        </p:spPr>
        <p:txBody>
          <a:bodyPr anchorCtr="0" anchor="t" bIns="45700" lIns="91425" spcFirstLastPara="1" rIns="91425" wrap="square" tIns="45700">
            <a:normAutofit/>
          </a:bodyPr>
          <a:lstStyle/>
          <a:p>
            <a:pPr indent="-228600" lvl="0" marL="228600" rtl="0" algn="l">
              <a:lnSpc>
                <a:spcPct val="120000"/>
              </a:lnSpc>
              <a:spcBef>
                <a:spcPts val="0"/>
              </a:spcBef>
              <a:spcAft>
                <a:spcPts val="0"/>
              </a:spcAft>
              <a:buClr>
                <a:schemeClr val="lt1"/>
              </a:buClr>
              <a:buSzPts val="3000"/>
              <a:buChar char="•"/>
            </a:pPr>
            <a:r>
              <a:rPr lang="en-CA"/>
              <a:t>Group read page 683-685</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sp>
        <p:nvSpPr>
          <p:cNvPr id="383" name="Google Shape;383;p27"/>
          <p:cNvSpPr txBox="1"/>
          <p:nvPr>
            <p:ph type="title"/>
          </p:nvPr>
        </p:nvSpPr>
        <p:spPr>
          <a:xfrm>
            <a:off x="1143000" y="89718"/>
            <a:ext cx="9906000" cy="1478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wentieth Century"/>
              <a:buNone/>
            </a:pPr>
            <a:r>
              <a:rPr lang="en-CA"/>
              <a:t>CONTRAINDICATIONS</a:t>
            </a:r>
            <a:endParaRPr/>
          </a:p>
        </p:txBody>
      </p:sp>
      <p:sp>
        <p:nvSpPr>
          <p:cNvPr id="384" name="Google Shape;384;p27"/>
          <p:cNvSpPr txBox="1"/>
          <p:nvPr>
            <p:ph idx="1" type="body"/>
          </p:nvPr>
        </p:nvSpPr>
        <p:spPr>
          <a:xfrm>
            <a:off x="1141400" y="925425"/>
            <a:ext cx="10003800" cy="5932500"/>
          </a:xfrm>
          <a:prstGeom prst="rect">
            <a:avLst/>
          </a:prstGeom>
          <a:noFill/>
          <a:ln>
            <a:noFill/>
          </a:ln>
        </p:spPr>
        <p:txBody>
          <a:bodyPr anchorCtr="0" anchor="t" bIns="45700" lIns="91425" spcFirstLastPara="1" rIns="91425" wrap="square" tIns="45700">
            <a:normAutofit fontScale="85000" lnSpcReduction="10000"/>
          </a:bodyPr>
          <a:lstStyle/>
          <a:p>
            <a:pPr indent="-228600" lvl="0" marL="228600" rtl="0" algn="l">
              <a:lnSpc>
                <a:spcPct val="120000"/>
              </a:lnSpc>
              <a:spcBef>
                <a:spcPts val="0"/>
              </a:spcBef>
              <a:spcAft>
                <a:spcPts val="0"/>
              </a:spcAft>
              <a:buClr>
                <a:schemeClr val="lt1"/>
              </a:buClr>
              <a:buSzPct val="125000"/>
              <a:buChar char="•"/>
            </a:pPr>
            <a:r>
              <a:rPr lang="en-CA"/>
              <a:t>If hemiplegia was a result of a cerebrovascular accident and assessment indicates a concern for cardiovascular health, modifications should be made to treatments and hydrotherapy applications.</a:t>
            </a:r>
            <a:endParaRPr/>
          </a:p>
          <a:p>
            <a:pPr indent="-228600" lvl="0" marL="228600" rtl="0" algn="l">
              <a:lnSpc>
                <a:spcPct val="120000"/>
              </a:lnSpc>
              <a:spcBef>
                <a:spcPts val="1000"/>
              </a:spcBef>
              <a:spcAft>
                <a:spcPts val="0"/>
              </a:spcAft>
              <a:buClr>
                <a:schemeClr val="lt1"/>
              </a:buClr>
              <a:buSzPct val="125000"/>
              <a:buChar char="•"/>
            </a:pPr>
            <a:r>
              <a:rPr lang="en-CA"/>
              <a:t>Special care should be taken when treating the SCM muscle. Light pressure or golgi tendon organ techniques on the attachments should be used. Techniques that apply pressure on the muscle belly are avoided because the carotid artery travels beneath this muscle. If atherosclerosis is present in the carotid arteries, deep pressure may dislodge sclerotic material into the bloodstream, which then becomes an embolus. This could precipitate a stroke.</a:t>
            </a:r>
            <a:endParaRPr/>
          </a:p>
          <a:p>
            <a:pPr indent="-228600" lvl="0" marL="228600" rtl="0" algn="l">
              <a:lnSpc>
                <a:spcPct val="120000"/>
              </a:lnSpc>
              <a:spcBef>
                <a:spcPts val="1000"/>
              </a:spcBef>
              <a:spcAft>
                <a:spcPts val="0"/>
              </a:spcAft>
              <a:buClr>
                <a:schemeClr val="lt1"/>
              </a:buClr>
              <a:buSzPct val="125000"/>
              <a:buChar char="•"/>
            </a:pPr>
            <a:r>
              <a:rPr lang="en-CA"/>
              <a:t>With the exception of light stroking, massage techniques should be performed on one side of the neck at a time. It is contraindicated to place the client’s head in a position of neck extension and head rotation. This may dangerously occlude the vertebral artery.</a:t>
            </a:r>
            <a:endParaRPr/>
          </a:p>
          <a:p>
            <a:pPr indent="-228600" lvl="0" marL="228600" rtl="0" algn="l">
              <a:lnSpc>
                <a:spcPct val="120000"/>
              </a:lnSpc>
              <a:spcBef>
                <a:spcPts val="1000"/>
              </a:spcBef>
              <a:spcAft>
                <a:spcPts val="0"/>
              </a:spcAft>
              <a:buClr>
                <a:schemeClr val="lt1"/>
              </a:buClr>
              <a:buSzPct val="125000"/>
              <a:buChar char="•"/>
            </a:pPr>
            <a:r>
              <a:rPr lang="en-CA"/>
              <a:t>Modifications of temperature and weight of hydrotherapy applications will be necessary if sensory deficit or tissue fragility is present. Heat applications on the torso should be specific and not diffuse in the case of a client with a cardiovascular pathology.</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 name="Shape 388"/>
        <p:cNvGrpSpPr/>
        <p:nvPr/>
      </p:nvGrpSpPr>
      <p:grpSpPr>
        <a:xfrm>
          <a:off x="0" y="0"/>
          <a:ext cx="0" cy="0"/>
          <a:chOff x="0" y="0"/>
          <a:chExt cx="0" cy="0"/>
        </a:xfrm>
      </p:grpSpPr>
      <p:sp>
        <p:nvSpPr>
          <p:cNvPr id="389" name="Google Shape;389;p28"/>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wentieth Century"/>
              <a:buNone/>
            </a:pPr>
            <a:r>
              <a:rPr lang="en-CA"/>
              <a:t>TREATMENT GOALS </a:t>
            </a:r>
            <a:endParaRPr/>
          </a:p>
        </p:txBody>
      </p:sp>
      <p:sp>
        <p:nvSpPr>
          <p:cNvPr id="390" name="Google Shape;390;p28"/>
          <p:cNvSpPr txBox="1"/>
          <p:nvPr>
            <p:ph idx="1" type="body"/>
          </p:nvPr>
        </p:nvSpPr>
        <p:spPr>
          <a:xfrm>
            <a:off x="1141412" y="2249487"/>
            <a:ext cx="9905999" cy="3541714"/>
          </a:xfrm>
          <a:prstGeom prst="rect">
            <a:avLst/>
          </a:prstGeom>
          <a:noFill/>
          <a:ln>
            <a:noFill/>
          </a:ln>
        </p:spPr>
        <p:txBody>
          <a:bodyPr anchorCtr="0" anchor="t" bIns="45700" lIns="91425" spcFirstLastPara="1" rIns="91425" wrap="square" tIns="45700">
            <a:normAutofit fontScale="70000" lnSpcReduction="20000"/>
          </a:bodyPr>
          <a:lstStyle/>
          <a:p>
            <a:pPr indent="-228600" lvl="0" marL="228600" rtl="0" algn="l">
              <a:lnSpc>
                <a:spcPct val="120000"/>
              </a:lnSpc>
              <a:spcBef>
                <a:spcPts val="0"/>
              </a:spcBef>
              <a:spcAft>
                <a:spcPts val="0"/>
              </a:spcAft>
              <a:buClr>
                <a:schemeClr val="lt1"/>
              </a:buClr>
              <a:buSzPct val="125000"/>
              <a:buChar char="•"/>
            </a:pPr>
            <a:r>
              <a:rPr lang="en-CA"/>
              <a:t>Make treatment safe.</a:t>
            </a:r>
            <a:endParaRPr/>
          </a:p>
          <a:p>
            <a:pPr indent="-228600" lvl="0" marL="228600" rtl="0" algn="l">
              <a:lnSpc>
                <a:spcPct val="120000"/>
              </a:lnSpc>
              <a:spcBef>
                <a:spcPts val="1000"/>
              </a:spcBef>
              <a:spcAft>
                <a:spcPts val="0"/>
              </a:spcAft>
              <a:buClr>
                <a:schemeClr val="lt1"/>
              </a:buClr>
              <a:buSzPct val="125000"/>
              <a:buChar char="•"/>
            </a:pPr>
            <a:r>
              <a:rPr lang="en-CA"/>
              <a:t>Modify position for cardiovascular concerns.</a:t>
            </a:r>
            <a:endParaRPr/>
          </a:p>
          <a:p>
            <a:pPr indent="-228600" lvl="0" marL="228600" rtl="0" algn="l">
              <a:lnSpc>
                <a:spcPct val="120000"/>
              </a:lnSpc>
              <a:spcBef>
                <a:spcPts val="1000"/>
              </a:spcBef>
              <a:spcAft>
                <a:spcPts val="0"/>
              </a:spcAft>
              <a:buClr>
                <a:schemeClr val="lt1"/>
              </a:buClr>
              <a:buSzPct val="125000"/>
              <a:buChar char="•"/>
            </a:pPr>
            <a:r>
              <a:rPr lang="en-CA"/>
              <a:t>Modify hydrotherapy for cardiovascular concerns.</a:t>
            </a:r>
            <a:endParaRPr/>
          </a:p>
          <a:p>
            <a:pPr indent="-228600" lvl="0" marL="228600" rtl="0" algn="l">
              <a:lnSpc>
                <a:spcPct val="120000"/>
              </a:lnSpc>
              <a:spcBef>
                <a:spcPts val="1000"/>
              </a:spcBef>
              <a:spcAft>
                <a:spcPts val="0"/>
              </a:spcAft>
              <a:buClr>
                <a:schemeClr val="lt1"/>
              </a:buClr>
              <a:buSzPct val="125000"/>
              <a:buChar char="•"/>
            </a:pPr>
            <a:r>
              <a:rPr lang="en-CA"/>
              <a:t>Decrease sympathetic nervous system firing. Provide emotional support.</a:t>
            </a:r>
            <a:endParaRPr/>
          </a:p>
          <a:p>
            <a:pPr indent="-228600" lvl="0" marL="228600" rtl="0" algn="l">
              <a:lnSpc>
                <a:spcPct val="120000"/>
              </a:lnSpc>
              <a:spcBef>
                <a:spcPts val="1000"/>
              </a:spcBef>
              <a:spcAft>
                <a:spcPts val="0"/>
              </a:spcAft>
              <a:buClr>
                <a:schemeClr val="lt1"/>
              </a:buClr>
              <a:buSzPct val="125000"/>
              <a:buChar char="•"/>
            </a:pPr>
            <a:r>
              <a:rPr lang="en-CA"/>
              <a:t>Maintain tissue health. Decrease edema, if present.</a:t>
            </a:r>
            <a:endParaRPr/>
          </a:p>
          <a:p>
            <a:pPr indent="-228600" lvl="0" marL="228600" rtl="0" algn="l">
              <a:lnSpc>
                <a:spcPct val="120000"/>
              </a:lnSpc>
              <a:spcBef>
                <a:spcPts val="1000"/>
              </a:spcBef>
              <a:spcAft>
                <a:spcPts val="0"/>
              </a:spcAft>
              <a:buClr>
                <a:schemeClr val="lt1"/>
              </a:buClr>
              <a:buSzPct val="125000"/>
              <a:buChar char="•"/>
            </a:pPr>
            <a:r>
              <a:rPr lang="en-CA"/>
              <a:t>Limit contractures, if possible. Decrease pain. Address secondary postural changes and muscle imbalances.</a:t>
            </a:r>
            <a:endParaRPr/>
          </a:p>
          <a:p>
            <a:pPr indent="-228600" lvl="0" marL="228600" rtl="0" algn="l">
              <a:lnSpc>
                <a:spcPct val="120000"/>
              </a:lnSpc>
              <a:spcBef>
                <a:spcPts val="1000"/>
              </a:spcBef>
              <a:spcAft>
                <a:spcPts val="0"/>
              </a:spcAft>
              <a:buClr>
                <a:schemeClr val="lt1"/>
              </a:buClr>
              <a:buSzPct val="125000"/>
              <a:buChar char="•"/>
            </a:pPr>
            <a:r>
              <a:rPr lang="en-CA"/>
              <a:t>Decrease spasticity, temporarily.</a:t>
            </a:r>
            <a:endParaRPr/>
          </a:p>
          <a:p>
            <a:pPr indent="-228600" lvl="0" marL="228600" rtl="0" algn="l">
              <a:lnSpc>
                <a:spcPct val="120000"/>
              </a:lnSpc>
              <a:spcBef>
                <a:spcPts val="1000"/>
              </a:spcBef>
              <a:spcAft>
                <a:spcPts val="0"/>
              </a:spcAft>
              <a:buClr>
                <a:schemeClr val="lt1"/>
              </a:buClr>
              <a:buSzPct val="125000"/>
              <a:buChar char="•"/>
            </a:pPr>
            <a:r>
              <a:rPr lang="en-CA"/>
              <a:t>Maintain joint health and range of motion.</a:t>
            </a:r>
            <a:endParaRPr/>
          </a:p>
          <a:p>
            <a:pPr indent="-228600" lvl="0" marL="228600" rtl="0" algn="l">
              <a:lnSpc>
                <a:spcPct val="120000"/>
              </a:lnSpc>
              <a:spcBef>
                <a:spcPts val="1000"/>
              </a:spcBef>
              <a:spcAft>
                <a:spcPts val="0"/>
              </a:spcAft>
              <a:buClr>
                <a:schemeClr val="lt1"/>
              </a:buClr>
              <a:buSzPct val="125000"/>
              <a:buChar char="•"/>
            </a:pPr>
            <a:r>
              <a:rPr lang="en-CA"/>
              <a:t>Encourage whole body integration. Maintain awareness of the affected side.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sp>
        <p:nvSpPr>
          <p:cNvPr id="395" name="Google Shape;395;p29"/>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wentieth Century"/>
              <a:buNone/>
            </a:pPr>
            <a:r>
              <a:rPr lang="en-CA"/>
              <a:t>SELF-CARE GOALS </a:t>
            </a:r>
            <a:endParaRPr/>
          </a:p>
        </p:txBody>
      </p:sp>
      <p:sp>
        <p:nvSpPr>
          <p:cNvPr id="396" name="Google Shape;396;p29"/>
          <p:cNvSpPr txBox="1"/>
          <p:nvPr>
            <p:ph idx="1" type="body"/>
          </p:nvPr>
        </p:nvSpPr>
        <p:spPr>
          <a:xfrm>
            <a:off x="1141412" y="2249487"/>
            <a:ext cx="9905999" cy="3541714"/>
          </a:xfrm>
          <a:prstGeom prst="rect">
            <a:avLst/>
          </a:prstGeom>
          <a:noFill/>
          <a:ln>
            <a:noFill/>
          </a:ln>
        </p:spPr>
        <p:txBody>
          <a:bodyPr anchorCtr="0" anchor="t" bIns="45700" lIns="91425" spcFirstLastPara="1" rIns="91425" wrap="square" tIns="45700">
            <a:normAutofit/>
          </a:bodyPr>
          <a:lstStyle/>
          <a:p>
            <a:pPr indent="-228600" lvl="0" marL="228600" rtl="0" algn="l">
              <a:lnSpc>
                <a:spcPct val="120000"/>
              </a:lnSpc>
              <a:spcBef>
                <a:spcPts val="0"/>
              </a:spcBef>
              <a:spcAft>
                <a:spcPts val="0"/>
              </a:spcAft>
              <a:buClr>
                <a:schemeClr val="lt1"/>
              </a:buClr>
              <a:buSzPts val="3000"/>
              <a:buChar char="•"/>
            </a:pPr>
            <a:r>
              <a:rPr lang="en-CA"/>
              <a:t>Increase functional ability through improvement of strength, range of motion and balance.</a:t>
            </a:r>
            <a:endParaRPr/>
          </a:p>
          <a:p>
            <a:pPr indent="-228600" lvl="0" marL="228600" rtl="0" algn="l">
              <a:lnSpc>
                <a:spcPct val="120000"/>
              </a:lnSpc>
              <a:spcBef>
                <a:spcPts val="1000"/>
              </a:spcBef>
              <a:spcAft>
                <a:spcPts val="0"/>
              </a:spcAft>
              <a:buClr>
                <a:schemeClr val="lt1"/>
              </a:buClr>
              <a:buSzPts val="3000"/>
              <a:buChar char="•"/>
            </a:pPr>
            <a:r>
              <a:rPr lang="en-CA"/>
              <a:t>Educate about maintenance of tissue health.</a:t>
            </a:r>
            <a:endParaRPr/>
          </a:p>
          <a:p>
            <a:pPr indent="-228600" lvl="0" marL="228600" rtl="0" algn="l">
              <a:lnSpc>
                <a:spcPct val="120000"/>
              </a:lnSpc>
              <a:spcBef>
                <a:spcPts val="1000"/>
              </a:spcBef>
              <a:spcAft>
                <a:spcPts val="0"/>
              </a:spcAft>
              <a:buClr>
                <a:schemeClr val="lt1"/>
              </a:buClr>
              <a:buSzPts val="3000"/>
              <a:buChar char="•"/>
            </a:pPr>
            <a:r>
              <a:rPr lang="en-CA"/>
              <a:t>Encourage relaxation.</a:t>
            </a:r>
            <a:endParaRPr/>
          </a:p>
          <a:p>
            <a:pPr indent="-228600" lvl="0" marL="228600" rtl="0" algn="l">
              <a:lnSpc>
                <a:spcPct val="120000"/>
              </a:lnSpc>
              <a:spcBef>
                <a:spcPts val="1000"/>
              </a:spcBef>
              <a:spcAft>
                <a:spcPts val="0"/>
              </a:spcAft>
              <a:buClr>
                <a:schemeClr val="lt1"/>
              </a:buClr>
              <a:buSzPts val="3000"/>
              <a:buChar char="•"/>
            </a:pPr>
            <a:r>
              <a:rPr lang="en-CA"/>
              <a:t>Refer the client to support group.</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sp>
        <p:nvSpPr>
          <p:cNvPr id="401" name="Google Shape;401;p30"/>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wentieth Century"/>
              <a:buNone/>
            </a:pPr>
            <a:r>
              <a:rPr lang="en-CA"/>
              <a:t>MULTIPLE SCLEROSIS</a:t>
            </a:r>
            <a:endParaRPr/>
          </a:p>
        </p:txBody>
      </p:sp>
      <p:sp>
        <p:nvSpPr>
          <p:cNvPr id="402" name="Google Shape;402;p30"/>
          <p:cNvSpPr txBox="1"/>
          <p:nvPr>
            <p:ph idx="1" type="body"/>
          </p:nvPr>
        </p:nvSpPr>
        <p:spPr>
          <a:xfrm>
            <a:off x="1141412" y="2249487"/>
            <a:ext cx="9905999" cy="3541714"/>
          </a:xfrm>
          <a:prstGeom prst="rect">
            <a:avLst/>
          </a:prstGeom>
          <a:noFill/>
          <a:ln>
            <a:noFill/>
          </a:ln>
        </p:spPr>
        <p:txBody>
          <a:bodyPr anchorCtr="0" anchor="t" bIns="45700" lIns="91425" spcFirstLastPara="1" rIns="91425" wrap="square" tIns="45700">
            <a:normAutofit fontScale="92500" lnSpcReduction="20000"/>
          </a:bodyPr>
          <a:lstStyle/>
          <a:p>
            <a:pPr indent="-228600" lvl="0" marL="228600" rtl="0" algn="l">
              <a:lnSpc>
                <a:spcPct val="120000"/>
              </a:lnSpc>
              <a:spcBef>
                <a:spcPts val="0"/>
              </a:spcBef>
              <a:spcAft>
                <a:spcPts val="0"/>
              </a:spcAft>
              <a:buClr>
                <a:schemeClr val="lt1"/>
              </a:buClr>
              <a:buSzPct val="125000"/>
              <a:buChar char="•"/>
            </a:pPr>
            <a:r>
              <a:rPr lang="en-CA"/>
              <a:t>MS is a condition in which demyelination of the nerve occurs.</a:t>
            </a:r>
            <a:endParaRPr/>
          </a:p>
          <a:p>
            <a:pPr indent="-228600" lvl="0" marL="228600" rtl="0" algn="l">
              <a:lnSpc>
                <a:spcPct val="120000"/>
              </a:lnSpc>
              <a:spcBef>
                <a:spcPts val="1000"/>
              </a:spcBef>
              <a:spcAft>
                <a:spcPts val="0"/>
              </a:spcAft>
              <a:buClr>
                <a:schemeClr val="lt1"/>
              </a:buClr>
              <a:buSzPct val="125000"/>
              <a:buChar char="•"/>
            </a:pPr>
            <a:r>
              <a:rPr lang="en-CA"/>
              <a:t>Demyelination results in scar tissue formation that affects nerve transmissions in widely scattered areas of the brain and spinal cord.</a:t>
            </a:r>
            <a:endParaRPr/>
          </a:p>
          <a:p>
            <a:pPr indent="-228600" lvl="0" marL="228600" rtl="0" algn="l">
              <a:lnSpc>
                <a:spcPct val="120000"/>
              </a:lnSpc>
              <a:spcBef>
                <a:spcPts val="1000"/>
              </a:spcBef>
              <a:spcAft>
                <a:spcPts val="0"/>
              </a:spcAft>
              <a:buClr>
                <a:schemeClr val="lt1"/>
              </a:buClr>
              <a:buSzPct val="125000"/>
              <a:buChar char="•"/>
            </a:pPr>
            <a:r>
              <a:rPr lang="en-CA"/>
              <a:t>MS begins with an inflammatory process, followed by the loss of myelin that surrounds the nerve axons. This process is referred to as demyelination. Myelin functions to provide insulation to the axon in order to speed transmissions along the nerve. Scar tissue develops at the sites of demyelination. These plaques cause a slowing, disruption or blockage of nerve transmissions. As the plaques increase, symptoms become more severe.</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6" name="Shape 406"/>
        <p:cNvGrpSpPr/>
        <p:nvPr/>
      </p:nvGrpSpPr>
      <p:grpSpPr>
        <a:xfrm>
          <a:off x="0" y="0"/>
          <a:ext cx="0" cy="0"/>
          <a:chOff x="0" y="0"/>
          <a:chExt cx="0" cy="0"/>
        </a:xfrm>
      </p:grpSpPr>
      <p:sp>
        <p:nvSpPr>
          <p:cNvPr id="407" name="Google Shape;407;p31"/>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wentieth Century"/>
              <a:buNone/>
            </a:pPr>
            <a:r>
              <a:rPr lang="en-CA"/>
              <a:t>TYPES OF MS</a:t>
            </a:r>
            <a:endParaRPr/>
          </a:p>
        </p:txBody>
      </p:sp>
      <p:sp>
        <p:nvSpPr>
          <p:cNvPr id="408" name="Google Shape;408;p31"/>
          <p:cNvSpPr txBox="1"/>
          <p:nvPr>
            <p:ph idx="1" type="body"/>
          </p:nvPr>
        </p:nvSpPr>
        <p:spPr>
          <a:xfrm>
            <a:off x="1141412" y="2249487"/>
            <a:ext cx="9905999" cy="3541714"/>
          </a:xfrm>
          <a:prstGeom prst="rect">
            <a:avLst/>
          </a:prstGeom>
          <a:noFill/>
          <a:ln>
            <a:noFill/>
          </a:ln>
        </p:spPr>
        <p:txBody>
          <a:bodyPr anchorCtr="0" anchor="t" bIns="45700" lIns="91425" spcFirstLastPara="1" rIns="91425" wrap="square" tIns="45700">
            <a:normAutofit/>
          </a:bodyPr>
          <a:lstStyle/>
          <a:p>
            <a:pPr indent="-228600" lvl="0" marL="228600" rtl="0" algn="l">
              <a:lnSpc>
                <a:spcPct val="120000"/>
              </a:lnSpc>
              <a:spcBef>
                <a:spcPts val="0"/>
              </a:spcBef>
              <a:spcAft>
                <a:spcPts val="0"/>
              </a:spcAft>
              <a:buClr>
                <a:schemeClr val="lt1"/>
              </a:buClr>
              <a:buSzPts val="3000"/>
              <a:buChar char="•"/>
            </a:pPr>
            <a:r>
              <a:rPr lang="en-CA"/>
              <a:t>Benign MS</a:t>
            </a:r>
            <a:endParaRPr/>
          </a:p>
          <a:p>
            <a:pPr indent="-228600" lvl="0" marL="228600" rtl="0" algn="l">
              <a:lnSpc>
                <a:spcPct val="120000"/>
              </a:lnSpc>
              <a:spcBef>
                <a:spcPts val="1000"/>
              </a:spcBef>
              <a:spcAft>
                <a:spcPts val="0"/>
              </a:spcAft>
              <a:buClr>
                <a:schemeClr val="lt1"/>
              </a:buClr>
              <a:buSzPts val="3000"/>
              <a:buChar char="•"/>
            </a:pPr>
            <a:r>
              <a:rPr lang="en-CA"/>
              <a:t>Attack-remitting MS</a:t>
            </a:r>
            <a:endParaRPr/>
          </a:p>
          <a:p>
            <a:pPr indent="-228600" lvl="1" marL="685800" rtl="0" algn="l">
              <a:lnSpc>
                <a:spcPct val="120000"/>
              </a:lnSpc>
              <a:spcBef>
                <a:spcPts val="500"/>
              </a:spcBef>
              <a:spcAft>
                <a:spcPts val="0"/>
              </a:spcAft>
              <a:buClr>
                <a:schemeClr val="lt1"/>
              </a:buClr>
              <a:buSzPts val="2500"/>
              <a:buChar char="•"/>
            </a:pPr>
            <a:r>
              <a:rPr lang="en-CA"/>
              <a:t>Benign or mild attack-remitting MS</a:t>
            </a:r>
            <a:endParaRPr/>
          </a:p>
          <a:p>
            <a:pPr indent="-228600" lvl="1" marL="685800" rtl="0" algn="l">
              <a:lnSpc>
                <a:spcPct val="120000"/>
              </a:lnSpc>
              <a:spcBef>
                <a:spcPts val="500"/>
              </a:spcBef>
              <a:spcAft>
                <a:spcPts val="0"/>
              </a:spcAft>
              <a:buClr>
                <a:schemeClr val="lt1"/>
              </a:buClr>
              <a:buSzPts val="2500"/>
              <a:buChar char="•"/>
            </a:pPr>
            <a:r>
              <a:rPr lang="en-CA"/>
              <a:t>Chronic progressive attack-remitting MS</a:t>
            </a:r>
            <a:endParaRPr/>
          </a:p>
          <a:p>
            <a:pPr indent="-228600" lvl="0" marL="228600" rtl="0" algn="l">
              <a:lnSpc>
                <a:spcPct val="120000"/>
              </a:lnSpc>
              <a:spcBef>
                <a:spcPts val="1000"/>
              </a:spcBef>
              <a:spcAft>
                <a:spcPts val="0"/>
              </a:spcAft>
              <a:buClr>
                <a:schemeClr val="lt1"/>
              </a:buClr>
              <a:buSzPts val="3000"/>
              <a:buChar char="•"/>
            </a:pPr>
            <a:r>
              <a:rPr lang="en-CA"/>
              <a:t>Acute progressive MS</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p32"/>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wentieth Century"/>
              <a:buNone/>
            </a:pPr>
            <a:r>
              <a:rPr lang="en-CA"/>
              <a:t>GROUP READ</a:t>
            </a:r>
            <a:endParaRPr/>
          </a:p>
        </p:txBody>
      </p:sp>
      <p:sp>
        <p:nvSpPr>
          <p:cNvPr id="414" name="Google Shape;414;p32"/>
          <p:cNvSpPr txBox="1"/>
          <p:nvPr>
            <p:ph idx="1" type="body"/>
          </p:nvPr>
        </p:nvSpPr>
        <p:spPr>
          <a:xfrm>
            <a:off x="1141412" y="2249487"/>
            <a:ext cx="9905999" cy="3541714"/>
          </a:xfrm>
          <a:prstGeom prst="rect">
            <a:avLst/>
          </a:prstGeom>
          <a:noFill/>
          <a:ln>
            <a:noFill/>
          </a:ln>
        </p:spPr>
        <p:txBody>
          <a:bodyPr anchorCtr="0" anchor="t" bIns="45700" lIns="91425" spcFirstLastPara="1" rIns="91425" wrap="square" tIns="45700">
            <a:normAutofit/>
          </a:bodyPr>
          <a:lstStyle/>
          <a:p>
            <a:pPr indent="-228600" lvl="0" marL="228600" rtl="0" algn="l">
              <a:lnSpc>
                <a:spcPct val="120000"/>
              </a:lnSpc>
              <a:spcBef>
                <a:spcPts val="0"/>
              </a:spcBef>
              <a:spcAft>
                <a:spcPts val="0"/>
              </a:spcAft>
              <a:buClr>
                <a:schemeClr val="lt1"/>
              </a:buClr>
              <a:buSzPts val="3000"/>
              <a:buChar char="•"/>
            </a:pPr>
            <a:r>
              <a:rPr lang="en-CA"/>
              <a:t>Symptom picture 693-695</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8" name="Shape 418"/>
        <p:cNvGrpSpPr/>
        <p:nvPr/>
      </p:nvGrpSpPr>
      <p:grpSpPr>
        <a:xfrm>
          <a:off x="0" y="0"/>
          <a:ext cx="0" cy="0"/>
          <a:chOff x="0" y="0"/>
          <a:chExt cx="0" cy="0"/>
        </a:xfrm>
      </p:grpSpPr>
      <p:sp>
        <p:nvSpPr>
          <p:cNvPr id="419" name="Google Shape;419;p33"/>
          <p:cNvSpPr txBox="1"/>
          <p:nvPr>
            <p:ph type="title"/>
          </p:nvPr>
        </p:nvSpPr>
        <p:spPr>
          <a:xfrm>
            <a:off x="1141413" y="0"/>
            <a:ext cx="9905998" cy="14785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wentieth Century"/>
              <a:buNone/>
            </a:pPr>
            <a:r>
              <a:rPr lang="en-CA"/>
              <a:t>HEALTH HISTORY QUESTIONS</a:t>
            </a:r>
            <a:endParaRPr/>
          </a:p>
        </p:txBody>
      </p:sp>
      <p:sp>
        <p:nvSpPr>
          <p:cNvPr id="420" name="Google Shape;420;p33"/>
          <p:cNvSpPr txBox="1"/>
          <p:nvPr>
            <p:ph idx="1" type="body"/>
          </p:nvPr>
        </p:nvSpPr>
        <p:spPr>
          <a:xfrm>
            <a:off x="1141413" y="1334801"/>
            <a:ext cx="9905998" cy="5192608"/>
          </a:xfrm>
          <a:prstGeom prst="rect">
            <a:avLst/>
          </a:prstGeom>
          <a:noFill/>
          <a:ln>
            <a:noFill/>
          </a:ln>
        </p:spPr>
        <p:txBody>
          <a:bodyPr anchorCtr="0" anchor="t" bIns="45700" lIns="91425" spcFirstLastPara="1" rIns="91425" wrap="square" tIns="45700">
            <a:noAutofit/>
          </a:bodyPr>
          <a:lstStyle/>
          <a:p>
            <a:pPr indent="-228600" lvl="0" marL="228600" rtl="0" algn="l">
              <a:lnSpc>
                <a:spcPct val="120000"/>
              </a:lnSpc>
              <a:spcBef>
                <a:spcPts val="0"/>
              </a:spcBef>
              <a:spcAft>
                <a:spcPts val="0"/>
              </a:spcAft>
              <a:buClr>
                <a:schemeClr val="lt1"/>
              </a:buClr>
              <a:buSzPts val="2250"/>
              <a:buChar char="•"/>
            </a:pPr>
            <a:r>
              <a:rPr lang="en-CA" sz="1800"/>
              <a:t>Are other conditions present, such as a cold, flu or infection? These conditions can increase the client’s susceptibility to fatigue?</a:t>
            </a:r>
            <a:endParaRPr/>
          </a:p>
          <a:p>
            <a:pPr indent="-228600" lvl="0" marL="228600" rtl="0" algn="l">
              <a:lnSpc>
                <a:spcPct val="120000"/>
              </a:lnSpc>
              <a:spcBef>
                <a:spcPts val="1000"/>
              </a:spcBef>
              <a:spcAft>
                <a:spcPts val="0"/>
              </a:spcAft>
              <a:buClr>
                <a:schemeClr val="lt1"/>
              </a:buClr>
              <a:buSzPts val="2250"/>
              <a:buChar char="•"/>
            </a:pPr>
            <a:r>
              <a:rPr lang="en-CA" sz="1800"/>
              <a:t>When was the diagnosis of MS made? When were the first symptoms experienced? What were the symptoms?</a:t>
            </a:r>
            <a:endParaRPr/>
          </a:p>
          <a:p>
            <a:pPr indent="-228600" lvl="0" marL="228600" rtl="0" algn="l">
              <a:lnSpc>
                <a:spcPct val="120000"/>
              </a:lnSpc>
              <a:spcBef>
                <a:spcPts val="1000"/>
              </a:spcBef>
              <a:spcAft>
                <a:spcPts val="0"/>
              </a:spcAft>
              <a:buClr>
                <a:schemeClr val="lt1"/>
              </a:buClr>
              <a:buSzPts val="2250"/>
              <a:buChar char="•"/>
            </a:pPr>
            <a:r>
              <a:rPr lang="en-CA" sz="1800"/>
              <a:t>How has the MS progressed for the client?</a:t>
            </a:r>
            <a:endParaRPr/>
          </a:p>
          <a:p>
            <a:pPr indent="-228600" lvl="0" marL="228600" rtl="0" algn="l">
              <a:lnSpc>
                <a:spcPct val="120000"/>
              </a:lnSpc>
              <a:spcBef>
                <a:spcPts val="1000"/>
              </a:spcBef>
              <a:spcAft>
                <a:spcPts val="0"/>
              </a:spcAft>
              <a:buClr>
                <a:schemeClr val="lt1"/>
              </a:buClr>
              <a:buSzPts val="2250"/>
              <a:buChar char="•"/>
            </a:pPr>
            <a:r>
              <a:rPr lang="en-CA" sz="1800"/>
              <a:t>What are the symptoms currently being experienced by the client?</a:t>
            </a:r>
            <a:endParaRPr/>
          </a:p>
          <a:p>
            <a:pPr indent="-228600" lvl="0" marL="228600" rtl="0" algn="l">
              <a:lnSpc>
                <a:spcPct val="120000"/>
              </a:lnSpc>
              <a:spcBef>
                <a:spcPts val="1000"/>
              </a:spcBef>
              <a:spcAft>
                <a:spcPts val="0"/>
              </a:spcAft>
              <a:buClr>
                <a:schemeClr val="lt1"/>
              </a:buClr>
              <a:buSzPts val="2250"/>
              <a:buChar char="•"/>
            </a:pPr>
            <a:r>
              <a:rPr lang="en-CA" sz="1800"/>
              <a:t>Does the client have attacks and remissions?</a:t>
            </a:r>
            <a:endParaRPr/>
          </a:p>
          <a:p>
            <a:pPr indent="-228600" lvl="0" marL="228600" rtl="0" algn="l">
              <a:lnSpc>
                <a:spcPct val="120000"/>
              </a:lnSpc>
              <a:spcBef>
                <a:spcPts val="1000"/>
              </a:spcBef>
              <a:spcAft>
                <a:spcPts val="0"/>
              </a:spcAft>
              <a:buClr>
                <a:schemeClr val="lt1"/>
              </a:buClr>
              <a:buSzPts val="2250"/>
              <a:buChar char="•"/>
            </a:pPr>
            <a:r>
              <a:rPr lang="en-CA" sz="1800"/>
              <a:t>When was the last attack? How long did it last? Have any of the symptoms remained?</a:t>
            </a:r>
            <a:endParaRPr/>
          </a:p>
          <a:p>
            <a:pPr indent="-228600" lvl="0" marL="228600" rtl="0" algn="l">
              <a:lnSpc>
                <a:spcPct val="120000"/>
              </a:lnSpc>
              <a:spcBef>
                <a:spcPts val="1000"/>
              </a:spcBef>
              <a:spcAft>
                <a:spcPts val="0"/>
              </a:spcAft>
              <a:buClr>
                <a:schemeClr val="lt1"/>
              </a:buClr>
              <a:buSzPts val="2250"/>
              <a:buChar char="•"/>
            </a:pPr>
            <a:r>
              <a:rPr lang="en-CA" sz="1800"/>
              <a:t>Is the client taking any medication?</a:t>
            </a:r>
            <a:endParaRPr/>
          </a:p>
          <a:p>
            <a:pPr indent="-228600" lvl="0" marL="228600" rtl="0" algn="l">
              <a:lnSpc>
                <a:spcPct val="120000"/>
              </a:lnSpc>
              <a:spcBef>
                <a:spcPts val="1000"/>
              </a:spcBef>
              <a:spcAft>
                <a:spcPts val="0"/>
              </a:spcAft>
              <a:buClr>
                <a:schemeClr val="lt1"/>
              </a:buClr>
              <a:buSzPts val="2250"/>
              <a:buChar char="•"/>
            </a:pPr>
            <a:r>
              <a:rPr lang="en-CA" sz="1800"/>
              <a:t>Is pain present? Can the client explain the type of pain as well as where, when and how long?</a:t>
            </a:r>
            <a:endParaRPr/>
          </a:p>
          <a:p>
            <a:pPr indent="-228600" lvl="0" marL="228600" rtl="0" algn="l">
              <a:lnSpc>
                <a:spcPct val="120000"/>
              </a:lnSpc>
              <a:spcBef>
                <a:spcPts val="1000"/>
              </a:spcBef>
              <a:spcAft>
                <a:spcPts val="0"/>
              </a:spcAft>
              <a:buClr>
                <a:schemeClr val="lt1"/>
              </a:buClr>
              <a:buSzPts val="2250"/>
              <a:buChar char="•"/>
            </a:pPr>
            <a:r>
              <a:rPr lang="en-CA" sz="1800"/>
              <a:t>Is there diminished or lost sensory perception or limb proprioception?</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 name="Shape 424"/>
        <p:cNvGrpSpPr/>
        <p:nvPr/>
      </p:nvGrpSpPr>
      <p:grpSpPr>
        <a:xfrm>
          <a:off x="0" y="0"/>
          <a:ext cx="0" cy="0"/>
          <a:chOff x="0" y="0"/>
          <a:chExt cx="0" cy="0"/>
        </a:xfrm>
      </p:grpSpPr>
      <p:sp>
        <p:nvSpPr>
          <p:cNvPr id="425" name="Google Shape;425;p34"/>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wentieth Century"/>
              <a:buNone/>
            </a:pPr>
            <a:r>
              <a:rPr lang="en-CA"/>
              <a:t>HEALTH HISTORY QUESTIONS CONT…</a:t>
            </a:r>
            <a:endParaRPr/>
          </a:p>
        </p:txBody>
      </p:sp>
      <p:sp>
        <p:nvSpPr>
          <p:cNvPr id="426" name="Google Shape;426;p34"/>
          <p:cNvSpPr txBox="1"/>
          <p:nvPr>
            <p:ph idx="1" type="body"/>
          </p:nvPr>
        </p:nvSpPr>
        <p:spPr>
          <a:xfrm>
            <a:off x="1141412" y="2097088"/>
            <a:ext cx="9905999" cy="4760911"/>
          </a:xfrm>
          <a:prstGeom prst="rect">
            <a:avLst/>
          </a:prstGeom>
          <a:noFill/>
          <a:ln>
            <a:noFill/>
          </a:ln>
        </p:spPr>
        <p:txBody>
          <a:bodyPr anchorCtr="0" anchor="t" bIns="45700" lIns="91425" spcFirstLastPara="1" rIns="91425" wrap="square" tIns="45700">
            <a:normAutofit fontScale="77500" lnSpcReduction="20000"/>
          </a:bodyPr>
          <a:lstStyle/>
          <a:p>
            <a:pPr indent="-228600" lvl="0" marL="228600" rtl="0" algn="l">
              <a:lnSpc>
                <a:spcPct val="120000"/>
              </a:lnSpc>
              <a:spcBef>
                <a:spcPts val="0"/>
              </a:spcBef>
              <a:spcAft>
                <a:spcPts val="0"/>
              </a:spcAft>
              <a:buClr>
                <a:schemeClr val="lt1"/>
              </a:buClr>
              <a:buSzPct val="125000"/>
              <a:buChar char="•"/>
            </a:pPr>
            <a:r>
              <a:rPr lang="en-CA"/>
              <a:t>Does the client experience fatigue? When does it occur? How does it feel? How long does it take to recover?</a:t>
            </a:r>
            <a:endParaRPr/>
          </a:p>
          <a:p>
            <a:pPr indent="-228600" lvl="0" marL="228600" rtl="0" algn="l">
              <a:lnSpc>
                <a:spcPct val="120000"/>
              </a:lnSpc>
              <a:spcBef>
                <a:spcPts val="1000"/>
              </a:spcBef>
              <a:spcAft>
                <a:spcPts val="0"/>
              </a:spcAft>
              <a:buClr>
                <a:schemeClr val="lt1"/>
              </a:buClr>
              <a:buSzPct val="125000"/>
              <a:buChar char="•"/>
            </a:pPr>
            <a:r>
              <a:rPr lang="en-CA"/>
              <a:t>Is the client seeking other treatment, such as physiotherapy, naturopathy or chiropractic?</a:t>
            </a:r>
            <a:endParaRPr/>
          </a:p>
          <a:p>
            <a:pPr indent="-228600" lvl="0" marL="228600" rtl="0" algn="l">
              <a:lnSpc>
                <a:spcPct val="120000"/>
              </a:lnSpc>
              <a:spcBef>
                <a:spcPts val="1000"/>
              </a:spcBef>
              <a:spcAft>
                <a:spcPts val="0"/>
              </a:spcAft>
              <a:buClr>
                <a:schemeClr val="lt1"/>
              </a:buClr>
              <a:buSzPct val="125000"/>
              <a:buChar char="•"/>
            </a:pPr>
            <a:r>
              <a:rPr lang="en-CA"/>
              <a:t>How functional is the client with activities of daily living? Are they independent, working? What are the client’s gross and fine motor skills?</a:t>
            </a:r>
            <a:endParaRPr/>
          </a:p>
          <a:p>
            <a:pPr indent="-228600" lvl="0" marL="228600" rtl="0" algn="l">
              <a:lnSpc>
                <a:spcPct val="120000"/>
              </a:lnSpc>
              <a:spcBef>
                <a:spcPts val="1000"/>
              </a:spcBef>
              <a:spcAft>
                <a:spcPts val="0"/>
              </a:spcAft>
              <a:buClr>
                <a:schemeClr val="lt1"/>
              </a:buClr>
              <a:buSzPct val="125000"/>
              <a:buChar char="•"/>
            </a:pPr>
            <a:r>
              <a:rPr lang="en-CA"/>
              <a:t>Are supports used? Are they used occasionally or daily?</a:t>
            </a:r>
            <a:endParaRPr/>
          </a:p>
          <a:p>
            <a:pPr indent="-228600" lvl="0" marL="228600" rtl="0" algn="l">
              <a:lnSpc>
                <a:spcPct val="120000"/>
              </a:lnSpc>
              <a:spcBef>
                <a:spcPts val="1000"/>
              </a:spcBef>
              <a:spcAft>
                <a:spcPts val="0"/>
              </a:spcAft>
              <a:buClr>
                <a:schemeClr val="lt1"/>
              </a:buClr>
              <a:buSzPct val="125000"/>
              <a:buChar char="•"/>
            </a:pPr>
            <a:r>
              <a:rPr lang="en-CA"/>
              <a:t>What are the client’s stress levels?</a:t>
            </a:r>
            <a:endParaRPr/>
          </a:p>
          <a:p>
            <a:pPr indent="-228600" lvl="0" marL="228600" rtl="0" algn="l">
              <a:lnSpc>
                <a:spcPct val="120000"/>
              </a:lnSpc>
              <a:spcBef>
                <a:spcPts val="1000"/>
              </a:spcBef>
              <a:spcAft>
                <a:spcPts val="0"/>
              </a:spcAft>
              <a:buClr>
                <a:schemeClr val="lt1"/>
              </a:buClr>
              <a:buSzPct val="125000"/>
              <a:buChar char="•"/>
            </a:pPr>
            <a:r>
              <a:rPr lang="en-CA"/>
              <a:t>How is the client affected by heat? By exercise, hot weather, showers or baths? Stress and heat affect fatigue levels as well as exacerbating symptoms.</a:t>
            </a:r>
            <a:endParaRPr/>
          </a:p>
          <a:p>
            <a:pPr indent="-228600" lvl="0" marL="228600" rtl="0" algn="l">
              <a:lnSpc>
                <a:spcPct val="120000"/>
              </a:lnSpc>
              <a:spcBef>
                <a:spcPts val="1000"/>
              </a:spcBef>
              <a:spcAft>
                <a:spcPts val="0"/>
              </a:spcAft>
              <a:buClr>
                <a:schemeClr val="lt1"/>
              </a:buClr>
              <a:buSzPct val="125000"/>
              <a:buChar char="•"/>
            </a:pPr>
            <a:r>
              <a:rPr lang="en-CA"/>
              <a:t>Is the client participating in any rehabilitation, exercise or other program?</a:t>
            </a:r>
            <a:endParaRPr/>
          </a:p>
          <a:p>
            <a:pPr indent="-228600" lvl="0" marL="228600" rtl="0" algn="l">
              <a:lnSpc>
                <a:spcPct val="120000"/>
              </a:lnSpc>
              <a:spcBef>
                <a:spcPts val="1000"/>
              </a:spcBef>
              <a:spcAft>
                <a:spcPts val="0"/>
              </a:spcAft>
              <a:buClr>
                <a:schemeClr val="lt1"/>
              </a:buClr>
              <a:buSzPct val="125000"/>
              <a:buChar char="•"/>
            </a:pPr>
            <a:r>
              <a:rPr lang="en-CA"/>
              <a:t>Has the client had previous massage experience?</a:t>
            </a:r>
            <a:endParaRPr/>
          </a:p>
          <a:p>
            <a:pPr indent="-228600" lvl="0" marL="228600" rtl="0" algn="l">
              <a:lnSpc>
                <a:spcPct val="120000"/>
              </a:lnSpc>
              <a:spcBef>
                <a:spcPts val="1000"/>
              </a:spcBef>
              <a:spcAft>
                <a:spcPts val="0"/>
              </a:spcAft>
              <a:buClr>
                <a:schemeClr val="lt1"/>
              </a:buClr>
              <a:buSzPct val="125000"/>
              <a:buChar char="•"/>
            </a:pPr>
            <a:r>
              <a:rPr lang="en-CA"/>
              <a:t>What is the client’s treatment focus for that day?</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p35"/>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wentieth Century"/>
              <a:buNone/>
            </a:pPr>
            <a:r>
              <a:rPr lang="en-CA"/>
              <a:t>CONTRAINDICATIONS</a:t>
            </a:r>
            <a:endParaRPr/>
          </a:p>
        </p:txBody>
      </p:sp>
      <p:sp>
        <p:nvSpPr>
          <p:cNvPr id="432" name="Google Shape;432;p35"/>
          <p:cNvSpPr txBox="1"/>
          <p:nvPr>
            <p:ph idx="1" type="body"/>
          </p:nvPr>
        </p:nvSpPr>
        <p:spPr>
          <a:xfrm>
            <a:off x="1141412" y="2249487"/>
            <a:ext cx="9905999" cy="3541714"/>
          </a:xfrm>
          <a:prstGeom prst="rect">
            <a:avLst/>
          </a:prstGeom>
          <a:noFill/>
          <a:ln>
            <a:noFill/>
          </a:ln>
        </p:spPr>
        <p:txBody>
          <a:bodyPr anchorCtr="0" anchor="t" bIns="45700" lIns="91425" spcFirstLastPara="1" rIns="91425" wrap="square" tIns="45700">
            <a:normAutofit fontScale="92500" lnSpcReduction="20000"/>
          </a:bodyPr>
          <a:lstStyle/>
          <a:p>
            <a:pPr indent="-228600" lvl="0" marL="228600" rtl="0" algn="l">
              <a:lnSpc>
                <a:spcPct val="120000"/>
              </a:lnSpc>
              <a:spcBef>
                <a:spcPts val="0"/>
              </a:spcBef>
              <a:spcAft>
                <a:spcPts val="0"/>
              </a:spcAft>
              <a:buClr>
                <a:schemeClr val="lt1"/>
              </a:buClr>
              <a:buSzPct val="125000"/>
              <a:buChar char="•"/>
            </a:pPr>
            <a:r>
              <a:rPr lang="en-CA"/>
              <a:t>Techniques or modalities that will fatigue the client are contraindicated.</a:t>
            </a:r>
            <a:endParaRPr/>
          </a:p>
          <a:p>
            <a:pPr indent="-228600" lvl="1" marL="685800" rtl="0" algn="l">
              <a:lnSpc>
                <a:spcPct val="120000"/>
              </a:lnSpc>
              <a:spcBef>
                <a:spcPts val="500"/>
              </a:spcBef>
              <a:spcAft>
                <a:spcPts val="0"/>
              </a:spcAft>
              <a:buClr>
                <a:schemeClr val="lt1"/>
              </a:buClr>
              <a:buSzPct val="125000"/>
              <a:buChar char="•"/>
            </a:pPr>
            <a:r>
              <a:rPr lang="en-CA"/>
              <a:t>Painful techniques, such as frictions, and vigorous work increase sympathetic nervous system firing and, in turn, induce fatigue.</a:t>
            </a:r>
            <a:endParaRPr/>
          </a:p>
          <a:p>
            <a:pPr indent="-228600" lvl="1" marL="685800" rtl="0" algn="l">
              <a:lnSpc>
                <a:spcPct val="120000"/>
              </a:lnSpc>
              <a:spcBef>
                <a:spcPts val="500"/>
              </a:spcBef>
              <a:spcAft>
                <a:spcPts val="0"/>
              </a:spcAft>
              <a:buClr>
                <a:schemeClr val="lt1"/>
              </a:buClr>
              <a:buSzPct val="125000"/>
              <a:buChar char="•"/>
            </a:pPr>
            <a:r>
              <a:rPr lang="en-CA"/>
              <a:t>Heat applied over a large area will affect nerve conduction and exacerbate fatigue in vast majority of people.</a:t>
            </a:r>
            <a:endParaRPr/>
          </a:p>
          <a:p>
            <a:pPr indent="-228600" lvl="0" marL="228600" rtl="0" algn="l">
              <a:lnSpc>
                <a:spcPct val="120000"/>
              </a:lnSpc>
              <a:spcBef>
                <a:spcPts val="1000"/>
              </a:spcBef>
              <a:spcAft>
                <a:spcPts val="0"/>
              </a:spcAft>
              <a:buClr>
                <a:schemeClr val="lt1"/>
              </a:buClr>
              <a:buSzPct val="125000"/>
              <a:buChar char="•"/>
            </a:pPr>
            <a:r>
              <a:rPr lang="en-CA"/>
              <a:t>Deep tissue techniques are contraindicated in areas with altered sensations.</a:t>
            </a:r>
            <a:endParaRPr/>
          </a:p>
          <a:p>
            <a:pPr indent="-228600" lvl="0" marL="228600" rtl="0" algn="l">
              <a:lnSpc>
                <a:spcPct val="120000"/>
              </a:lnSpc>
              <a:spcBef>
                <a:spcPts val="1000"/>
              </a:spcBef>
              <a:spcAft>
                <a:spcPts val="0"/>
              </a:spcAft>
              <a:buClr>
                <a:schemeClr val="lt1"/>
              </a:buClr>
              <a:buSzPct val="125000"/>
              <a:buChar char="•"/>
            </a:pPr>
            <a:r>
              <a:rPr lang="en-CA"/>
              <a:t>If decubitus ulcers are present local massage is contraindicated.</a:t>
            </a:r>
            <a:endParaRPr/>
          </a:p>
          <a:p>
            <a:pPr indent="-228600" lvl="1" marL="685800" rtl="0" algn="l">
              <a:lnSpc>
                <a:spcPct val="120000"/>
              </a:lnSpc>
              <a:spcBef>
                <a:spcPts val="500"/>
              </a:spcBef>
              <a:spcAft>
                <a:spcPts val="0"/>
              </a:spcAft>
              <a:buClr>
                <a:schemeClr val="lt1"/>
              </a:buClr>
              <a:buSzPct val="125000"/>
              <a:buChar char="•"/>
            </a:pPr>
            <a:r>
              <a:rPr lang="en-CA"/>
              <a:t>If the therapist notices red, inflamed areas over bony prominences the client should be immediately referred to a physician.</a:t>
            </a:r>
            <a:endParaRPr/>
          </a:p>
          <a:p>
            <a:pPr indent="-52387" lvl="0" marL="228600" rtl="0" algn="l">
              <a:lnSpc>
                <a:spcPct val="120000"/>
              </a:lnSpc>
              <a:spcBef>
                <a:spcPts val="1000"/>
              </a:spcBef>
              <a:spcAft>
                <a:spcPts val="0"/>
              </a:spcAft>
              <a:buClr>
                <a:schemeClr val="lt1"/>
              </a:buClr>
              <a:buSzPct val="125000"/>
              <a:buNone/>
            </a:pPr>
            <a:r>
              <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sp>
        <p:nvSpPr>
          <p:cNvPr id="437" name="Google Shape;437;p36"/>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wentieth Century"/>
              <a:buNone/>
            </a:pPr>
            <a:r>
              <a:rPr lang="en-CA"/>
              <a:t>GROUP READ</a:t>
            </a:r>
            <a:endParaRPr/>
          </a:p>
        </p:txBody>
      </p:sp>
      <p:sp>
        <p:nvSpPr>
          <p:cNvPr id="438" name="Google Shape;438;p36"/>
          <p:cNvSpPr txBox="1"/>
          <p:nvPr>
            <p:ph idx="1" type="body"/>
          </p:nvPr>
        </p:nvSpPr>
        <p:spPr>
          <a:xfrm>
            <a:off x="1141412" y="2249487"/>
            <a:ext cx="9905999" cy="3541714"/>
          </a:xfrm>
          <a:prstGeom prst="rect">
            <a:avLst/>
          </a:prstGeom>
          <a:noFill/>
          <a:ln>
            <a:noFill/>
          </a:ln>
        </p:spPr>
        <p:txBody>
          <a:bodyPr anchorCtr="0" anchor="t" bIns="45700" lIns="91425" spcFirstLastPara="1" rIns="91425" wrap="square" tIns="45700">
            <a:normAutofit/>
          </a:bodyPr>
          <a:lstStyle/>
          <a:p>
            <a:pPr indent="0" lvl="0" marL="0" rtl="0" algn="l">
              <a:lnSpc>
                <a:spcPct val="120000"/>
              </a:lnSpc>
              <a:spcBef>
                <a:spcPts val="0"/>
              </a:spcBef>
              <a:spcAft>
                <a:spcPts val="0"/>
              </a:spcAft>
              <a:buClr>
                <a:schemeClr val="lt1"/>
              </a:buClr>
              <a:buSzPts val="3000"/>
              <a:buNone/>
            </a:pPr>
            <a:r>
              <a:rPr lang="en-CA"/>
              <a:t>Objective information page 696-697</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2" name="Shape 442"/>
        <p:cNvGrpSpPr/>
        <p:nvPr/>
      </p:nvGrpSpPr>
      <p:grpSpPr>
        <a:xfrm>
          <a:off x="0" y="0"/>
          <a:ext cx="0" cy="0"/>
          <a:chOff x="0" y="0"/>
          <a:chExt cx="0" cy="0"/>
        </a:xfrm>
      </p:grpSpPr>
      <p:sp>
        <p:nvSpPr>
          <p:cNvPr id="443" name="Google Shape;443;p37"/>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wentieth Century"/>
              <a:buNone/>
            </a:pPr>
            <a:r>
              <a:rPr lang="en-CA"/>
              <a:t>TREATMENT GOALS</a:t>
            </a:r>
            <a:endParaRPr/>
          </a:p>
        </p:txBody>
      </p:sp>
      <p:sp>
        <p:nvSpPr>
          <p:cNvPr id="444" name="Google Shape;444;p37"/>
          <p:cNvSpPr txBox="1"/>
          <p:nvPr>
            <p:ph idx="1" type="body"/>
          </p:nvPr>
        </p:nvSpPr>
        <p:spPr>
          <a:xfrm>
            <a:off x="1141412" y="1643270"/>
            <a:ext cx="9905999" cy="5214730"/>
          </a:xfrm>
          <a:prstGeom prst="rect">
            <a:avLst/>
          </a:prstGeom>
          <a:noFill/>
          <a:ln>
            <a:noFill/>
          </a:ln>
        </p:spPr>
        <p:txBody>
          <a:bodyPr anchorCtr="0" anchor="t" bIns="45700" lIns="91425" spcFirstLastPara="1" rIns="91425" wrap="square" tIns="45700">
            <a:normAutofit fontScale="85000" lnSpcReduction="10000"/>
          </a:bodyPr>
          <a:lstStyle/>
          <a:p>
            <a:pPr indent="-228600" lvl="0" marL="228600" rtl="0" algn="l">
              <a:lnSpc>
                <a:spcPct val="120000"/>
              </a:lnSpc>
              <a:spcBef>
                <a:spcPts val="0"/>
              </a:spcBef>
              <a:spcAft>
                <a:spcPts val="0"/>
              </a:spcAft>
              <a:buClr>
                <a:schemeClr val="lt1"/>
              </a:buClr>
              <a:buSzPct val="125000"/>
              <a:buChar char="•"/>
            </a:pPr>
            <a:r>
              <a:rPr lang="en-CA"/>
              <a:t>Avoid exacerbating spasticity.</a:t>
            </a:r>
            <a:endParaRPr/>
          </a:p>
          <a:p>
            <a:pPr indent="-228600" lvl="0" marL="228600" rtl="0" algn="l">
              <a:lnSpc>
                <a:spcPct val="120000"/>
              </a:lnSpc>
              <a:spcBef>
                <a:spcPts val="1000"/>
              </a:spcBef>
              <a:spcAft>
                <a:spcPts val="0"/>
              </a:spcAft>
              <a:buClr>
                <a:schemeClr val="lt1"/>
              </a:buClr>
              <a:buSzPct val="125000"/>
              <a:buChar char="•"/>
            </a:pPr>
            <a:r>
              <a:rPr lang="en-CA"/>
              <a:t>Maintain proper body alignment.</a:t>
            </a:r>
            <a:endParaRPr/>
          </a:p>
          <a:p>
            <a:pPr indent="-228600" lvl="0" marL="228600" rtl="0" algn="l">
              <a:lnSpc>
                <a:spcPct val="120000"/>
              </a:lnSpc>
              <a:spcBef>
                <a:spcPts val="1000"/>
              </a:spcBef>
              <a:spcAft>
                <a:spcPts val="0"/>
              </a:spcAft>
              <a:buClr>
                <a:schemeClr val="lt1"/>
              </a:buClr>
              <a:buSzPct val="125000"/>
              <a:buChar char="•"/>
            </a:pPr>
            <a:r>
              <a:rPr lang="en-CA"/>
              <a:t>Decrease sympathetic nervous system firing. Prevent fatigue. Provide emotional support.</a:t>
            </a:r>
            <a:endParaRPr/>
          </a:p>
          <a:p>
            <a:pPr indent="-228600" lvl="0" marL="228600" rtl="0" algn="l">
              <a:lnSpc>
                <a:spcPct val="120000"/>
              </a:lnSpc>
              <a:spcBef>
                <a:spcPts val="1000"/>
              </a:spcBef>
              <a:spcAft>
                <a:spcPts val="0"/>
              </a:spcAft>
              <a:buClr>
                <a:schemeClr val="lt1"/>
              </a:buClr>
              <a:buSzPct val="125000"/>
              <a:buChar char="•"/>
            </a:pPr>
            <a:r>
              <a:rPr lang="en-CA"/>
              <a:t>Improve and maintain tissue health. Decrease edema, if present. Be vigilant for decubitis ulcers. </a:t>
            </a:r>
            <a:endParaRPr/>
          </a:p>
          <a:p>
            <a:pPr indent="-228600" lvl="0" marL="228600" rtl="0" algn="l">
              <a:lnSpc>
                <a:spcPct val="120000"/>
              </a:lnSpc>
              <a:spcBef>
                <a:spcPts val="1000"/>
              </a:spcBef>
              <a:spcAft>
                <a:spcPts val="0"/>
              </a:spcAft>
              <a:buClr>
                <a:schemeClr val="lt1"/>
              </a:buClr>
              <a:buSzPct val="125000"/>
              <a:buChar char="•"/>
            </a:pPr>
            <a:r>
              <a:rPr lang="en-CA"/>
              <a:t>Limit contractures, if possible.</a:t>
            </a:r>
            <a:endParaRPr/>
          </a:p>
          <a:p>
            <a:pPr indent="-228600" lvl="0" marL="228600" rtl="0" algn="l">
              <a:lnSpc>
                <a:spcPct val="120000"/>
              </a:lnSpc>
              <a:spcBef>
                <a:spcPts val="1000"/>
              </a:spcBef>
              <a:spcAft>
                <a:spcPts val="0"/>
              </a:spcAft>
              <a:buClr>
                <a:schemeClr val="lt1"/>
              </a:buClr>
              <a:buSzPct val="125000"/>
              <a:buChar char="•"/>
            </a:pPr>
            <a:r>
              <a:rPr lang="en-CA"/>
              <a:t>Address postural changes and muscle imbalances. Decrease pain.</a:t>
            </a:r>
            <a:endParaRPr/>
          </a:p>
          <a:p>
            <a:pPr indent="-228600" lvl="0" marL="228600" rtl="0" algn="l">
              <a:lnSpc>
                <a:spcPct val="120000"/>
              </a:lnSpc>
              <a:spcBef>
                <a:spcPts val="1000"/>
              </a:spcBef>
              <a:spcAft>
                <a:spcPts val="0"/>
              </a:spcAft>
              <a:buClr>
                <a:schemeClr val="lt1"/>
              </a:buClr>
              <a:buSzPct val="125000"/>
              <a:buChar char="•"/>
            </a:pPr>
            <a:r>
              <a:rPr lang="en-CA"/>
              <a:t>Address secondary conditions. </a:t>
            </a:r>
            <a:endParaRPr/>
          </a:p>
          <a:p>
            <a:pPr indent="-228600" lvl="0" marL="228600" rtl="0" algn="l">
              <a:lnSpc>
                <a:spcPct val="120000"/>
              </a:lnSpc>
              <a:spcBef>
                <a:spcPts val="1000"/>
              </a:spcBef>
              <a:spcAft>
                <a:spcPts val="0"/>
              </a:spcAft>
              <a:buClr>
                <a:schemeClr val="lt1"/>
              </a:buClr>
              <a:buSzPct val="125000"/>
              <a:buChar char="•"/>
            </a:pPr>
            <a:r>
              <a:rPr lang="en-CA"/>
              <a:t>Decrease spasticity, temporarily.</a:t>
            </a:r>
            <a:endParaRPr/>
          </a:p>
          <a:p>
            <a:pPr indent="-228600" lvl="0" marL="228600" rtl="0" algn="l">
              <a:lnSpc>
                <a:spcPct val="120000"/>
              </a:lnSpc>
              <a:spcBef>
                <a:spcPts val="1000"/>
              </a:spcBef>
              <a:spcAft>
                <a:spcPts val="0"/>
              </a:spcAft>
              <a:buClr>
                <a:schemeClr val="lt1"/>
              </a:buClr>
              <a:buSzPct val="125000"/>
              <a:buChar char="•"/>
            </a:pPr>
            <a:r>
              <a:rPr lang="en-CA"/>
              <a:t>Maintain joint health and ROM.</a:t>
            </a:r>
            <a:endParaRPr/>
          </a:p>
          <a:p>
            <a:pPr indent="-228600" lvl="0" marL="228600" rtl="0" algn="l">
              <a:lnSpc>
                <a:spcPct val="120000"/>
              </a:lnSpc>
              <a:spcBef>
                <a:spcPts val="1000"/>
              </a:spcBef>
              <a:spcAft>
                <a:spcPts val="0"/>
              </a:spcAft>
              <a:buClr>
                <a:schemeClr val="lt1"/>
              </a:buClr>
              <a:buSzPct val="125000"/>
              <a:buChar char="•"/>
            </a:pPr>
            <a:r>
              <a:rPr lang="en-CA"/>
              <a:t>Provide emotional support. Encourage whole body integration.</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 name="Shape 448"/>
        <p:cNvGrpSpPr/>
        <p:nvPr/>
      </p:nvGrpSpPr>
      <p:grpSpPr>
        <a:xfrm>
          <a:off x="0" y="0"/>
          <a:ext cx="0" cy="0"/>
          <a:chOff x="0" y="0"/>
          <a:chExt cx="0" cy="0"/>
        </a:xfrm>
      </p:grpSpPr>
      <p:sp>
        <p:nvSpPr>
          <p:cNvPr id="449" name="Google Shape;449;p38"/>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wentieth Century"/>
              <a:buNone/>
            </a:pPr>
            <a:r>
              <a:rPr lang="en-CA"/>
              <a:t>SELF-CARE GOALS</a:t>
            </a:r>
            <a:endParaRPr/>
          </a:p>
        </p:txBody>
      </p:sp>
      <p:sp>
        <p:nvSpPr>
          <p:cNvPr id="450" name="Google Shape;450;p38"/>
          <p:cNvSpPr txBox="1"/>
          <p:nvPr>
            <p:ph idx="1" type="body"/>
          </p:nvPr>
        </p:nvSpPr>
        <p:spPr>
          <a:xfrm>
            <a:off x="1141412" y="2249487"/>
            <a:ext cx="9905999" cy="3541714"/>
          </a:xfrm>
          <a:prstGeom prst="rect">
            <a:avLst/>
          </a:prstGeom>
          <a:noFill/>
          <a:ln>
            <a:noFill/>
          </a:ln>
        </p:spPr>
        <p:txBody>
          <a:bodyPr anchorCtr="0" anchor="t" bIns="45700" lIns="91425" spcFirstLastPara="1" rIns="91425" wrap="square" tIns="45700">
            <a:normAutofit/>
          </a:bodyPr>
          <a:lstStyle/>
          <a:p>
            <a:pPr indent="-228600" lvl="0" marL="228600" rtl="0" algn="l">
              <a:lnSpc>
                <a:spcPct val="120000"/>
              </a:lnSpc>
              <a:spcBef>
                <a:spcPts val="0"/>
              </a:spcBef>
              <a:spcAft>
                <a:spcPts val="0"/>
              </a:spcAft>
              <a:buClr>
                <a:schemeClr val="lt1"/>
              </a:buClr>
              <a:buSzPts val="3000"/>
              <a:buChar char="•"/>
            </a:pPr>
            <a:r>
              <a:rPr lang="en-CA"/>
              <a:t>Increase functional ability through improving strength, ROM and balance.</a:t>
            </a:r>
            <a:endParaRPr/>
          </a:p>
          <a:p>
            <a:pPr indent="-228600" lvl="0" marL="228600" rtl="0" algn="l">
              <a:lnSpc>
                <a:spcPct val="120000"/>
              </a:lnSpc>
              <a:spcBef>
                <a:spcPts val="1000"/>
              </a:spcBef>
              <a:spcAft>
                <a:spcPts val="0"/>
              </a:spcAft>
              <a:buClr>
                <a:schemeClr val="lt1"/>
              </a:buClr>
              <a:buSzPts val="3000"/>
              <a:buChar char="•"/>
            </a:pPr>
            <a:r>
              <a:rPr lang="en-CA"/>
              <a:t>Educate about the maintenance of tissue health.</a:t>
            </a:r>
            <a:endParaRPr/>
          </a:p>
          <a:p>
            <a:pPr indent="-228600" lvl="0" marL="228600" rtl="0" algn="l">
              <a:lnSpc>
                <a:spcPct val="120000"/>
              </a:lnSpc>
              <a:spcBef>
                <a:spcPts val="1000"/>
              </a:spcBef>
              <a:spcAft>
                <a:spcPts val="0"/>
              </a:spcAft>
              <a:buClr>
                <a:schemeClr val="lt1"/>
              </a:buClr>
              <a:buSzPts val="3000"/>
              <a:buChar char="•"/>
            </a:pPr>
            <a:r>
              <a:rPr lang="en-CA"/>
              <a:t>Encourage relaxation.</a:t>
            </a:r>
            <a:endParaRPr/>
          </a:p>
          <a:p>
            <a:pPr indent="-228600" lvl="0" marL="228600" rtl="0" algn="l">
              <a:lnSpc>
                <a:spcPct val="120000"/>
              </a:lnSpc>
              <a:spcBef>
                <a:spcPts val="1000"/>
              </a:spcBef>
              <a:spcAft>
                <a:spcPts val="0"/>
              </a:spcAft>
              <a:buClr>
                <a:schemeClr val="lt1"/>
              </a:buClr>
              <a:buSzPts val="3000"/>
              <a:buChar char="•"/>
            </a:pPr>
            <a:r>
              <a:rPr lang="en-CA"/>
              <a:t>Refer the client to a support group.</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sp>
        <p:nvSpPr>
          <p:cNvPr id="455" name="Google Shape;455;p39"/>
          <p:cNvSpPr txBox="1"/>
          <p:nvPr>
            <p:ph idx="1" type="body"/>
          </p:nvPr>
        </p:nvSpPr>
        <p:spPr>
          <a:xfrm>
            <a:off x="1141412" y="2249487"/>
            <a:ext cx="9905999" cy="3541714"/>
          </a:xfrm>
          <a:prstGeom prst="rect">
            <a:avLst/>
          </a:prstGeom>
          <a:noFill/>
          <a:ln>
            <a:noFill/>
          </a:ln>
        </p:spPr>
        <p:txBody>
          <a:bodyPr anchorCtr="0" anchor="t" bIns="45700" lIns="91425" spcFirstLastPara="1" rIns="91425" wrap="square" tIns="45700">
            <a:normAutofit/>
          </a:bodyPr>
          <a:lstStyle/>
          <a:p>
            <a:pPr indent="-228600" lvl="0" marL="228600" rtl="0" algn="l">
              <a:lnSpc>
                <a:spcPct val="120000"/>
              </a:lnSpc>
              <a:spcBef>
                <a:spcPts val="0"/>
              </a:spcBef>
              <a:spcAft>
                <a:spcPts val="0"/>
              </a:spcAft>
              <a:buClr>
                <a:schemeClr val="lt1"/>
              </a:buClr>
              <a:buSzPts val="3000"/>
              <a:buChar char="•"/>
            </a:pPr>
            <a:r>
              <a:rPr lang="en-CA" u="sng">
                <a:solidFill>
                  <a:schemeClr val="hlink"/>
                </a:solidFill>
                <a:hlinkClick r:id="rId3"/>
              </a:rPr>
              <a:t>https://www.youtube.com/watch?v=KLjgBLwH3Wc</a:t>
            </a:r>
            <a:r>
              <a:rPr lang="en-CA"/>
              <a:t> </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9" name="Shape 459"/>
        <p:cNvGrpSpPr/>
        <p:nvPr/>
      </p:nvGrpSpPr>
      <p:grpSpPr>
        <a:xfrm>
          <a:off x="0" y="0"/>
          <a:ext cx="0" cy="0"/>
          <a:chOff x="0" y="0"/>
          <a:chExt cx="0" cy="0"/>
        </a:xfrm>
      </p:grpSpPr>
      <p:sp>
        <p:nvSpPr>
          <p:cNvPr id="460" name="Google Shape;460;p40"/>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wentieth Century"/>
              <a:buNone/>
            </a:pPr>
            <a:r>
              <a:rPr lang="en-CA"/>
              <a:t>PARKINSONS</a:t>
            </a:r>
            <a:endParaRPr/>
          </a:p>
        </p:txBody>
      </p:sp>
      <p:sp>
        <p:nvSpPr>
          <p:cNvPr id="461" name="Google Shape;461;p40"/>
          <p:cNvSpPr txBox="1"/>
          <p:nvPr>
            <p:ph idx="1" type="body"/>
          </p:nvPr>
        </p:nvSpPr>
        <p:spPr>
          <a:xfrm>
            <a:off x="1141412" y="2249487"/>
            <a:ext cx="9905999" cy="3541714"/>
          </a:xfrm>
          <a:prstGeom prst="rect">
            <a:avLst/>
          </a:prstGeom>
          <a:noFill/>
          <a:ln>
            <a:noFill/>
          </a:ln>
        </p:spPr>
        <p:txBody>
          <a:bodyPr anchorCtr="0" anchor="t" bIns="45700" lIns="91425" spcFirstLastPara="1" rIns="91425" wrap="square" tIns="45700">
            <a:normAutofit fontScale="85000" lnSpcReduction="20000"/>
          </a:bodyPr>
          <a:lstStyle/>
          <a:p>
            <a:pPr indent="0" lvl="0" marL="0" rtl="0" algn="l">
              <a:lnSpc>
                <a:spcPct val="120000"/>
              </a:lnSpc>
              <a:spcBef>
                <a:spcPts val="0"/>
              </a:spcBef>
              <a:spcAft>
                <a:spcPts val="0"/>
              </a:spcAft>
              <a:buClr>
                <a:schemeClr val="lt1"/>
              </a:buClr>
              <a:buSzPct val="125000"/>
              <a:buNone/>
            </a:pPr>
            <a:r>
              <a:rPr lang="en-CA"/>
              <a:t>Parkinsons is a progressive disorder involving diminishing basal ganglia function. The disorder results in slow, increasingly difficult movement, accompanied by resting tremors and muscular rigidity.</a:t>
            </a:r>
            <a:endParaRPr/>
          </a:p>
          <a:p>
            <a:pPr indent="0" lvl="0" marL="0" rtl="0" algn="l">
              <a:lnSpc>
                <a:spcPct val="120000"/>
              </a:lnSpc>
              <a:spcBef>
                <a:spcPts val="1000"/>
              </a:spcBef>
              <a:spcAft>
                <a:spcPts val="0"/>
              </a:spcAft>
              <a:buClr>
                <a:schemeClr val="lt1"/>
              </a:buClr>
              <a:buSzPct val="125000"/>
              <a:buNone/>
            </a:pPr>
            <a:r>
              <a:rPr lang="en-CA"/>
              <a:t>The cause of parkinsons is unknown.</a:t>
            </a:r>
            <a:endParaRPr/>
          </a:p>
          <a:p>
            <a:pPr indent="0" lvl="0" marL="0" rtl="0" algn="l">
              <a:lnSpc>
                <a:spcPct val="120000"/>
              </a:lnSpc>
              <a:spcBef>
                <a:spcPts val="1000"/>
              </a:spcBef>
              <a:spcAft>
                <a:spcPts val="0"/>
              </a:spcAft>
              <a:buClr>
                <a:schemeClr val="lt1"/>
              </a:buClr>
              <a:buSzPct val="125000"/>
              <a:buNone/>
            </a:pPr>
            <a:r>
              <a:rPr lang="en-CA"/>
              <a:t>So-called ‘parkinsons-plus” syndromes has severe causes:</a:t>
            </a:r>
            <a:endParaRPr/>
          </a:p>
          <a:p>
            <a:pPr indent="-228600" lvl="1" marL="685800" rtl="0" algn="l">
              <a:lnSpc>
                <a:spcPct val="120000"/>
              </a:lnSpc>
              <a:spcBef>
                <a:spcPts val="500"/>
              </a:spcBef>
              <a:spcAft>
                <a:spcPts val="0"/>
              </a:spcAft>
              <a:buClr>
                <a:schemeClr val="lt1"/>
              </a:buClr>
              <a:buSzPct val="125000"/>
              <a:buChar char="•"/>
            </a:pPr>
            <a:r>
              <a:rPr lang="en-CA"/>
              <a:t>Repeated head trauma</a:t>
            </a:r>
            <a:endParaRPr/>
          </a:p>
          <a:p>
            <a:pPr indent="-228600" lvl="1" marL="685800" rtl="0" algn="l">
              <a:lnSpc>
                <a:spcPct val="120000"/>
              </a:lnSpc>
              <a:spcBef>
                <a:spcPts val="500"/>
              </a:spcBef>
              <a:spcAft>
                <a:spcPts val="0"/>
              </a:spcAft>
              <a:buClr>
                <a:schemeClr val="lt1"/>
              </a:buClr>
              <a:buSzPct val="125000"/>
              <a:buChar char="•"/>
            </a:pPr>
            <a:r>
              <a:rPr lang="en-CA"/>
              <a:t>Cerebrovascular accident</a:t>
            </a:r>
            <a:endParaRPr/>
          </a:p>
          <a:p>
            <a:pPr indent="-228600" lvl="1" marL="685800" rtl="0" algn="l">
              <a:lnSpc>
                <a:spcPct val="120000"/>
              </a:lnSpc>
              <a:spcBef>
                <a:spcPts val="500"/>
              </a:spcBef>
              <a:spcAft>
                <a:spcPts val="0"/>
              </a:spcAft>
              <a:buClr>
                <a:schemeClr val="lt1"/>
              </a:buClr>
              <a:buSzPct val="125000"/>
              <a:buChar char="•"/>
            </a:pPr>
            <a:r>
              <a:rPr lang="en-CA"/>
              <a:t>Toxins</a:t>
            </a:r>
            <a:endParaRPr/>
          </a:p>
          <a:p>
            <a:pPr indent="-228600" lvl="1" marL="685800" rtl="0" algn="l">
              <a:lnSpc>
                <a:spcPct val="120000"/>
              </a:lnSpc>
              <a:spcBef>
                <a:spcPts val="500"/>
              </a:spcBef>
              <a:spcAft>
                <a:spcPts val="0"/>
              </a:spcAft>
              <a:buClr>
                <a:schemeClr val="lt1"/>
              </a:buClr>
              <a:buSzPct val="125000"/>
              <a:buChar char="•"/>
            </a:pPr>
            <a:r>
              <a:rPr lang="en-CA"/>
              <a:t>Iatrogenic drug-induced</a:t>
            </a:r>
            <a:endParaRPr/>
          </a:p>
          <a:p>
            <a:pPr indent="-228600" lvl="1" marL="685800" rtl="0" algn="l">
              <a:lnSpc>
                <a:spcPct val="120000"/>
              </a:lnSpc>
              <a:spcBef>
                <a:spcPts val="500"/>
              </a:spcBef>
              <a:spcAft>
                <a:spcPts val="0"/>
              </a:spcAft>
              <a:buClr>
                <a:schemeClr val="lt1"/>
              </a:buClr>
              <a:buSzPct val="125000"/>
              <a:buChar char="•"/>
            </a:pPr>
            <a:r>
              <a:rPr lang="en-CA"/>
              <a:t>pathologies</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5" name="Shape 465"/>
        <p:cNvGrpSpPr/>
        <p:nvPr/>
      </p:nvGrpSpPr>
      <p:grpSpPr>
        <a:xfrm>
          <a:off x="0" y="0"/>
          <a:ext cx="0" cy="0"/>
          <a:chOff x="0" y="0"/>
          <a:chExt cx="0" cy="0"/>
        </a:xfrm>
      </p:grpSpPr>
      <p:sp>
        <p:nvSpPr>
          <p:cNvPr id="466" name="Google Shape;466;p41"/>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wentieth Century"/>
              <a:buNone/>
            </a:pPr>
            <a:r>
              <a:rPr lang="en-CA"/>
              <a:t>PROGRESSION</a:t>
            </a:r>
            <a:endParaRPr/>
          </a:p>
        </p:txBody>
      </p:sp>
      <p:sp>
        <p:nvSpPr>
          <p:cNvPr id="467" name="Google Shape;467;p41"/>
          <p:cNvSpPr txBox="1"/>
          <p:nvPr>
            <p:ph idx="1" type="body"/>
          </p:nvPr>
        </p:nvSpPr>
        <p:spPr>
          <a:xfrm>
            <a:off x="1141412" y="2249487"/>
            <a:ext cx="9905999" cy="3541714"/>
          </a:xfrm>
          <a:prstGeom prst="rect">
            <a:avLst/>
          </a:prstGeom>
          <a:noFill/>
          <a:ln>
            <a:noFill/>
          </a:ln>
        </p:spPr>
        <p:txBody>
          <a:bodyPr anchorCtr="0" anchor="t" bIns="45700" lIns="91425" spcFirstLastPara="1" rIns="91425" wrap="square" tIns="45700">
            <a:normAutofit fontScale="77500" lnSpcReduction="20000"/>
          </a:bodyPr>
          <a:lstStyle/>
          <a:p>
            <a:pPr indent="-228600" lvl="0" marL="228600" rtl="0" algn="l">
              <a:lnSpc>
                <a:spcPct val="120000"/>
              </a:lnSpc>
              <a:spcBef>
                <a:spcPts val="0"/>
              </a:spcBef>
              <a:spcAft>
                <a:spcPts val="0"/>
              </a:spcAft>
              <a:buClr>
                <a:schemeClr val="lt1"/>
              </a:buClr>
              <a:buSzPct val="125000"/>
              <a:buChar char="•"/>
            </a:pPr>
            <a:r>
              <a:rPr lang="en-CA"/>
              <a:t>Stage 1: one side of the body is involved. Usually rigidity or tremors are present. If the symptoms are mild, no treatment is given; if they are moderate, physiotherapy and massage are helpful.</a:t>
            </a:r>
            <a:endParaRPr/>
          </a:p>
          <a:p>
            <a:pPr indent="-228600" lvl="0" marL="228600" rtl="0" algn="l">
              <a:lnSpc>
                <a:spcPct val="120000"/>
              </a:lnSpc>
              <a:spcBef>
                <a:spcPts val="1000"/>
              </a:spcBef>
              <a:spcAft>
                <a:spcPts val="0"/>
              </a:spcAft>
              <a:buClr>
                <a:schemeClr val="lt1"/>
              </a:buClr>
              <a:buSzPct val="125000"/>
              <a:buChar char="•"/>
            </a:pPr>
            <a:r>
              <a:rPr lang="en-CA"/>
              <a:t>Stage 2: both sides of the body are involved. Moderate tremors, rigidity and bradykinesia are present. Balance is not affected. Levodopa drug therapy may begin.</a:t>
            </a:r>
            <a:endParaRPr/>
          </a:p>
          <a:p>
            <a:pPr indent="-228600" lvl="0" marL="228600" rtl="0" algn="l">
              <a:lnSpc>
                <a:spcPct val="120000"/>
              </a:lnSpc>
              <a:spcBef>
                <a:spcPts val="1000"/>
              </a:spcBef>
              <a:spcAft>
                <a:spcPts val="0"/>
              </a:spcAft>
              <a:buClr>
                <a:schemeClr val="lt1"/>
              </a:buClr>
              <a:buSzPct val="125000"/>
              <a:buChar char="•"/>
            </a:pPr>
            <a:r>
              <a:rPr lang="en-CA"/>
              <a:t>Stage 3: significant tremors, rigidity and bradykinesia are present. Balance and walking are now impaired. Other symptoms include unsteadiness, dystoria and freezing.</a:t>
            </a:r>
            <a:endParaRPr/>
          </a:p>
          <a:p>
            <a:pPr indent="-228600" lvl="0" marL="228600" rtl="0" algn="l">
              <a:lnSpc>
                <a:spcPct val="120000"/>
              </a:lnSpc>
              <a:spcBef>
                <a:spcPts val="1000"/>
              </a:spcBef>
              <a:spcAft>
                <a:spcPts val="0"/>
              </a:spcAft>
              <a:buClr>
                <a:schemeClr val="lt1"/>
              </a:buClr>
              <a:buSzPct val="125000"/>
              <a:buChar char="•"/>
            </a:pPr>
            <a:r>
              <a:rPr lang="en-CA"/>
              <a:t>Stage 4: increasingly severe disability results because of severe bradykinesia. While walking is still possible, there is marked impairment. Some assistance is required with activities of daily living.</a:t>
            </a:r>
            <a:endParaRPr/>
          </a:p>
          <a:p>
            <a:pPr indent="-228600" lvl="0" marL="228600" rtl="0" algn="l">
              <a:lnSpc>
                <a:spcPct val="120000"/>
              </a:lnSpc>
              <a:spcBef>
                <a:spcPts val="1000"/>
              </a:spcBef>
              <a:spcAft>
                <a:spcPts val="0"/>
              </a:spcAft>
              <a:buClr>
                <a:schemeClr val="lt1"/>
              </a:buClr>
              <a:buSzPct val="125000"/>
              <a:buChar char="•"/>
            </a:pPr>
            <a:r>
              <a:rPr lang="en-CA"/>
              <a:t>Stage 5: there is a loss of ability to function independently. The person is immoble</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1" name="Shape 471"/>
        <p:cNvGrpSpPr/>
        <p:nvPr/>
      </p:nvGrpSpPr>
      <p:grpSpPr>
        <a:xfrm>
          <a:off x="0" y="0"/>
          <a:ext cx="0" cy="0"/>
          <a:chOff x="0" y="0"/>
          <a:chExt cx="0" cy="0"/>
        </a:xfrm>
      </p:grpSpPr>
      <p:sp>
        <p:nvSpPr>
          <p:cNvPr id="472" name="Google Shape;472;p42"/>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wentieth Century"/>
              <a:buNone/>
            </a:pPr>
            <a:r>
              <a:rPr lang="en-CA"/>
              <a:t>MEDICAL TREATMENT</a:t>
            </a:r>
            <a:endParaRPr/>
          </a:p>
        </p:txBody>
      </p:sp>
      <p:sp>
        <p:nvSpPr>
          <p:cNvPr id="473" name="Google Shape;473;p42"/>
          <p:cNvSpPr txBox="1"/>
          <p:nvPr>
            <p:ph idx="1" type="body"/>
          </p:nvPr>
        </p:nvSpPr>
        <p:spPr>
          <a:xfrm>
            <a:off x="1141412" y="2249487"/>
            <a:ext cx="9905999" cy="3541714"/>
          </a:xfrm>
          <a:prstGeom prst="rect">
            <a:avLst/>
          </a:prstGeom>
          <a:noFill/>
          <a:ln>
            <a:noFill/>
          </a:ln>
        </p:spPr>
        <p:txBody>
          <a:bodyPr anchorCtr="0" anchor="t" bIns="45700" lIns="91425" spcFirstLastPara="1" rIns="91425" wrap="square" tIns="45700">
            <a:normAutofit/>
          </a:bodyPr>
          <a:lstStyle/>
          <a:p>
            <a:pPr indent="-228600" lvl="0" marL="228600" rtl="0" algn="l">
              <a:lnSpc>
                <a:spcPct val="120000"/>
              </a:lnSpc>
              <a:spcBef>
                <a:spcPts val="0"/>
              </a:spcBef>
              <a:spcAft>
                <a:spcPts val="0"/>
              </a:spcAft>
              <a:buClr>
                <a:schemeClr val="lt1"/>
              </a:buClr>
              <a:buSzPts val="3000"/>
              <a:buChar char="•"/>
            </a:pPr>
            <a:r>
              <a:rPr lang="en-CA"/>
              <a:t>The condition is treated symptomatically with drug therapy. There is no cure for parkinsons. </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7" name="Shape 477"/>
        <p:cNvGrpSpPr/>
        <p:nvPr/>
      </p:nvGrpSpPr>
      <p:grpSpPr>
        <a:xfrm>
          <a:off x="0" y="0"/>
          <a:ext cx="0" cy="0"/>
          <a:chOff x="0" y="0"/>
          <a:chExt cx="0" cy="0"/>
        </a:xfrm>
      </p:grpSpPr>
      <p:sp>
        <p:nvSpPr>
          <p:cNvPr id="478" name="Google Shape;478;p43"/>
          <p:cNvSpPr txBox="1"/>
          <p:nvPr>
            <p:ph type="title"/>
          </p:nvPr>
        </p:nvSpPr>
        <p:spPr>
          <a:xfrm>
            <a:off x="1141412" y="0"/>
            <a:ext cx="9905998" cy="14785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wentieth Century"/>
              <a:buNone/>
            </a:pPr>
            <a:r>
              <a:rPr lang="en-CA"/>
              <a:t>SYMPTOMS</a:t>
            </a:r>
            <a:endParaRPr/>
          </a:p>
        </p:txBody>
      </p:sp>
      <p:sp>
        <p:nvSpPr>
          <p:cNvPr id="479" name="Google Shape;479;p43"/>
          <p:cNvSpPr txBox="1"/>
          <p:nvPr>
            <p:ph idx="1" type="body"/>
          </p:nvPr>
        </p:nvSpPr>
        <p:spPr>
          <a:xfrm>
            <a:off x="1161290" y="1192696"/>
            <a:ext cx="9886120" cy="5181600"/>
          </a:xfrm>
          <a:prstGeom prst="rect">
            <a:avLst/>
          </a:prstGeom>
          <a:noFill/>
          <a:ln>
            <a:noFill/>
          </a:ln>
        </p:spPr>
        <p:txBody>
          <a:bodyPr anchorCtr="0" anchor="t" bIns="45700" lIns="91425" spcFirstLastPara="1" rIns="91425" wrap="square" tIns="45700">
            <a:noAutofit/>
          </a:bodyPr>
          <a:lstStyle/>
          <a:p>
            <a:pPr indent="0" lvl="0" marL="0" rtl="0" algn="l">
              <a:lnSpc>
                <a:spcPct val="120000"/>
              </a:lnSpc>
              <a:spcBef>
                <a:spcPts val="0"/>
              </a:spcBef>
              <a:spcAft>
                <a:spcPts val="0"/>
              </a:spcAft>
              <a:buClr>
                <a:schemeClr val="lt1"/>
              </a:buClr>
              <a:buSzPts val="1500"/>
              <a:buNone/>
            </a:pPr>
            <a:r>
              <a:rPr b="1" lang="en-CA" sz="1200"/>
              <a:t>Bradykinesia</a:t>
            </a:r>
            <a:r>
              <a:rPr lang="en-CA" sz="1200"/>
              <a:t> is the slow initiation and performance of movements. The symptoms of bradykinesia has a wide range of effects on the body.</a:t>
            </a:r>
            <a:endParaRPr/>
          </a:p>
          <a:p>
            <a:pPr indent="0" lvl="0" marL="0" rtl="0" algn="l">
              <a:lnSpc>
                <a:spcPct val="120000"/>
              </a:lnSpc>
              <a:spcBef>
                <a:spcPts val="1000"/>
              </a:spcBef>
              <a:spcAft>
                <a:spcPts val="0"/>
              </a:spcAft>
              <a:buClr>
                <a:schemeClr val="lt1"/>
              </a:buClr>
              <a:buSzPts val="1500"/>
              <a:buNone/>
            </a:pPr>
            <a:r>
              <a:rPr lang="en-CA" sz="1200"/>
              <a:t>	compromised basal ganglia function causes increasing impairment of automatic sequential actions and complex repetitive actions such as walking or writing. Ordinary actions take additional time and effort, which increases as the condition progresses.</a:t>
            </a:r>
            <a:endParaRPr/>
          </a:p>
          <a:p>
            <a:pPr indent="0" lvl="0" marL="0" rtl="0" algn="l">
              <a:lnSpc>
                <a:spcPct val="120000"/>
              </a:lnSpc>
              <a:spcBef>
                <a:spcPts val="1000"/>
              </a:spcBef>
              <a:spcAft>
                <a:spcPts val="0"/>
              </a:spcAft>
              <a:buClr>
                <a:schemeClr val="lt1"/>
              </a:buClr>
              <a:buSzPts val="1500"/>
              <a:buNone/>
            </a:pPr>
            <a:r>
              <a:rPr lang="en-CA" sz="1200"/>
              <a:t>	changes of position, going from sitting to standing and turning over in bed pose problems. There is a loss of spontaneous movement including fascial expressions, blinking and gesturing.</a:t>
            </a:r>
            <a:endParaRPr/>
          </a:p>
          <a:p>
            <a:pPr indent="0" lvl="0" marL="0" rtl="0" algn="l">
              <a:lnSpc>
                <a:spcPct val="120000"/>
              </a:lnSpc>
              <a:spcBef>
                <a:spcPts val="1000"/>
              </a:spcBef>
              <a:spcAft>
                <a:spcPts val="0"/>
              </a:spcAft>
              <a:buClr>
                <a:schemeClr val="lt1"/>
              </a:buClr>
              <a:buSzPts val="1500"/>
              <a:buNone/>
            </a:pPr>
            <a:r>
              <a:rPr b="1" lang="en-CA" sz="1200"/>
              <a:t>Rigidity</a:t>
            </a:r>
            <a:r>
              <a:rPr lang="en-CA" sz="1200"/>
              <a:t> is the resistance of movement in all ranges, including rotation. It increases with voluntary movement and standing. Rigidity can affect all muscles and generally feels like a stiffness or achiness that never goes away, as if the client “has not stretched in 100 years”.</a:t>
            </a:r>
            <a:endParaRPr/>
          </a:p>
          <a:p>
            <a:pPr indent="0" lvl="0" marL="0" rtl="0" algn="l">
              <a:lnSpc>
                <a:spcPct val="120000"/>
              </a:lnSpc>
              <a:spcBef>
                <a:spcPts val="1000"/>
              </a:spcBef>
              <a:spcAft>
                <a:spcPts val="0"/>
              </a:spcAft>
              <a:buClr>
                <a:schemeClr val="lt1"/>
              </a:buClr>
              <a:buSzPts val="1500"/>
              <a:buNone/>
            </a:pPr>
            <a:r>
              <a:rPr b="1" lang="en-CA" sz="1200"/>
              <a:t>Resting tremors </a:t>
            </a:r>
            <a:r>
              <a:rPr lang="en-CA" sz="1200"/>
              <a:t>occur most often in hands, at a rate of four or five, and up to eight, cycles per seconds. They often start in one hand, then appear in the foot on the same side. After some time, often two years or more, a tremor will then begin in the limbs of the other side. Trembling in the hands may be accompanied by a “pill-rolling” tremor.</a:t>
            </a:r>
            <a:endParaRPr/>
          </a:p>
          <a:p>
            <a:pPr indent="0" lvl="0" marL="0" rtl="0" algn="l">
              <a:lnSpc>
                <a:spcPct val="120000"/>
              </a:lnSpc>
              <a:spcBef>
                <a:spcPts val="1000"/>
              </a:spcBef>
              <a:spcAft>
                <a:spcPts val="0"/>
              </a:spcAft>
              <a:buClr>
                <a:schemeClr val="lt1"/>
              </a:buClr>
              <a:buSzPts val="1500"/>
              <a:buNone/>
            </a:pPr>
            <a:r>
              <a:rPr lang="en-CA" sz="1200"/>
              <a:t>Breathing is affected. Rigidity in respiratory muscles contributes to shallow breathing and an increased risk of pneumonia and other respiratory conditions.</a:t>
            </a:r>
            <a:endParaRPr/>
          </a:p>
          <a:p>
            <a:pPr indent="0" lvl="0" marL="0" rtl="0" algn="l">
              <a:lnSpc>
                <a:spcPct val="120000"/>
              </a:lnSpc>
              <a:spcBef>
                <a:spcPts val="1000"/>
              </a:spcBef>
              <a:spcAft>
                <a:spcPts val="0"/>
              </a:spcAft>
              <a:buClr>
                <a:schemeClr val="lt1"/>
              </a:buClr>
              <a:buSzPts val="1500"/>
              <a:buNone/>
            </a:pPr>
            <a:r>
              <a:rPr lang="en-CA" sz="1200"/>
              <a:t>Fatigue is experienced.</a:t>
            </a:r>
            <a:endParaRPr/>
          </a:p>
          <a:p>
            <a:pPr indent="0" lvl="0" marL="0" rtl="0" algn="l">
              <a:lnSpc>
                <a:spcPct val="120000"/>
              </a:lnSpc>
              <a:spcBef>
                <a:spcPts val="1000"/>
              </a:spcBef>
              <a:spcAft>
                <a:spcPts val="0"/>
              </a:spcAft>
              <a:buClr>
                <a:schemeClr val="lt1"/>
              </a:buClr>
              <a:buSzPts val="1500"/>
              <a:buNone/>
            </a:pPr>
            <a:r>
              <a:rPr lang="en-CA" sz="1200"/>
              <a:t>Postural changes result. </a:t>
            </a:r>
            <a:endParaRPr/>
          </a:p>
          <a:p>
            <a:pPr indent="0" lvl="0" marL="0" rtl="0" algn="l">
              <a:lnSpc>
                <a:spcPct val="120000"/>
              </a:lnSpc>
              <a:spcBef>
                <a:spcPts val="1000"/>
              </a:spcBef>
              <a:spcAft>
                <a:spcPts val="0"/>
              </a:spcAft>
              <a:buClr>
                <a:schemeClr val="lt1"/>
              </a:buClr>
              <a:buSzPts val="1500"/>
              <a:buNone/>
            </a:pPr>
            <a:r>
              <a:rPr lang="en-CA" sz="1200"/>
              <a:t>Gait is affected.</a:t>
            </a:r>
            <a:endParaRPr/>
          </a:p>
          <a:p>
            <a:pPr indent="0" lvl="0" marL="0" rtl="0" algn="l">
              <a:lnSpc>
                <a:spcPct val="120000"/>
              </a:lnSpc>
              <a:spcBef>
                <a:spcPts val="1000"/>
              </a:spcBef>
              <a:spcAft>
                <a:spcPts val="0"/>
              </a:spcAft>
              <a:buClr>
                <a:schemeClr val="lt1"/>
              </a:buClr>
              <a:buSzPts val="1500"/>
              <a:buNone/>
            </a:pPr>
            <a:r>
              <a:rPr lang="en-CA" sz="1200"/>
              <a:t>Balance is affected.</a:t>
            </a:r>
            <a:endParaRPr/>
          </a:p>
          <a:p>
            <a:pPr indent="0" lvl="0" marL="0" rtl="0" algn="l">
              <a:lnSpc>
                <a:spcPct val="120000"/>
              </a:lnSpc>
              <a:spcBef>
                <a:spcPts val="1000"/>
              </a:spcBef>
              <a:spcAft>
                <a:spcPts val="0"/>
              </a:spcAft>
              <a:buClr>
                <a:schemeClr val="lt1"/>
              </a:buClr>
              <a:buSzPts val="1500"/>
              <a:buNone/>
            </a:pPr>
            <a:r>
              <a:rPr lang="en-CA" sz="1200"/>
              <a:t>Freezing phenomenon is a sudden inability of the person to move. This occurs if the person becomes distracted or interrupted while doing an action.</a:t>
            </a:r>
            <a:endParaRPr/>
          </a:p>
          <a:p>
            <a:pPr indent="0" lvl="0" marL="0" rtl="0" algn="l">
              <a:lnSpc>
                <a:spcPct val="120000"/>
              </a:lnSpc>
              <a:spcBef>
                <a:spcPts val="1000"/>
              </a:spcBef>
              <a:spcAft>
                <a:spcPts val="0"/>
              </a:spcAft>
              <a:buClr>
                <a:schemeClr val="lt1"/>
              </a:buClr>
              <a:buSzPts val="1500"/>
              <a:buNone/>
            </a:pPr>
            <a:r>
              <a:rPr lang="en-CA" sz="1200"/>
              <a:t>Pain syndromes can result from altered biomechanics, postural imbalances and muscle disuse with the resultant ischemia.</a:t>
            </a:r>
            <a:endParaRPr/>
          </a:p>
          <a:p>
            <a:pPr indent="0" lvl="0" marL="0" rtl="0" algn="l">
              <a:lnSpc>
                <a:spcPct val="120000"/>
              </a:lnSpc>
              <a:spcBef>
                <a:spcPts val="1000"/>
              </a:spcBef>
              <a:spcAft>
                <a:spcPts val="0"/>
              </a:spcAft>
              <a:buClr>
                <a:schemeClr val="lt1"/>
              </a:buClr>
              <a:buSzPts val="1500"/>
              <a:buNone/>
            </a:pPr>
            <a:r>
              <a:t/>
            </a:r>
            <a:endParaRPr sz="1200"/>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3" name="Shape 483"/>
        <p:cNvGrpSpPr/>
        <p:nvPr/>
      </p:nvGrpSpPr>
      <p:grpSpPr>
        <a:xfrm>
          <a:off x="0" y="0"/>
          <a:ext cx="0" cy="0"/>
          <a:chOff x="0" y="0"/>
          <a:chExt cx="0" cy="0"/>
        </a:xfrm>
      </p:grpSpPr>
      <p:sp>
        <p:nvSpPr>
          <p:cNvPr id="484" name="Google Shape;484;p44"/>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wentieth Century"/>
              <a:buNone/>
            </a:pPr>
            <a:r>
              <a:rPr lang="en-CA"/>
              <a:t>SYMPTOMS CONT….</a:t>
            </a:r>
            <a:endParaRPr/>
          </a:p>
        </p:txBody>
      </p:sp>
      <p:sp>
        <p:nvSpPr>
          <p:cNvPr id="485" name="Google Shape;485;p44"/>
          <p:cNvSpPr txBox="1"/>
          <p:nvPr>
            <p:ph idx="1" type="body"/>
          </p:nvPr>
        </p:nvSpPr>
        <p:spPr>
          <a:xfrm>
            <a:off x="1141412" y="2249487"/>
            <a:ext cx="9905999" cy="3541714"/>
          </a:xfrm>
          <a:prstGeom prst="rect">
            <a:avLst/>
          </a:prstGeom>
          <a:noFill/>
          <a:ln>
            <a:noFill/>
          </a:ln>
        </p:spPr>
        <p:txBody>
          <a:bodyPr anchorCtr="0" anchor="t" bIns="45700" lIns="91425" spcFirstLastPara="1" rIns="91425" wrap="square" tIns="45700">
            <a:normAutofit fontScale="70000" lnSpcReduction="20000"/>
          </a:bodyPr>
          <a:lstStyle/>
          <a:p>
            <a:pPr indent="0" lvl="0" marL="0" rtl="0" algn="l">
              <a:lnSpc>
                <a:spcPct val="120000"/>
              </a:lnSpc>
              <a:spcBef>
                <a:spcPts val="0"/>
              </a:spcBef>
              <a:spcAft>
                <a:spcPts val="0"/>
              </a:spcAft>
              <a:buClr>
                <a:schemeClr val="lt1"/>
              </a:buClr>
              <a:buSzPct val="125000"/>
              <a:buNone/>
            </a:pPr>
            <a:r>
              <a:rPr lang="en-CA"/>
              <a:t>Sensory changes can occur in glove and sock patterns, which result in hyperesthesia and pain when the area is touched.</a:t>
            </a:r>
            <a:endParaRPr/>
          </a:p>
          <a:p>
            <a:pPr indent="0" lvl="0" marL="0" rtl="0" algn="l">
              <a:lnSpc>
                <a:spcPct val="120000"/>
              </a:lnSpc>
              <a:spcBef>
                <a:spcPts val="1000"/>
              </a:spcBef>
              <a:spcAft>
                <a:spcPts val="0"/>
              </a:spcAft>
              <a:buClr>
                <a:schemeClr val="lt1"/>
              </a:buClr>
              <a:buSzPct val="125000"/>
              <a:buNone/>
            </a:pPr>
            <a:r>
              <a:rPr lang="en-CA"/>
              <a:t>Autonomic dysfunction is relatively common.</a:t>
            </a:r>
            <a:endParaRPr/>
          </a:p>
          <a:p>
            <a:pPr indent="0" lvl="0" marL="0" rtl="0" algn="l">
              <a:lnSpc>
                <a:spcPct val="120000"/>
              </a:lnSpc>
              <a:spcBef>
                <a:spcPts val="1000"/>
              </a:spcBef>
              <a:spcAft>
                <a:spcPts val="0"/>
              </a:spcAft>
              <a:buClr>
                <a:schemeClr val="lt1"/>
              </a:buClr>
              <a:buSzPct val="125000"/>
              <a:buNone/>
            </a:pPr>
            <a:r>
              <a:rPr lang="en-CA"/>
              <a:t>Constipation can result, it is often a side effect of some medications as well as from hyperkyphosis.</a:t>
            </a:r>
            <a:endParaRPr/>
          </a:p>
          <a:p>
            <a:pPr indent="0" lvl="0" marL="0" rtl="0" algn="l">
              <a:lnSpc>
                <a:spcPct val="120000"/>
              </a:lnSpc>
              <a:spcBef>
                <a:spcPts val="1000"/>
              </a:spcBef>
              <a:spcAft>
                <a:spcPts val="0"/>
              </a:spcAft>
              <a:buClr>
                <a:schemeClr val="lt1"/>
              </a:buClr>
              <a:buSzPct val="125000"/>
              <a:buNone/>
            </a:pPr>
            <a:r>
              <a:rPr lang="en-CA"/>
              <a:t>Hypotension is experienced in greateer numbers of people with parkinsons.</a:t>
            </a:r>
            <a:endParaRPr/>
          </a:p>
          <a:p>
            <a:pPr indent="0" lvl="0" marL="0" rtl="0" algn="l">
              <a:lnSpc>
                <a:spcPct val="120000"/>
              </a:lnSpc>
              <a:spcBef>
                <a:spcPts val="1000"/>
              </a:spcBef>
              <a:spcAft>
                <a:spcPts val="0"/>
              </a:spcAft>
              <a:buClr>
                <a:schemeClr val="lt1"/>
              </a:buClr>
              <a:buSzPct val="125000"/>
              <a:buNone/>
            </a:pPr>
            <a:r>
              <a:rPr lang="en-CA"/>
              <a:t>Speech is affected by swallowing difficulties as well as incoordination or decreased muscle movements.</a:t>
            </a:r>
            <a:endParaRPr/>
          </a:p>
          <a:p>
            <a:pPr indent="0" lvl="0" marL="0" rtl="0" algn="l">
              <a:lnSpc>
                <a:spcPct val="120000"/>
              </a:lnSpc>
              <a:spcBef>
                <a:spcPts val="1000"/>
              </a:spcBef>
              <a:spcAft>
                <a:spcPts val="0"/>
              </a:spcAft>
              <a:buClr>
                <a:schemeClr val="lt1"/>
              </a:buClr>
              <a:buSzPct val="125000"/>
              <a:buNone/>
            </a:pPr>
            <a:r>
              <a:rPr lang="en-CA"/>
              <a:t>Writing ability is affected.</a:t>
            </a:r>
            <a:endParaRPr/>
          </a:p>
          <a:p>
            <a:pPr indent="0" lvl="0" marL="0" rtl="0" algn="l">
              <a:lnSpc>
                <a:spcPct val="120000"/>
              </a:lnSpc>
              <a:spcBef>
                <a:spcPts val="1000"/>
              </a:spcBef>
              <a:spcAft>
                <a:spcPts val="0"/>
              </a:spcAft>
              <a:buClr>
                <a:schemeClr val="lt1"/>
              </a:buClr>
              <a:buSzPct val="125000"/>
              <a:buNone/>
            </a:pPr>
            <a:r>
              <a:rPr lang="en-CA"/>
              <a:t>Depression can result from chemical imbalances in the brain.</a:t>
            </a:r>
            <a:endParaRPr/>
          </a:p>
          <a:p>
            <a:pPr indent="0" lvl="0" marL="0" rtl="0" algn="l">
              <a:lnSpc>
                <a:spcPct val="120000"/>
              </a:lnSpc>
              <a:spcBef>
                <a:spcPts val="1000"/>
              </a:spcBef>
              <a:spcAft>
                <a:spcPts val="0"/>
              </a:spcAft>
              <a:buClr>
                <a:schemeClr val="lt1"/>
              </a:buClr>
              <a:buSzPct val="125000"/>
              <a:buNone/>
            </a:pPr>
            <a:r>
              <a:rPr lang="en-CA"/>
              <a:t>Dementia may occur.</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9" name="Shape 489"/>
        <p:cNvGrpSpPr/>
        <p:nvPr/>
      </p:nvGrpSpPr>
      <p:grpSpPr>
        <a:xfrm>
          <a:off x="0" y="0"/>
          <a:ext cx="0" cy="0"/>
          <a:chOff x="0" y="0"/>
          <a:chExt cx="0" cy="0"/>
        </a:xfrm>
      </p:grpSpPr>
      <p:sp>
        <p:nvSpPr>
          <p:cNvPr id="490" name="Google Shape;490;p45"/>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wentieth Century"/>
              <a:buNone/>
            </a:pPr>
            <a:r>
              <a:rPr lang="en-CA"/>
              <a:t>HEALTH HISTORY QUESTIONS</a:t>
            </a:r>
            <a:endParaRPr/>
          </a:p>
        </p:txBody>
      </p:sp>
      <p:sp>
        <p:nvSpPr>
          <p:cNvPr id="491" name="Google Shape;491;p45"/>
          <p:cNvSpPr txBox="1"/>
          <p:nvPr>
            <p:ph idx="1" type="body"/>
          </p:nvPr>
        </p:nvSpPr>
        <p:spPr>
          <a:xfrm>
            <a:off x="1141413" y="2097088"/>
            <a:ext cx="10798797" cy="4608513"/>
          </a:xfrm>
          <a:prstGeom prst="rect">
            <a:avLst/>
          </a:prstGeom>
          <a:noFill/>
          <a:ln>
            <a:noFill/>
          </a:ln>
        </p:spPr>
        <p:txBody>
          <a:bodyPr anchorCtr="0" anchor="t" bIns="45700" lIns="91425" spcFirstLastPara="1" rIns="91425" wrap="square" tIns="45700">
            <a:normAutofit fontScale="70000" lnSpcReduction="20000"/>
          </a:bodyPr>
          <a:lstStyle/>
          <a:p>
            <a:pPr indent="-228600" lvl="0" marL="228600" rtl="0" algn="l">
              <a:lnSpc>
                <a:spcPct val="120000"/>
              </a:lnSpc>
              <a:spcBef>
                <a:spcPts val="0"/>
              </a:spcBef>
              <a:spcAft>
                <a:spcPts val="0"/>
              </a:spcAft>
              <a:buClr>
                <a:schemeClr val="lt1"/>
              </a:buClr>
              <a:buSzPct val="125000"/>
              <a:buChar char="•"/>
            </a:pPr>
            <a:r>
              <a:rPr lang="en-CA"/>
              <a:t>What is the clients general health? Are there any cardiovascular problems, diabetes or kidney disease?</a:t>
            </a:r>
            <a:endParaRPr/>
          </a:p>
          <a:p>
            <a:pPr indent="-228600" lvl="0" marL="228600" rtl="0" algn="l">
              <a:lnSpc>
                <a:spcPct val="120000"/>
              </a:lnSpc>
              <a:spcBef>
                <a:spcPts val="1000"/>
              </a:spcBef>
              <a:spcAft>
                <a:spcPts val="0"/>
              </a:spcAft>
              <a:buClr>
                <a:schemeClr val="lt1"/>
              </a:buClr>
              <a:buSzPct val="125000"/>
              <a:buChar char="•"/>
            </a:pPr>
            <a:r>
              <a:rPr lang="en-CA"/>
              <a:t>When was the client diagnosed?</a:t>
            </a:r>
            <a:endParaRPr/>
          </a:p>
          <a:p>
            <a:pPr indent="-228600" lvl="0" marL="228600" rtl="0" algn="l">
              <a:lnSpc>
                <a:spcPct val="120000"/>
              </a:lnSpc>
              <a:spcBef>
                <a:spcPts val="1000"/>
              </a:spcBef>
              <a:spcAft>
                <a:spcPts val="0"/>
              </a:spcAft>
              <a:buClr>
                <a:schemeClr val="lt1"/>
              </a:buClr>
              <a:buSzPct val="125000"/>
              <a:buChar char="•"/>
            </a:pPr>
            <a:r>
              <a:rPr lang="en-CA"/>
              <a:t>What were the first symptoms experienced? How have they progressed?</a:t>
            </a:r>
            <a:endParaRPr/>
          </a:p>
          <a:p>
            <a:pPr indent="-228600" lvl="0" marL="228600" rtl="0" algn="l">
              <a:lnSpc>
                <a:spcPct val="120000"/>
              </a:lnSpc>
              <a:spcBef>
                <a:spcPts val="1000"/>
              </a:spcBef>
              <a:spcAft>
                <a:spcPts val="0"/>
              </a:spcAft>
              <a:buClr>
                <a:schemeClr val="lt1"/>
              </a:buClr>
              <a:buSzPct val="125000"/>
              <a:buChar char="•"/>
            </a:pPr>
            <a:r>
              <a:rPr lang="en-CA"/>
              <a:t>What are the current symptoms?</a:t>
            </a:r>
            <a:endParaRPr/>
          </a:p>
          <a:p>
            <a:pPr indent="-228600" lvl="0" marL="228600" rtl="0" algn="l">
              <a:lnSpc>
                <a:spcPct val="120000"/>
              </a:lnSpc>
              <a:spcBef>
                <a:spcPts val="1000"/>
              </a:spcBef>
              <a:spcAft>
                <a:spcPts val="0"/>
              </a:spcAft>
              <a:buClr>
                <a:schemeClr val="lt1"/>
              </a:buClr>
              <a:buSzPct val="125000"/>
              <a:buChar char="•"/>
            </a:pPr>
            <a:r>
              <a:rPr lang="en-CA"/>
              <a:t>What medications are currently being taken? Are any side effects being experienced?</a:t>
            </a:r>
            <a:endParaRPr/>
          </a:p>
          <a:p>
            <a:pPr indent="-228600" lvl="0" marL="228600" rtl="0" algn="l">
              <a:lnSpc>
                <a:spcPct val="120000"/>
              </a:lnSpc>
              <a:spcBef>
                <a:spcPts val="1000"/>
              </a:spcBef>
              <a:spcAft>
                <a:spcPts val="0"/>
              </a:spcAft>
              <a:buClr>
                <a:schemeClr val="lt1"/>
              </a:buClr>
              <a:buSzPct val="125000"/>
              <a:buChar char="•"/>
            </a:pPr>
            <a:r>
              <a:rPr lang="en-CA"/>
              <a:t>Does the client experience “on-off” phenomenon? </a:t>
            </a:r>
            <a:endParaRPr/>
          </a:p>
          <a:p>
            <a:pPr indent="-228600" lvl="0" marL="228600" rtl="0" algn="l">
              <a:lnSpc>
                <a:spcPct val="120000"/>
              </a:lnSpc>
              <a:spcBef>
                <a:spcPts val="1000"/>
              </a:spcBef>
              <a:spcAft>
                <a:spcPts val="0"/>
              </a:spcAft>
              <a:buClr>
                <a:schemeClr val="lt1"/>
              </a:buClr>
              <a:buSzPct val="125000"/>
              <a:buChar char="•"/>
            </a:pPr>
            <a:r>
              <a:rPr lang="en-CA"/>
              <a:t>What other treatments is the client receiving, such as physiotherapy or chiropractic?</a:t>
            </a:r>
            <a:endParaRPr/>
          </a:p>
          <a:p>
            <a:pPr indent="-228600" lvl="0" marL="228600" rtl="0" algn="l">
              <a:lnSpc>
                <a:spcPct val="120000"/>
              </a:lnSpc>
              <a:spcBef>
                <a:spcPts val="1000"/>
              </a:spcBef>
              <a:spcAft>
                <a:spcPts val="0"/>
              </a:spcAft>
              <a:buClr>
                <a:schemeClr val="lt1"/>
              </a:buClr>
              <a:buSzPct val="125000"/>
              <a:buChar char="•"/>
            </a:pPr>
            <a:r>
              <a:rPr lang="en-CA"/>
              <a:t>Is the client experiencing any pain? Describe. What, when and how long?</a:t>
            </a:r>
            <a:endParaRPr/>
          </a:p>
          <a:p>
            <a:pPr indent="-228600" lvl="0" marL="228600" rtl="0" algn="l">
              <a:lnSpc>
                <a:spcPct val="120000"/>
              </a:lnSpc>
              <a:spcBef>
                <a:spcPts val="1000"/>
              </a:spcBef>
              <a:spcAft>
                <a:spcPts val="0"/>
              </a:spcAft>
              <a:buClr>
                <a:schemeClr val="lt1"/>
              </a:buClr>
              <a:buSzPct val="125000"/>
              <a:buChar char="•"/>
            </a:pPr>
            <a:r>
              <a:rPr lang="en-CA"/>
              <a:t>What is the functional ability of the client’s fine and gross motor skills?</a:t>
            </a:r>
            <a:endParaRPr/>
          </a:p>
          <a:p>
            <a:pPr indent="-228600" lvl="0" marL="228600" rtl="0" algn="l">
              <a:lnSpc>
                <a:spcPct val="120000"/>
              </a:lnSpc>
              <a:spcBef>
                <a:spcPts val="1000"/>
              </a:spcBef>
              <a:spcAft>
                <a:spcPts val="0"/>
              </a:spcAft>
              <a:buClr>
                <a:schemeClr val="lt1"/>
              </a:buClr>
              <a:buSzPct val="125000"/>
              <a:buChar char="•"/>
            </a:pPr>
            <a:r>
              <a:rPr lang="en-CA"/>
              <a:t> Are any difficulties experienced with changing positions, such as turning over in bed or getting up from a supine position?</a:t>
            </a:r>
            <a:endParaRPr/>
          </a:p>
          <a:p>
            <a:pPr indent="-228600" lvl="0" marL="228600" rtl="0" algn="l">
              <a:lnSpc>
                <a:spcPct val="120000"/>
              </a:lnSpc>
              <a:spcBef>
                <a:spcPts val="1000"/>
              </a:spcBef>
              <a:spcAft>
                <a:spcPts val="0"/>
              </a:spcAft>
              <a:buClr>
                <a:schemeClr val="lt1"/>
              </a:buClr>
              <a:buSzPct val="125000"/>
              <a:buChar char="•"/>
            </a:pPr>
            <a:r>
              <a:rPr lang="en-CA"/>
              <a:t>Does the client use any aids, such as a cane or walker?</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5" name="Shape 495"/>
        <p:cNvGrpSpPr/>
        <p:nvPr/>
      </p:nvGrpSpPr>
      <p:grpSpPr>
        <a:xfrm>
          <a:off x="0" y="0"/>
          <a:ext cx="0" cy="0"/>
          <a:chOff x="0" y="0"/>
          <a:chExt cx="0" cy="0"/>
        </a:xfrm>
      </p:grpSpPr>
      <p:sp>
        <p:nvSpPr>
          <p:cNvPr id="496" name="Google Shape;496;p46"/>
          <p:cNvSpPr txBox="1"/>
          <p:nvPr>
            <p:ph type="title"/>
          </p:nvPr>
        </p:nvSpPr>
        <p:spPr>
          <a:xfrm>
            <a:off x="1141413" y="-140677"/>
            <a:ext cx="9905998" cy="14785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wentieth Century"/>
              <a:buNone/>
            </a:pPr>
            <a:r>
              <a:rPr lang="en-CA"/>
              <a:t>TREATMENT GOALS</a:t>
            </a:r>
            <a:endParaRPr/>
          </a:p>
        </p:txBody>
      </p:sp>
      <p:sp>
        <p:nvSpPr>
          <p:cNvPr id="497" name="Google Shape;497;p46"/>
          <p:cNvSpPr txBox="1"/>
          <p:nvPr>
            <p:ph idx="1" type="body"/>
          </p:nvPr>
        </p:nvSpPr>
        <p:spPr>
          <a:xfrm>
            <a:off x="1141412" y="942535"/>
            <a:ext cx="9905999" cy="5915464"/>
          </a:xfrm>
          <a:prstGeom prst="rect">
            <a:avLst/>
          </a:prstGeom>
          <a:noFill/>
          <a:ln>
            <a:noFill/>
          </a:ln>
        </p:spPr>
        <p:txBody>
          <a:bodyPr anchorCtr="0" anchor="t" bIns="45700" lIns="91425" spcFirstLastPara="1" rIns="91425" wrap="square" tIns="45700">
            <a:normAutofit fontScale="77500" lnSpcReduction="20000"/>
          </a:bodyPr>
          <a:lstStyle/>
          <a:p>
            <a:pPr indent="-228600" lvl="0" marL="228600" rtl="0" algn="l">
              <a:lnSpc>
                <a:spcPct val="120000"/>
              </a:lnSpc>
              <a:spcBef>
                <a:spcPts val="0"/>
              </a:spcBef>
              <a:spcAft>
                <a:spcPts val="0"/>
              </a:spcAft>
              <a:buClr>
                <a:schemeClr val="lt1"/>
              </a:buClr>
              <a:buSzPct val="125000"/>
              <a:buChar char="•"/>
            </a:pPr>
            <a:r>
              <a:rPr lang="en-CA"/>
              <a:t>Maintain proper alignment</a:t>
            </a:r>
            <a:endParaRPr/>
          </a:p>
          <a:p>
            <a:pPr indent="-228600" lvl="0" marL="228600" rtl="0" algn="l">
              <a:lnSpc>
                <a:spcPct val="120000"/>
              </a:lnSpc>
              <a:spcBef>
                <a:spcPts val="1000"/>
              </a:spcBef>
              <a:spcAft>
                <a:spcPts val="0"/>
              </a:spcAft>
              <a:buClr>
                <a:schemeClr val="lt1"/>
              </a:buClr>
              <a:buSzPct val="125000"/>
              <a:buChar char="•"/>
            </a:pPr>
            <a:r>
              <a:rPr lang="en-CA"/>
              <a:t>Decrease sympathetic nervous system firing </a:t>
            </a:r>
            <a:endParaRPr/>
          </a:p>
          <a:p>
            <a:pPr indent="-228600" lvl="0" marL="228600" rtl="0" algn="l">
              <a:lnSpc>
                <a:spcPct val="120000"/>
              </a:lnSpc>
              <a:spcBef>
                <a:spcPts val="1000"/>
              </a:spcBef>
              <a:spcAft>
                <a:spcPts val="0"/>
              </a:spcAft>
              <a:buClr>
                <a:schemeClr val="lt1"/>
              </a:buClr>
              <a:buSzPct val="125000"/>
              <a:buChar char="•"/>
            </a:pPr>
            <a:r>
              <a:rPr lang="en-CA"/>
              <a:t>Provide emotional support</a:t>
            </a:r>
            <a:endParaRPr/>
          </a:p>
          <a:p>
            <a:pPr indent="-228600" lvl="0" marL="228600" rtl="0" algn="l">
              <a:lnSpc>
                <a:spcPct val="120000"/>
              </a:lnSpc>
              <a:spcBef>
                <a:spcPts val="1000"/>
              </a:spcBef>
              <a:spcAft>
                <a:spcPts val="0"/>
              </a:spcAft>
              <a:buClr>
                <a:schemeClr val="lt1"/>
              </a:buClr>
              <a:buSzPct val="125000"/>
              <a:buChar char="•"/>
            </a:pPr>
            <a:r>
              <a:rPr lang="en-CA"/>
              <a:t>Decrease tremors temporarily</a:t>
            </a:r>
            <a:endParaRPr/>
          </a:p>
          <a:p>
            <a:pPr indent="-228600" lvl="0" marL="228600" rtl="0" algn="l">
              <a:lnSpc>
                <a:spcPct val="120000"/>
              </a:lnSpc>
              <a:spcBef>
                <a:spcPts val="1000"/>
              </a:spcBef>
              <a:spcAft>
                <a:spcPts val="0"/>
              </a:spcAft>
              <a:buClr>
                <a:schemeClr val="lt1"/>
              </a:buClr>
              <a:buSzPct val="125000"/>
              <a:buChar char="•"/>
            </a:pPr>
            <a:r>
              <a:rPr lang="en-CA"/>
              <a:t>Decrease edema if present</a:t>
            </a:r>
            <a:endParaRPr/>
          </a:p>
          <a:p>
            <a:pPr indent="-228600" lvl="0" marL="228600" rtl="0" algn="l">
              <a:lnSpc>
                <a:spcPct val="120000"/>
              </a:lnSpc>
              <a:spcBef>
                <a:spcPts val="1000"/>
              </a:spcBef>
              <a:spcAft>
                <a:spcPts val="0"/>
              </a:spcAft>
              <a:buClr>
                <a:schemeClr val="lt1"/>
              </a:buClr>
              <a:buSzPct val="125000"/>
              <a:buChar char="•"/>
            </a:pPr>
            <a:r>
              <a:rPr lang="en-CA"/>
              <a:t>Maintain tissue health</a:t>
            </a:r>
            <a:endParaRPr/>
          </a:p>
          <a:p>
            <a:pPr indent="-228600" lvl="0" marL="228600" rtl="0" algn="l">
              <a:lnSpc>
                <a:spcPct val="120000"/>
              </a:lnSpc>
              <a:spcBef>
                <a:spcPts val="1000"/>
              </a:spcBef>
              <a:spcAft>
                <a:spcPts val="0"/>
              </a:spcAft>
              <a:buClr>
                <a:schemeClr val="lt1"/>
              </a:buClr>
              <a:buSzPct val="125000"/>
              <a:buChar char="•"/>
            </a:pPr>
            <a:r>
              <a:rPr lang="en-CA"/>
              <a:t>Decrease pain</a:t>
            </a:r>
            <a:endParaRPr/>
          </a:p>
          <a:p>
            <a:pPr indent="-228600" lvl="0" marL="228600" rtl="0" algn="l">
              <a:lnSpc>
                <a:spcPct val="120000"/>
              </a:lnSpc>
              <a:spcBef>
                <a:spcPts val="1000"/>
              </a:spcBef>
              <a:spcAft>
                <a:spcPts val="0"/>
              </a:spcAft>
              <a:buClr>
                <a:schemeClr val="lt1"/>
              </a:buClr>
              <a:buSzPct val="125000"/>
              <a:buChar char="•"/>
            </a:pPr>
            <a:r>
              <a:rPr lang="en-CA"/>
              <a:t>Address postural changes and muscle imbalances</a:t>
            </a:r>
            <a:endParaRPr/>
          </a:p>
          <a:p>
            <a:pPr indent="-228600" lvl="0" marL="228600" rtl="0" algn="l">
              <a:lnSpc>
                <a:spcPct val="120000"/>
              </a:lnSpc>
              <a:spcBef>
                <a:spcPts val="1000"/>
              </a:spcBef>
              <a:spcAft>
                <a:spcPts val="0"/>
              </a:spcAft>
              <a:buClr>
                <a:schemeClr val="lt1"/>
              </a:buClr>
              <a:buSzPct val="125000"/>
              <a:buChar char="•"/>
            </a:pPr>
            <a:r>
              <a:rPr lang="en-CA"/>
              <a:t>Limit contractures, if possible</a:t>
            </a:r>
            <a:endParaRPr/>
          </a:p>
          <a:p>
            <a:pPr indent="-228600" lvl="0" marL="228600" rtl="0" algn="l">
              <a:lnSpc>
                <a:spcPct val="120000"/>
              </a:lnSpc>
              <a:spcBef>
                <a:spcPts val="1000"/>
              </a:spcBef>
              <a:spcAft>
                <a:spcPts val="0"/>
              </a:spcAft>
              <a:buClr>
                <a:schemeClr val="lt1"/>
              </a:buClr>
              <a:buSzPct val="125000"/>
              <a:buChar char="•"/>
            </a:pPr>
            <a:r>
              <a:rPr lang="en-CA"/>
              <a:t>Reduce constipation, if appropriate</a:t>
            </a:r>
            <a:endParaRPr/>
          </a:p>
          <a:p>
            <a:pPr indent="-228600" lvl="0" marL="228600" rtl="0" algn="l">
              <a:lnSpc>
                <a:spcPct val="120000"/>
              </a:lnSpc>
              <a:spcBef>
                <a:spcPts val="1000"/>
              </a:spcBef>
              <a:spcAft>
                <a:spcPts val="0"/>
              </a:spcAft>
              <a:buClr>
                <a:schemeClr val="lt1"/>
              </a:buClr>
              <a:buSzPct val="125000"/>
              <a:buChar char="•"/>
            </a:pPr>
            <a:r>
              <a:rPr lang="en-CA"/>
              <a:t>Address the diaphragm muscle</a:t>
            </a:r>
            <a:endParaRPr/>
          </a:p>
          <a:p>
            <a:pPr indent="-228600" lvl="0" marL="228600" rtl="0" algn="l">
              <a:lnSpc>
                <a:spcPct val="120000"/>
              </a:lnSpc>
              <a:spcBef>
                <a:spcPts val="1000"/>
              </a:spcBef>
              <a:spcAft>
                <a:spcPts val="0"/>
              </a:spcAft>
              <a:buClr>
                <a:schemeClr val="lt1"/>
              </a:buClr>
              <a:buSzPct val="125000"/>
              <a:buChar char="•"/>
            </a:pPr>
            <a:r>
              <a:rPr lang="en-CA"/>
              <a:t>Maintain thoracic mobility</a:t>
            </a:r>
            <a:endParaRPr/>
          </a:p>
          <a:p>
            <a:pPr indent="-228600" lvl="0" marL="228600" rtl="0" algn="l">
              <a:lnSpc>
                <a:spcPct val="120000"/>
              </a:lnSpc>
              <a:spcBef>
                <a:spcPts val="1000"/>
              </a:spcBef>
              <a:spcAft>
                <a:spcPts val="0"/>
              </a:spcAft>
              <a:buClr>
                <a:schemeClr val="lt1"/>
              </a:buClr>
              <a:buSzPct val="125000"/>
              <a:buChar char="•"/>
            </a:pPr>
            <a:r>
              <a:rPr lang="en-CA"/>
              <a:t>Decrease rigidity, temporarily</a:t>
            </a:r>
            <a:endParaRPr/>
          </a:p>
          <a:p>
            <a:pPr indent="-228600" lvl="0" marL="228600" rtl="0" algn="l">
              <a:lnSpc>
                <a:spcPct val="120000"/>
              </a:lnSpc>
              <a:spcBef>
                <a:spcPts val="1000"/>
              </a:spcBef>
              <a:spcAft>
                <a:spcPts val="0"/>
              </a:spcAft>
              <a:buClr>
                <a:schemeClr val="lt1"/>
              </a:buClr>
              <a:buSzPct val="125000"/>
              <a:buChar char="•"/>
            </a:pPr>
            <a:r>
              <a:rPr lang="en-CA"/>
              <a:t>Encourage integration of the body</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1" name="Shape 501"/>
        <p:cNvGrpSpPr/>
        <p:nvPr/>
      </p:nvGrpSpPr>
      <p:grpSpPr>
        <a:xfrm>
          <a:off x="0" y="0"/>
          <a:ext cx="0" cy="0"/>
          <a:chOff x="0" y="0"/>
          <a:chExt cx="0" cy="0"/>
        </a:xfrm>
      </p:grpSpPr>
      <p:sp>
        <p:nvSpPr>
          <p:cNvPr id="502" name="Google Shape;502;p47"/>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wentieth Century"/>
              <a:buNone/>
            </a:pPr>
            <a:r>
              <a:rPr lang="en-CA"/>
              <a:t>SELF-CARE GOALS</a:t>
            </a:r>
            <a:endParaRPr/>
          </a:p>
        </p:txBody>
      </p:sp>
      <p:sp>
        <p:nvSpPr>
          <p:cNvPr id="503" name="Google Shape;503;p47"/>
          <p:cNvSpPr txBox="1"/>
          <p:nvPr>
            <p:ph idx="1" type="body"/>
          </p:nvPr>
        </p:nvSpPr>
        <p:spPr>
          <a:xfrm>
            <a:off x="1141412" y="2249487"/>
            <a:ext cx="9905999" cy="3541714"/>
          </a:xfrm>
          <a:prstGeom prst="rect">
            <a:avLst/>
          </a:prstGeom>
          <a:noFill/>
          <a:ln>
            <a:noFill/>
          </a:ln>
        </p:spPr>
        <p:txBody>
          <a:bodyPr anchorCtr="0" anchor="t" bIns="45700" lIns="91425" spcFirstLastPara="1" rIns="91425" wrap="square" tIns="45700">
            <a:normAutofit/>
          </a:bodyPr>
          <a:lstStyle/>
          <a:p>
            <a:pPr indent="-228600" lvl="0" marL="228600" rtl="0" algn="l">
              <a:lnSpc>
                <a:spcPct val="120000"/>
              </a:lnSpc>
              <a:spcBef>
                <a:spcPts val="0"/>
              </a:spcBef>
              <a:spcAft>
                <a:spcPts val="0"/>
              </a:spcAft>
              <a:buClr>
                <a:schemeClr val="lt1"/>
              </a:buClr>
              <a:buSzPts val="3000"/>
              <a:buChar char="•"/>
            </a:pPr>
            <a:r>
              <a:rPr lang="en-CA"/>
              <a:t>Encourage relaxation</a:t>
            </a:r>
            <a:endParaRPr/>
          </a:p>
          <a:p>
            <a:pPr indent="-228600" lvl="0" marL="228600" rtl="0" algn="l">
              <a:lnSpc>
                <a:spcPct val="120000"/>
              </a:lnSpc>
              <a:spcBef>
                <a:spcPts val="1000"/>
              </a:spcBef>
              <a:spcAft>
                <a:spcPts val="0"/>
              </a:spcAft>
              <a:buClr>
                <a:schemeClr val="lt1"/>
              </a:buClr>
              <a:buSzPts val="3000"/>
              <a:buChar char="•"/>
            </a:pPr>
            <a:r>
              <a:rPr lang="en-CA"/>
              <a:t>Maintain functional ability through improving flexibility, ROM and balance</a:t>
            </a:r>
            <a:endParaRPr/>
          </a:p>
          <a:p>
            <a:pPr indent="-228600" lvl="0" marL="228600" rtl="0" algn="l">
              <a:lnSpc>
                <a:spcPct val="120000"/>
              </a:lnSpc>
              <a:spcBef>
                <a:spcPts val="1000"/>
              </a:spcBef>
              <a:spcAft>
                <a:spcPts val="0"/>
              </a:spcAft>
              <a:buClr>
                <a:schemeClr val="lt1"/>
              </a:buClr>
              <a:buSzPts val="3000"/>
              <a:buChar char="•"/>
            </a:pPr>
            <a:r>
              <a:rPr lang="en-CA"/>
              <a:t>Educate the client</a:t>
            </a:r>
            <a:endParaRPr/>
          </a:p>
          <a:p>
            <a:pPr indent="-228600" lvl="0" marL="228600" rtl="0" algn="l">
              <a:lnSpc>
                <a:spcPct val="120000"/>
              </a:lnSpc>
              <a:spcBef>
                <a:spcPts val="1000"/>
              </a:spcBef>
              <a:spcAft>
                <a:spcPts val="0"/>
              </a:spcAft>
              <a:buClr>
                <a:schemeClr val="lt1"/>
              </a:buClr>
              <a:buSzPts val="3000"/>
              <a:buChar char="•"/>
            </a:pPr>
            <a:r>
              <a:rPr lang="en-CA"/>
              <a:t>Refer the client</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7" name="Shape 507"/>
        <p:cNvGrpSpPr/>
        <p:nvPr/>
      </p:nvGrpSpPr>
      <p:grpSpPr>
        <a:xfrm>
          <a:off x="0" y="0"/>
          <a:ext cx="0" cy="0"/>
          <a:chOff x="0" y="0"/>
          <a:chExt cx="0" cy="0"/>
        </a:xfrm>
      </p:grpSpPr>
      <p:sp>
        <p:nvSpPr>
          <p:cNvPr id="508" name="Google Shape;508;p48"/>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wentieth Century"/>
              <a:buNone/>
            </a:pPr>
            <a:r>
              <a:rPr lang="en-CA"/>
              <a:t>EXERCISES</a:t>
            </a:r>
            <a:endParaRPr/>
          </a:p>
        </p:txBody>
      </p:sp>
      <p:sp>
        <p:nvSpPr>
          <p:cNvPr id="509" name="Google Shape;509;p48"/>
          <p:cNvSpPr txBox="1"/>
          <p:nvPr>
            <p:ph idx="1" type="body"/>
          </p:nvPr>
        </p:nvSpPr>
        <p:spPr>
          <a:xfrm>
            <a:off x="1141412" y="2249487"/>
            <a:ext cx="9905999" cy="3541714"/>
          </a:xfrm>
          <a:prstGeom prst="rect">
            <a:avLst/>
          </a:prstGeom>
          <a:noFill/>
          <a:ln>
            <a:noFill/>
          </a:ln>
        </p:spPr>
        <p:txBody>
          <a:bodyPr anchorCtr="0" anchor="t" bIns="45700" lIns="91425" spcFirstLastPara="1" rIns="91425" wrap="square" tIns="45700">
            <a:normAutofit/>
          </a:bodyPr>
          <a:lstStyle/>
          <a:p>
            <a:pPr indent="-228600" lvl="0" marL="228600" rtl="0" algn="l">
              <a:lnSpc>
                <a:spcPct val="120000"/>
              </a:lnSpc>
              <a:spcBef>
                <a:spcPts val="0"/>
              </a:spcBef>
              <a:spcAft>
                <a:spcPts val="0"/>
              </a:spcAft>
              <a:buClr>
                <a:schemeClr val="lt1"/>
              </a:buClr>
              <a:buSzPts val="3000"/>
              <a:buChar char="•"/>
            </a:pPr>
            <a:r>
              <a:rPr lang="en-CA"/>
              <a:t>Group read 714-718</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3" name="Shape 513"/>
        <p:cNvGrpSpPr/>
        <p:nvPr/>
      </p:nvGrpSpPr>
      <p:grpSpPr>
        <a:xfrm>
          <a:off x="0" y="0"/>
          <a:ext cx="0" cy="0"/>
          <a:chOff x="0" y="0"/>
          <a:chExt cx="0" cy="0"/>
        </a:xfrm>
      </p:grpSpPr>
      <p:sp>
        <p:nvSpPr>
          <p:cNvPr id="514" name="Google Shape;514;p49"/>
          <p:cNvSpPr txBox="1"/>
          <p:nvPr>
            <p:ph idx="1" type="body"/>
          </p:nvPr>
        </p:nvSpPr>
        <p:spPr>
          <a:xfrm>
            <a:off x="1141412" y="2249487"/>
            <a:ext cx="9905999" cy="3541714"/>
          </a:xfrm>
          <a:prstGeom prst="rect">
            <a:avLst/>
          </a:prstGeom>
          <a:noFill/>
          <a:ln>
            <a:noFill/>
          </a:ln>
        </p:spPr>
        <p:txBody>
          <a:bodyPr anchorCtr="0" anchor="t" bIns="45700" lIns="91425" spcFirstLastPara="1" rIns="91425" wrap="square" tIns="45700">
            <a:normAutofit/>
          </a:bodyPr>
          <a:lstStyle/>
          <a:p>
            <a:pPr indent="-228600" lvl="0" marL="228600" rtl="0" algn="l">
              <a:lnSpc>
                <a:spcPct val="120000"/>
              </a:lnSpc>
              <a:spcBef>
                <a:spcPts val="0"/>
              </a:spcBef>
              <a:spcAft>
                <a:spcPts val="0"/>
              </a:spcAft>
              <a:buClr>
                <a:schemeClr val="lt1"/>
              </a:buClr>
              <a:buSzPts val="3000"/>
              <a:buChar char="•"/>
            </a:pPr>
            <a:r>
              <a:rPr lang="en-CA" u="sng">
                <a:solidFill>
                  <a:schemeClr val="hlink"/>
                </a:solidFill>
                <a:hlinkClick r:id="rId3"/>
              </a:rPr>
              <a:t>https://www.youtube.com/watch?v=-FBuK3kPKkE</a:t>
            </a:r>
            <a:r>
              <a:rPr lang="en-CA"/>
              <a:t> </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8" name="Shape 518"/>
        <p:cNvGrpSpPr/>
        <p:nvPr/>
      </p:nvGrpSpPr>
      <p:grpSpPr>
        <a:xfrm>
          <a:off x="0" y="0"/>
          <a:ext cx="0" cy="0"/>
          <a:chOff x="0" y="0"/>
          <a:chExt cx="0" cy="0"/>
        </a:xfrm>
      </p:grpSpPr>
      <p:sp>
        <p:nvSpPr>
          <p:cNvPr id="519" name="Google Shape;519;p50"/>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wentieth Century"/>
              <a:buNone/>
            </a:pPr>
            <a:r>
              <a:rPr lang="en-CA"/>
              <a:t>CEREBRAL PALSY</a:t>
            </a:r>
            <a:endParaRPr/>
          </a:p>
        </p:txBody>
      </p:sp>
      <p:sp>
        <p:nvSpPr>
          <p:cNvPr id="520" name="Google Shape;520;p50"/>
          <p:cNvSpPr txBox="1"/>
          <p:nvPr>
            <p:ph idx="1" type="body"/>
          </p:nvPr>
        </p:nvSpPr>
        <p:spPr>
          <a:xfrm>
            <a:off x="1141412" y="2249487"/>
            <a:ext cx="9905999" cy="3541714"/>
          </a:xfrm>
          <a:prstGeom prst="rect">
            <a:avLst/>
          </a:prstGeom>
          <a:noFill/>
          <a:ln>
            <a:noFill/>
          </a:ln>
        </p:spPr>
        <p:txBody>
          <a:bodyPr anchorCtr="0" anchor="t" bIns="45700" lIns="91425" spcFirstLastPara="1" rIns="91425" wrap="square" tIns="45700">
            <a:normAutofit/>
          </a:bodyPr>
          <a:lstStyle/>
          <a:p>
            <a:pPr indent="-228600" lvl="0" marL="228600" rtl="0" algn="l">
              <a:lnSpc>
                <a:spcPct val="120000"/>
              </a:lnSpc>
              <a:spcBef>
                <a:spcPts val="0"/>
              </a:spcBef>
              <a:spcAft>
                <a:spcPts val="0"/>
              </a:spcAft>
              <a:buClr>
                <a:schemeClr val="lt1"/>
              </a:buClr>
              <a:buSzPts val="3000"/>
              <a:buChar char="•"/>
            </a:pPr>
            <a:r>
              <a:rPr lang="en-CA"/>
              <a:t>“cerebral” means brain and “palsy” refers to the lack of movement control.</a:t>
            </a:r>
            <a:endParaRPr/>
          </a:p>
          <a:p>
            <a:pPr indent="-228600" lvl="0" marL="228600" rtl="0" algn="l">
              <a:lnSpc>
                <a:spcPct val="120000"/>
              </a:lnSpc>
              <a:spcBef>
                <a:spcPts val="1000"/>
              </a:spcBef>
              <a:spcAft>
                <a:spcPts val="0"/>
              </a:spcAft>
              <a:buClr>
                <a:schemeClr val="lt1"/>
              </a:buClr>
              <a:buSzPts val="3000"/>
              <a:buChar char="•"/>
            </a:pPr>
            <a:r>
              <a:rPr lang="en-CA"/>
              <a:t>This is a non-progressive condition is the result of lesions that occur during the perinatal period, from half-way through pregnancy to seven days postpartum, and up to three years of age.</a:t>
            </a:r>
            <a:endParaRPr/>
          </a:p>
          <a:p>
            <a:pPr indent="-228600" lvl="0" marL="228600" rtl="0" algn="l">
              <a:lnSpc>
                <a:spcPct val="120000"/>
              </a:lnSpc>
              <a:spcBef>
                <a:spcPts val="1000"/>
              </a:spcBef>
              <a:spcAft>
                <a:spcPts val="0"/>
              </a:spcAft>
              <a:buClr>
                <a:schemeClr val="lt1"/>
              </a:buClr>
              <a:buSzPts val="3000"/>
              <a:buChar char="•"/>
            </a:pPr>
            <a:r>
              <a:rPr lang="en-CA"/>
              <a:t>Fetal brain development begins approximately midway through pregnancy. At this stage and into early infant life, the brain is susceptible to damage which, in turn, can result in cerebral palsy.</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sp>
        <p:nvSpPr>
          <p:cNvPr id="525" name="Google Shape;525;p51"/>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wentieth Century"/>
              <a:buNone/>
            </a:pPr>
            <a:r>
              <a:rPr lang="en-CA"/>
              <a:t>POSSIBLE CAUSES</a:t>
            </a:r>
            <a:endParaRPr/>
          </a:p>
        </p:txBody>
      </p:sp>
      <p:sp>
        <p:nvSpPr>
          <p:cNvPr id="526" name="Google Shape;526;p51"/>
          <p:cNvSpPr txBox="1"/>
          <p:nvPr>
            <p:ph idx="1" type="body"/>
          </p:nvPr>
        </p:nvSpPr>
        <p:spPr>
          <a:xfrm>
            <a:off x="943787" y="1749750"/>
            <a:ext cx="9906000" cy="4693800"/>
          </a:xfrm>
          <a:prstGeom prst="rect">
            <a:avLst/>
          </a:prstGeom>
          <a:noFill/>
          <a:ln>
            <a:noFill/>
          </a:ln>
        </p:spPr>
        <p:txBody>
          <a:bodyPr anchorCtr="0" anchor="t" bIns="45700" lIns="91425" spcFirstLastPara="1" rIns="91425" wrap="square" tIns="45700">
            <a:normAutofit fontScale="77500" lnSpcReduction="20000"/>
          </a:bodyPr>
          <a:lstStyle/>
          <a:p>
            <a:pPr indent="-214312" lvl="0" marL="228600" rtl="0" algn="l">
              <a:lnSpc>
                <a:spcPct val="120000"/>
              </a:lnSpc>
              <a:spcBef>
                <a:spcPts val="0"/>
              </a:spcBef>
              <a:spcAft>
                <a:spcPts val="0"/>
              </a:spcAft>
              <a:buClr>
                <a:schemeClr val="lt1"/>
              </a:buClr>
              <a:buSzPct val="125000"/>
              <a:buChar char="•"/>
            </a:pPr>
            <a:r>
              <a:rPr b="1" lang="en-CA"/>
              <a:t>Hypoxia</a:t>
            </a:r>
            <a:r>
              <a:rPr lang="en-CA"/>
              <a:t> and </a:t>
            </a:r>
            <a:r>
              <a:rPr b="1" lang="en-CA"/>
              <a:t>ischemia</a:t>
            </a:r>
            <a:r>
              <a:rPr lang="en-CA"/>
              <a:t> can occur in utero from a kink in the umbilical cord or the cord wrapping around the fetus’s neck, maldevelopment of the placenta or shock in the mother from an accident. Postpartum hypoxia or ischemia can result from suppression of the respiratory centres because of overmedication of the mother just before birthing, or pneumonia, a collapsed lung or drowning of the infant.</a:t>
            </a:r>
            <a:endParaRPr/>
          </a:p>
          <a:p>
            <a:pPr indent="-214312" lvl="0" marL="228600" rtl="0" algn="l">
              <a:lnSpc>
                <a:spcPct val="120000"/>
              </a:lnSpc>
              <a:spcBef>
                <a:spcPts val="1000"/>
              </a:spcBef>
              <a:spcAft>
                <a:spcPts val="0"/>
              </a:spcAft>
              <a:buClr>
                <a:schemeClr val="lt1"/>
              </a:buClr>
              <a:buSzPct val="125000"/>
              <a:buChar char="•"/>
            </a:pPr>
            <a:r>
              <a:rPr b="1" lang="en-CA"/>
              <a:t>Trauma to, or rupture of, cerebral blood vessels </a:t>
            </a:r>
            <a:r>
              <a:rPr lang="en-CA"/>
              <a:t>can occur in utero due to separation of the placenta. Difficult or prolonged delivery, such as with breech birth or the birth of a very large baby, can result in trauma and injury to the brain. Postpartum head injury from an accident or abuse accounts for 18% of people with cerebral palsy. The brain of a premature baby is particularly susceptible to hemorrhage. Strokes can occur as a result of dehydration.</a:t>
            </a:r>
            <a:endParaRPr/>
          </a:p>
          <a:p>
            <a:pPr indent="-214312" lvl="0" marL="228600" rtl="0" algn="l">
              <a:lnSpc>
                <a:spcPct val="120000"/>
              </a:lnSpc>
              <a:spcBef>
                <a:spcPts val="1000"/>
              </a:spcBef>
              <a:spcAft>
                <a:spcPts val="0"/>
              </a:spcAft>
              <a:buClr>
                <a:schemeClr val="lt1"/>
              </a:buClr>
              <a:buSzPct val="125000"/>
              <a:buChar char="•"/>
            </a:pPr>
            <a:r>
              <a:rPr b="1" lang="en-CA"/>
              <a:t>Toxicity</a:t>
            </a:r>
            <a:r>
              <a:rPr lang="en-CA"/>
              <a:t> and </a:t>
            </a:r>
            <a:r>
              <a:rPr b="1" lang="en-CA"/>
              <a:t>infection</a:t>
            </a:r>
            <a:r>
              <a:rPr lang="en-CA"/>
              <a:t> can lead to brain damage. In utero, rhesus incompatibility or an infection in the mother, such as measles, shingles or a virus, can cause damage to brain cells. Postpartum meningitis, viral encephalitis and lead and carbon monoxide poisoning account for 57% of people with cerebral palsy.</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0" name="Shape 530"/>
        <p:cNvGrpSpPr/>
        <p:nvPr/>
      </p:nvGrpSpPr>
      <p:grpSpPr>
        <a:xfrm>
          <a:off x="0" y="0"/>
          <a:ext cx="0" cy="0"/>
          <a:chOff x="0" y="0"/>
          <a:chExt cx="0" cy="0"/>
        </a:xfrm>
      </p:grpSpPr>
      <p:sp>
        <p:nvSpPr>
          <p:cNvPr id="531" name="Google Shape;531;p52"/>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wentieth Century"/>
              <a:buNone/>
            </a:pPr>
            <a:r>
              <a:rPr lang="en-CA"/>
              <a:t>MAIN TYPES</a:t>
            </a:r>
            <a:endParaRPr/>
          </a:p>
        </p:txBody>
      </p:sp>
      <p:sp>
        <p:nvSpPr>
          <p:cNvPr id="532" name="Google Shape;532;p52"/>
          <p:cNvSpPr txBox="1"/>
          <p:nvPr>
            <p:ph idx="1" type="body"/>
          </p:nvPr>
        </p:nvSpPr>
        <p:spPr>
          <a:xfrm>
            <a:off x="1141412" y="2249487"/>
            <a:ext cx="9905999" cy="3541714"/>
          </a:xfrm>
          <a:prstGeom prst="rect">
            <a:avLst/>
          </a:prstGeom>
          <a:noFill/>
          <a:ln>
            <a:noFill/>
          </a:ln>
        </p:spPr>
        <p:txBody>
          <a:bodyPr anchorCtr="0" anchor="t" bIns="45700" lIns="91425" spcFirstLastPara="1" rIns="91425" wrap="square" tIns="45700">
            <a:normAutofit/>
          </a:bodyPr>
          <a:lstStyle/>
          <a:p>
            <a:pPr indent="-228600" lvl="0" marL="228600" rtl="0" algn="l">
              <a:lnSpc>
                <a:spcPct val="120000"/>
              </a:lnSpc>
              <a:spcBef>
                <a:spcPts val="0"/>
              </a:spcBef>
              <a:spcAft>
                <a:spcPts val="0"/>
              </a:spcAft>
              <a:buClr>
                <a:schemeClr val="lt1"/>
              </a:buClr>
              <a:buSzPts val="3000"/>
              <a:buChar char="•"/>
            </a:pPr>
            <a:r>
              <a:rPr lang="en-CA"/>
              <a:t>There are 4 main types;</a:t>
            </a:r>
            <a:endParaRPr/>
          </a:p>
          <a:p>
            <a:pPr indent="-228600" lvl="1" marL="685800" rtl="0" algn="l">
              <a:lnSpc>
                <a:spcPct val="120000"/>
              </a:lnSpc>
              <a:spcBef>
                <a:spcPts val="500"/>
              </a:spcBef>
              <a:spcAft>
                <a:spcPts val="0"/>
              </a:spcAft>
              <a:buClr>
                <a:schemeClr val="lt1"/>
              </a:buClr>
              <a:buSzPts val="2500"/>
              <a:buChar char="•"/>
            </a:pPr>
            <a:r>
              <a:rPr lang="en-CA"/>
              <a:t>Spastic</a:t>
            </a:r>
            <a:endParaRPr/>
          </a:p>
          <a:p>
            <a:pPr indent="-228600" lvl="1" marL="685800" rtl="0" algn="l">
              <a:lnSpc>
                <a:spcPct val="120000"/>
              </a:lnSpc>
              <a:spcBef>
                <a:spcPts val="500"/>
              </a:spcBef>
              <a:spcAft>
                <a:spcPts val="0"/>
              </a:spcAft>
              <a:buClr>
                <a:schemeClr val="lt1"/>
              </a:buClr>
              <a:buSzPts val="2500"/>
              <a:buChar char="•"/>
            </a:pPr>
            <a:r>
              <a:rPr lang="en-CA"/>
              <a:t>Athetoid</a:t>
            </a:r>
            <a:endParaRPr/>
          </a:p>
          <a:p>
            <a:pPr indent="-228600" lvl="1" marL="685800" rtl="0" algn="l">
              <a:lnSpc>
                <a:spcPct val="120000"/>
              </a:lnSpc>
              <a:spcBef>
                <a:spcPts val="500"/>
              </a:spcBef>
              <a:spcAft>
                <a:spcPts val="0"/>
              </a:spcAft>
              <a:buClr>
                <a:schemeClr val="lt1"/>
              </a:buClr>
              <a:buSzPts val="2500"/>
              <a:buChar char="•"/>
            </a:pPr>
            <a:r>
              <a:rPr lang="en-CA"/>
              <a:t>Ataxic</a:t>
            </a:r>
            <a:endParaRPr/>
          </a:p>
          <a:p>
            <a:pPr indent="-228600" lvl="1" marL="685800" rtl="0" algn="l">
              <a:lnSpc>
                <a:spcPct val="120000"/>
              </a:lnSpc>
              <a:spcBef>
                <a:spcPts val="500"/>
              </a:spcBef>
              <a:spcAft>
                <a:spcPts val="0"/>
              </a:spcAft>
              <a:buClr>
                <a:schemeClr val="lt1"/>
              </a:buClr>
              <a:buSzPts val="2500"/>
              <a:buChar char="•"/>
            </a:pPr>
            <a:r>
              <a:rPr lang="en-CA"/>
              <a:t>Mixed</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6" name="Shape 536"/>
        <p:cNvGrpSpPr/>
        <p:nvPr/>
      </p:nvGrpSpPr>
      <p:grpSpPr>
        <a:xfrm>
          <a:off x="0" y="0"/>
          <a:ext cx="0" cy="0"/>
          <a:chOff x="0" y="0"/>
          <a:chExt cx="0" cy="0"/>
        </a:xfrm>
      </p:grpSpPr>
      <p:sp>
        <p:nvSpPr>
          <p:cNvPr id="537" name="Google Shape;537;p53"/>
          <p:cNvSpPr txBox="1"/>
          <p:nvPr>
            <p:ph type="title"/>
          </p:nvPr>
        </p:nvSpPr>
        <p:spPr>
          <a:xfrm>
            <a:off x="1141412" y="0"/>
            <a:ext cx="9905998" cy="14785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wentieth Century"/>
              <a:buNone/>
            </a:pPr>
            <a:r>
              <a:rPr lang="en-CA"/>
              <a:t>SYMPTOMS</a:t>
            </a:r>
            <a:endParaRPr/>
          </a:p>
        </p:txBody>
      </p:sp>
      <p:sp>
        <p:nvSpPr>
          <p:cNvPr id="538" name="Google Shape;538;p53"/>
          <p:cNvSpPr txBox="1"/>
          <p:nvPr>
            <p:ph idx="1" type="body"/>
          </p:nvPr>
        </p:nvSpPr>
        <p:spPr>
          <a:xfrm>
            <a:off x="797150" y="1199000"/>
            <a:ext cx="9558600" cy="5006700"/>
          </a:xfrm>
          <a:prstGeom prst="rect">
            <a:avLst/>
          </a:prstGeom>
          <a:noFill/>
          <a:ln>
            <a:noFill/>
          </a:ln>
        </p:spPr>
        <p:txBody>
          <a:bodyPr anchorCtr="0" anchor="t" bIns="45700" lIns="91425" spcFirstLastPara="1" rIns="91425" wrap="square" tIns="45700">
            <a:normAutofit fontScale="40000" lnSpcReduction="10000"/>
          </a:bodyPr>
          <a:lstStyle/>
          <a:p>
            <a:pPr indent="-171450" lvl="0" marL="228600" rtl="0" algn="l">
              <a:lnSpc>
                <a:spcPct val="120000"/>
              </a:lnSpc>
              <a:spcBef>
                <a:spcPts val="0"/>
              </a:spcBef>
              <a:spcAft>
                <a:spcPts val="0"/>
              </a:spcAft>
              <a:buClr>
                <a:schemeClr val="lt1"/>
              </a:buClr>
              <a:buSzPct val="125000"/>
              <a:buChar char="•"/>
            </a:pPr>
            <a:r>
              <a:rPr lang="en-CA"/>
              <a:t>Pain</a:t>
            </a:r>
            <a:endParaRPr/>
          </a:p>
          <a:p>
            <a:pPr indent="-171450" lvl="0" marL="228600" rtl="0" algn="l">
              <a:lnSpc>
                <a:spcPct val="120000"/>
              </a:lnSpc>
              <a:spcBef>
                <a:spcPts val="1000"/>
              </a:spcBef>
              <a:spcAft>
                <a:spcPts val="0"/>
              </a:spcAft>
              <a:buClr>
                <a:schemeClr val="lt1"/>
              </a:buClr>
              <a:buSzPct val="125000"/>
              <a:buChar char="•"/>
            </a:pPr>
            <a:r>
              <a:rPr lang="en-CA"/>
              <a:t>Postural dysfunctions – scoliosis, hyperlordosis/hyperkyphosis</a:t>
            </a:r>
            <a:endParaRPr/>
          </a:p>
          <a:p>
            <a:pPr indent="-171450" lvl="0" marL="228600" rtl="0" algn="l">
              <a:lnSpc>
                <a:spcPct val="120000"/>
              </a:lnSpc>
              <a:spcBef>
                <a:spcPts val="1000"/>
              </a:spcBef>
              <a:spcAft>
                <a:spcPts val="0"/>
              </a:spcAft>
              <a:buClr>
                <a:schemeClr val="lt1"/>
              </a:buClr>
              <a:buSzPct val="125000"/>
              <a:buChar char="•"/>
            </a:pPr>
            <a:r>
              <a:rPr lang="en-CA"/>
              <a:t>Contracture formation – equinus deformity, internal hip rotation, hip flexion</a:t>
            </a:r>
            <a:endParaRPr/>
          </a:p>
          <a:p>
            <a:pPr indent="-171450" lvl="0" marL="228600" rtl="0" algn="l">
              <a:lnSpc>
                <a:spcPct val="120000"/>
              </a:lnSpc>
              <a:spcBef>
                <a:spcPts val="1000"/>
              </a:spcBef>
              <a:spcAft>
                <a:spcPts val="0"/>
              </a:spcAft>
              <a:buClr>
                <a:schemeClr val="lt1"/>
              </a:buClr>
              <a:buSzPct val="125000"/>
              <a:buChar char="•"/>
            </a:pPr>
            <a:r>
              <a:rPr lang="en-CA"/>
              <a:t>Arthritis develops</a:t>
            </a:r>
            <a:endParaRPr/>
          </a:p>
          <a:p>
            <a:pPr indent="-171450" lvl="0" marL="228600" rtl="0" algn="l">
              <a:lnSpc>
                <a:spcPct val="120000"/>
              </a:lnSpc>
              <a:spcBef>
                <a:spcPts val="1000"/>
              </a:spcBef>
              <a:spcAft>
                <a:spcPts val="0"/>
              </a:spcAft>
              <a:buClr>
                <a:schemeClr val="lt1"/>
              </a:buClr>
              <a:buSzPct val="125000"/>
              <a:buChar char="•"/>
            </a:pPr>
            <a:r>
              <a:rPr lang="en-CA"/>
              <a:t>Stenosis of C-spine</a:t>
            </a:r>
            <a:endParaRPr/>
          </a:p>
          <a:p>
            <a:pPr indent="-171450" lvl="0" marL="228600" rtl="0" algn="l">
              <a:lnSpc>
                <a:spcPct val="120000"/>
              </a:lnSpc>
              <a:spcBef>
                <a:spcPts val="1000"/>
              </a:spcBef>
              <a:spcAft>
                <a:spcPts val="0"/>
              </a:spcAft>
              <a:buClr>
                <a:schemeClr val="lt1"/>
              </a:buClr>
              <a:buSzPct val="125000"/>
              <a:buChar char="•"/>
            </a:pPr>
            <a:r>
              <a:rPr lang="en-CA"/>
              <a:t>Osteoporosis – if non weight bearing or inactive</a:t>
            </a:r>
            <a:endParaRPr/>
          </a:p>
          <a:p>
            <a:pPr indent="-171450" lvl="0" marL="228600" rtl="0" algn="l">
              <a:lnSpc>
                <a:spcPct val="120000"/>
              </a:lnSpc>
              <a:spcBef>
                <a:spcPts val="1000"/>
              </a:spcBef>
              <a:spcAft>
                <a:spcPts val="0"/>
              </a:spcAft>
              <a:buClr>
                <a:schemeClr val="lt1"/>
              </a:buClr>
              <a:buSzPct val="125000"/>
              <a:buChar char="•"/>
            </a:pPr>
            <a:r>
              <a:rPr lang="en-CA"/>
              <a:t>Peripheral nerve compressions</a:t>
            </a:r>
            <a:endParaRPr/>
          </a:p>
          <a:p>
            <a:pPr indent="-171450" lvl="0" marL="228600" rtl="0" algn="l">
              <a:lnSpc>
                <a:spcPct val="120000"/>
              </a:lnSpc>
              <a:spcBef>
                <a:spcPts val="1000"/>
              </a:spcBef>
              <a:spcAft>
                <a:spcPts val="0"/>
              </a:spcAft>
              <a:buClr>
                <a:schemeClr val="lt1"/>
              </a:buClr>
              <a:buSzPct val="125000"/>
              <a:buChar char="•"/>
            </a:pPr>
            <a:r>
              <a:rPr lang="en-CA"/>
              <a:t>Epilepsy as a result of CNS lesion</a:t>
            </a:r>
            <a:endParaRPr/>
          </a:p>
          <a:p>
            <a:pPr indent="-171450" lvl="0" marL="228600" rtl="0" algn="l">
              <a:lnSpc>
                <a:spcPct val="120000"/>
              </a:lnSpc>
              <a:spcBef>
                <a:spcPts val="1000"/>
              </a:spcBef>
              <a:spcAft>
                <a:spcPts val="0"/>
              </a:spcAft>
              <a:buClr>
                <a:schemeClr val="lt1"/>
              </a:buClr>
              <a:buSzPct val="125000"/>
              <a:buChar char="•"/>
            </a:pPr>
            <a:r>
              <a:rPr lang="en-CA"/>
              <a:t>Tissue health compromised</a:t>
            </a:r>
            <a:endParaRPr/>
          </a:p>
          <a:p>
            <a:pPr indent="-171450" lvl="0" marL="228600" rtl="0" algn="l">
              <a:lnSpc>
                <a:spcPct val="120000"/>
              </a:lnSpc>
              <a:spcBef>
                <a:spcPts val="1000"/>
              </a:spcBef>
              <a:spcAft>
                <a:spcPts val="0"/>
              </a:spcAft>
              <a:buClr>
                <a:schemeClr val="lt1"/>
              </a:buClr>
              <a:buSzPct val="125000"/>
              <a:buChar char="•"/>
            </a:pPr>
            <a:r>
              <a:rPr lang="en-CA"/>
              <a:t>Sensory loss</a:t>
            </a:r>
            <a:endParaRPr/>
          </a:p>
          <a:p>
            <a:pPr indent="-171450" lvl="0" marL="228600" rtl="0" algn="l">
              <a:lnSpc>
                <a:spcPct val="120000"/>
              </a:lnSpc>
              <a:spcBef>
                <a:spcPts val="1000"/>
              </a:spcBef>
              <a:spcAft>
                <a:spcPts val="0"/>
              </a:spcAft>
              <a:buClr>
                <a:schemeClr val="lt1"/>
              </a:buClr>
              <a:buSzPct val="125000"/>
              <a:buChar char="•"/>
            </a:pPr>
            <a:r>
              <a:rPr lang="en-CA"/>
              <a:t>Bowel/bladder function</a:t>
            </a:r>
            <a:endParaRPr/>
          </a:p>
          <a:p>
            <a:pPr indent="-171450" lvl="0" marL="228600" rtl="0" algn="l">
              <a:lnSpc>
                <a:spcPct val="120000"/>
              </a:lnSpc>
              <a:spcBef>
                <a:spcPts val="1000"/>
              </a:spcBef>
              <a:spcAft>
                <a:spcPts val="0"/>
              </a:spcAft>
              <a:buClr>
                <a:schemeClr val="lt1"/>
              </a:buClr>
              <a:buSzPct val="125000"/>
              <a:buChar char="•"/>
            </a:pPr>
            <a:r>
              <a:rPr lang="en-CA"/>
              <a:t>Speech – dysarthria</a:t>
            </a:r>
            <a:endParaRPr/>
          </a:p>
          <a:p>
            <a:pPr indent="-171450" lvl="0" marL="228600" rtl="0" algn="l">
              <a:lnSpc>
                <a:spcPct val="120000"/>
              </a:lnSpc>
              <a:spcBef>
                <a:spcPts val="1000"/>
              </a:spcBef>
              <a:spcAft>
                <a:spcPts val="0"/>
              </a:spcAft>
              <a:buClr>
                <a:schemeClr val="lt1"/>
              </a:buClr>
              <a:buSzPct val="125000"/>
              <a:buChar char="•"/>
            </a:pPr>
            <a:r>
              <a:rPr lang="en-CA"/>
              <a:t>Hearing/vision</a:t>
            </a:r>
            <a:endParaRPr/>
          </a:p>
          <a:p>
            <a:pPr indent="-171450" lvl="0" marL="228600" rtl="0" algn="l">
              <a:lnSpc>
                <a:spcPct val="120000"/>
              </a:lnSpc>
              <a:spcBef>
                <a:spcPts val="1000"/>
              </a:spcBef>
              <a:spcAft>
                <a:spcPts val="0"/>
              </a:spcAft>
              <a:buClr>
                <a:schemeClr val="lt1"/>
              </a:buClr>
              <a:buSzPct val="125000"/>
              <a:buChar char="•"/>
            </a:pPr>
            <a:r>
              <a:rPr lang="en-CA"/>
              <a:t>Frustration and anger may result if severely disabled but average cognitive awareness. </a:t>
            </a:r>
            <a:endParaRPr/>
          </a:p>
          <a:p>
            <a:pPr indent="-95250" lvl="0" marL="228600" rtl="0" algn="l">
              <a:lnSpc>
                <a:spcPct val="120000"/>
              </a:lnSpc>
              <a:spcBef>
                <a:spcPts val="1000"/>
              </a:spcBef>
              <a:spcAft>
                <a:spcPts val="0"/>
              </a:spcAft>
              <a:buClr>
                <a:schemeClr val="lt1"/>
              </a:buClr>
              <a:buSzPct val="125000"/>
              <a:buNone/>
            </a:pPr>
            <a:r>
              <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2" name="Shape 542"/>
        <p:cNvGrpSpPr/>
        <p:nvPr/>
      </p:nvGrpSpPr>
      <p:grpSpPr>
        <a:xfrm>
          <a:off x="0" y="0"/>
          <a:ext cx="0" cy="0"/>
          <a:chOff x="0" y="0"/>
          <a:chExt cx="0" cy="0"/>
        </a:xfrm>
      </p:grpSpPr>
      <p:sp>
        <p:nvSpPr>
          <p:cNvPr id="543" name="Google Shape;543;p54"/>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wentieth Century"/>
              <a:buNone/>
            </a:pPr>
            <a:r>
              <a:rPr lang="en-CA"/>
              <a:t>CONTRAINDICATIONS</a:t>
            </a:r>
            <a:endParaRPr/>
          </a:p>
        </p:txBody>
      </p:sp>
      <p:sp>
        <p:nvSpPr>
          <p:cNvPr id="544" name="Google Shape;544;p54"/>
          <p:cNvSpPr txBox="1"/>
          <p:nvPr>
            <p:ph idx="1" type="body"/>
          </p:nvPr>
        </p:nvSpPr>
        <p:spPr>
          <a:xfrm>
            <a:off x="1141412" y="2249487"/>
            <a:ext cx="9905999" cy="3541714"/>
          </a:xfrm>
          <a:prstGeom prst="rect">
            <a:avLst/>
          </a:prstGeom>
          <a:noFill/>
          <a:ln>
            <a:noFill/>
          </a:ln>
        </p:spPr>
        <p:txBody>
          <a:bodyPr anchorCtr="0" anchor="t" bIns="45700" lIns="91425" spcFirstLastPara="1" rIns="91425" wrap="square" tIns="45700">
            <a:normAutofit/>
          </a:bodyPr>
          <a:lstStyle/>
          <a:p>
            <a:pPr indent="-228600" lvl="0" marL="228600" rtl="0" algn="l">
              <a:lnSpc>
                <a:spcPct val="120000"/>
              </a:lnSpc>
              <a:spcBef>
                <a:spcPts val="0"/>
              </a:spcBef>
              <a:spcAft>
                <a:spcPts val="0"/>
              </a:spcAft>
              <a:buClr>
                <a:schemeClr val="lt1"/>
              </a:buClr>
              <a:buSzPts val="3000"/>
              <a:buChar char="•"/>
            </a:pPr>
            <a:r>
              <a:rPr lang="en-CA"/>
              <a:t>Avoid joint play and aggressive joint mobs if osteoporosis or osteoarthritis present</a:t>
            </a:r>
            <a:endParaRPr/>
          </a:p>
          <a:p>
            <a:pPr indent="-228600" lvl="0" marL="228600" rtl="0" algn="l">
              <a:lnSpc>
                <a:spcPct val="120000"/>
              </a:lnSpc>
              <a:spcBef>
                <a:spcPts val="1000"/>
              </a:spcBef>
              <a:spcAft>
                <a:spcPts val="0"/>
              </a:spcAft>
              <a:buClr>
                <a:schemeClr val="lt1"/>
              </a:buClr>
              <a:buSzPts val="3000"/>
              <a:buChar char="•"/>
            </a:pPr>
            <a:r>
              <a:rPr lang="en-CA"/>
              <a:t>Do not increase SNS firing</a:t>
            </a:r>
            <a:endParaRPr/>
          </a:p>
          <a:p>
            <a:pPr indent="-228600" lvl="0" marL="228600" rtl="0" algn="l">
              <a:lnSpc>
                <a:spcPct val="120000"/>
              </a:lnSpc>
              <a:spcBef>
                <a:spcPts val="1000"/>
              </a:spcBef>
              <a:spcAft>
                <a:spcPts val="0"/>
              </a:spcAft>
              <a:buClr>
                <a:schemeClr val="lt1"/>
              </a:buClr>
              <a:buSzPts val="3000"/>
              <a:buChar char="•"/>
            </a:pPr>
            <a:r>
              <a:rPr lang="en-CA"/>
              <a:t>Modify positioning and techniques if hypertension is present</a:t>
            </a:r>
            <a:endParaRPr/>
          </a:p>
          <a:p>
            <a:pPr indent="-228600" lvl="0" marL="228600" rtl="0" algn="l">
              <a:lnSpc>
                <a:spcPct val="120000"/>
              </a:lnSpc>
              <a:spcBef>
                <a:spcPts val="1000"/>
              </a:spcBef>
              <a:spcAft>
                <a:spcPts val="0"/>
              </a:spcAft>
              <a:buClr>
                <a:schemeClr val="lt1"/>
              </a:buClr>
              <a:buSzPts val="3000"/>
              <a:buChar char="•"/>
            </a:pPr>
            <a:r>
              <a:rPr lang="en-CA"/>
              <a:t>Are decubitus ulcers present</a:t>
            </a:r>
            <a:endParaRPr/>
          </a:p>
          <a:p>
            <a:pPr indent="-228600" lvl="0" marL="228600" rtl="0" algn="l">
              <a:lnSpc>
                <a:spcPct val="120000"/>
              </a:lnSpc>
              <a:spcBef>
                <a:spcPts val="1000"/>
              </a:spcBef>
              <a:spcAft>
                <a:spcPts val="0"/>
              </a:spcAft>
              <a:buClr>
                <a:schemeClr val="lt1"/>
              </a:buClr>
              <a:buSzPts val="3000"/>
              <a:buChar char="•"/>
            </a:pPr>
            <a:r>
              <a:rPr lang="en-CA"/>
              <a:t>No friction if on anti-inflammatories</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8" name="Shape 548"/>
        <p:cNvGrpSpPr/>
        <p:nvPr/>
      </p:nvGrpSpPr>
      <p:grpSpPr>
        <a:xfrm>
          <a:off x="0" y="0"/>
          <a:ext cx="0" cy="0"/>
          <a:chOff x="0" y="0"/>
          <a:chExt cx="0" cy="0"/>
        </a:xfrm>
      </p:grpSpPr>
      <p:sp>
        <p:nvSpPr>
          <p:cNvPr id="549" name="Google Shape;549;p55"/>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wentieth Century"/>
              <a:buNone/>
            </a:pPr>
            <a:r>
              <a:rPr lang="en-CA"/>
              <a:t>HEALTH HISTORY QUESTIONS</a:t>
            </a:r>
            <a:endParaRPr/>
          </a:p>
        </p:txBody>
      </p:sp>
      <p:sp>
        <p:nvSpPr>
          <p:cNvPr id="550" name="Google Shape;550;p55"/>
          <p:cNvSpPr txBox="1"/>
          <p:nvPr>
            <p:ph idx="1" type="body"/>
          </p:nvPr>
        </p:nvSpPr>
        <p:spPr>
          <a:xfrm>
            <a:off x="1141412" y="1691640"/>
            <a:ext cx="9905999" cy="4960620"/>
          </a:xfrm>
          <a:prstGeom prst="rect">
            <a:avLst/>
          </a:prstGeom>
          <a:noFill/>
          <a:ln>
            <a:noFill/>
          </a:ln>
        </p:spPr>
        <p:txBody>
          <a:bodyPr anchorCtr="0" anchor="t" bIns="45700" lIns="91425" spcFirstLastPara="1" rIns="91425" wrap="square" tIns="45700">
            <a:normAutofit fontScale="85000" lnSpcReduction="10000"/>
          </a:bodyPr>
          <a:lstStyle/>
          <a:p>
            <a:pPr indent="-228600" lvl="0" marL="228600" rtl="0" algn="l">
              <a:lnSpc>
                <a:spcPct val="120000"/>
              </a:lnSpc>
              <a:spcBef>
                <a:spcPts val="0"/>
              </a:spcBef>
              <a:spcAft>
                <a:spcPts val="0"/>
              </a:spcAft>
              <a:buClr>
                <a:schemeClr val="lt1"/>
              </a:buClr>
              <a:buSzPct val="125000"/>
              <a:buChar char="•"/>
            </a:pPr>
            <a:r>
              <a:rPr lang="en-CA"/>
              <a:t>Are any other conditions present, such as hypertension, diabetes or kidney disease?</a:t>
            </a:r>
            <a:endParaRPr/>
          </a:p>
          <a:p>
            <a:pPr indent="-228600" lvl="0" marL="228600" rtl="0" algn="l">
              <a:lnSpc>
                <a:spcPct val="120000"/>
              </a:lnSpc>
              <a:spcBef>
                <a:spcPts val="1000"/>
              </a:spcBef>
              <a:spcAft>
                <a:spcPts val="0"/>
              </a:spcAft>
              <a:buClr>
                <a:schemeClr val="lt1"/>
              </a:buClr>
              <a:buSzPct val="125000"/>
              <a:buChar char="•"/>
            </a:pPr>
            <a:r>
              <a:rPr lang="en-CA"/>
              <a:t>What type of CP does the client have?</a:t>
            </a:r>
            <a:endParaRPr/>
          </a:p>
          <a:p>
            <a:pPr indent="-228600" lvl="0" marL="228600" rtl="0" algn="l">
              <a:lnSpc>
                <a:spcPct val="120000"/>
              </a:lnSpc>
              <a:spcBef>
                <a:spcPts val="1000"/>
              </a:spcBef>
              <a:spcAft>
                <a:spcPts val="0"/>
              </a:spcAft>
              <a:buClr>
                <a:schemeClr val="lt1"/>
              </a:buClr>
              <a:buSzPct val="125000"/>
              <a:buChar char="•"/>
            </a:pPr>
            <a:r>
              <a:rPr lang="en-CA"/>
              <a:t>What are the client’s general symptoms?</a:t>
            </a:r>
            <a:endParaRPr/>
          </a:p>
          <a:p>
            <a:pPr indent="-228600" lvl="0" marL="228600" rtl="0" algn="l">
              <a:lnSpc>
                <a:spcPct val="120000"/>
              </a:lnSpc>
              <a:spcBef>
                <a:spcPts val="1000"/>
              </a:spcBef>
              <a:spcAft>
                <a:spcPts val="0"/>
              </a:spcAft>
              <a:buClr>
                <a:schemeClr val="lt1"/>
              </a:buClr>
              <a:buSzPct val="125000"/>
              <a:buChar char="•"/>
            </a:pPr>
            <a:r>
              <a:rPr lang="en-CA"/>
              <a:t>What medication is the client taking?</a:t>
            </a:r>
            <a:endParaRPr/>
          </a:p>
          <a:p>
            <a:pPr indent="-228600" lvl="0" marL="228600" rtl="0" algn="l">
              <a:lnSpc>
                <a:spcPct val="120000"/>
              </a:lnSpc>
              <a:spcBef>
                <a:spcPts val="1000"/>
              </a:spcBef>
              <a:spcAft>
                <a:spcPts val="0"/>
              </a:spcAft>
              <a:buClr>
                <a:schemeClr val="lt1"/>
              </a:buClr>
              <a:buSzPct val="125000"/>
              <a:buChar char="•"/>
            </a:pPr>
            <a:r>
              <a:rPr lang="en-CA"/>
              <a:t>Is the client experiencing any pain? Can the client describe the type of pain as well as where, when and how long it is experienced?</a:t>
            </a:r>
            <a:endParaRPr/>
          </a:p>
          <a:p>
            <a:pPr indent="-228600" lvl="0" marL="228600" rtl="0" algn="l">
              <a:lnSpc>
                <a:spcPct val="120000"/>
              </a:lnSpc>
              <a:spcBef>
                <a:spcPts val="1000"/>
              </a:spcBef>
              <a:spcAft>
                <a:spcPts val="0"/>
              </a:spcAft>
              <a:buClr>
                <a:schemeClr val="lt1"/>
              </a:buClr>
              <a:buSzPct val="125000"/>
              <a:buChar char="•"/>
            </a:pPr>
            <a:r>
              <a:rPr lang="en-CA"/>
              <a:t>Are there any sensory losses? Hearing? Vision? Speech?</a:t>
            </a:r>
            <a:endParaRPr/>
          </a:p>
          <a:p>
            <a:pPr indent="-228600" lvl="0" marL="228600" rtl="0" algn="l">
              <a:lnSpc>
                <a:spcPct val="120000"/>
              </a:lnSpc>
              <a:spcBef>
                <a:spcPts val="1000"/>
              </a:spcBef>
              <a:spcAft>
                <a:spcPts val="0"/>
              </a:spcAft>
              <a:buClr>
                <a:schemeClr val="lt1"/>
              </a:buClr>
              <a:buSzPct val="125000"/>
              <a:buChar char="•"/>
            </a:pPr>
            <a:r>
              <a:rPr lang="en-CA"/>
              <a:t>Does the client have seizures? What type is experienced? What are the triggers?</a:t>
            </a:r>
            <a:endParaRPr/>
          </a:p>
          <a:p>
            <a:pPr indent="-228600" lvl="0" marL="228600" rtl="0" algn="l">
              <a:lnSpc>
                <a:spcPct val="120000"/>
              </a:lnSpc>
              <a:spcBef>
                <a:spcPts val="1000"/>
              </a:spcBef>
              <a:spcAft>
                <a:spcPts val="0"/>
              </a:spcAft>
              <a:buClr>
                <a:schemeClr val="lt1"/>
              </a:buClr>
              <a:buSzPct val="125000"/>
              <a:buChar char="•"/>
            </a:pPr>
            <a:r>
              <a:rPr lang="en-CA"/>
              <a:t>What movement is affected? How are the fine and gross motor skills? Are ambulation aids used?</a:t>
            </a:r>
            <a:endParaRPr/>
          </a:p>
          <a:p>
            <a:pPr indent="-228600" lvl="0" marL="228600" rtl="0" algn="l">
              <a:lnSpc>
                <a:spcPct val="120000"/>
              </a:lnSpc>
              <a:spcBef>
                <a:spcPts val="1000"/>
              </a:spcBef>
              <a:spcAft>
                <a:spcPts val="0"/>
              </a:spcAft>
              <a:buClr>
                <a:schemeClr val="lt1"/>
              </a:buClr>
              <a:buSzPct val="125000"/>
              <a:buChar char="•"/>
            </a:pPr>
            <a:r>
              <a:rPr lang="en-CA"/>
              <a:t>What activities can the client do? Does the client work? What are the client’s hobbies?</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4" name="Shape 554"/>
        <p:cNvGrpSpPr/>
        <p:nvPr/>
      </p:nvGrpSpPr>
      <p:grpSpPr>
        <a:xfrm>
          <a:off x="0" y="0"/>
          <a:ext cx="0" cy="0"/>
          <a:chOff x="0" y="0"/>
          <a:chExt cx="0" cy="0"/>
        </a:xfrm>
      </p:grpSpPr>
      <p:sp>
        <p:nvSpPr>
          <p:cNvPr id="555" name="Google Shape;555;p56"/>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wentieth Century"/>
              <a:buNone/>
            </a:pPr>
            <a:r>
              <a:rPr lang="en-CA"/>
              <a:t>TREATMENT GOALS</a:t>
            </a:r>
            <a:endParaRPr/>
          </a:p>
        </p:txBody>
      </p:sp>
      <p:sp>
        <p:nvSpPr>
          <p:cNvPr id="556" name="Google Shape;556;p56"/>
          <p:cNvSpPr txBox="1"/>
          <p:nvPr>
            <p:ph idx="1" type="body"/>
          </p:nvPr>
        </p:nvSpPr>
        <p:spPr>
          <a:xfrm>
            <a:off x="1141400" y="1969775"/>
            <a:ext cx="9906000" cy="4888200"/>
          </a:xfrm>
          <a:prstGeom prst="rect">
            <a:avLst/>
          </a:prstGeom>
          <a:noFill/>
          <a:ln>
            <a:noFill/>
          </a:ln>
        </p:spPr>
        <p:txBody>
          <a:bodyPr anchorCtr="0" anchor="t" bIns="45700" lIns="91425" spcFirstLastPara="1" rIns="91425" wrap="square" tIns="45700">
            <a:normAutofit fontScale="70000" lnSpcReduction="20000"/>
          </a:bodyPr>
          <a:lstStyle/>
          <a:p>
            <a:pPr indent="-185737" lvl="0" marL="228600" rtl="0" algn="l">
              <a:lnSpc>
                <a:spcPct val="120000"/>
              </a:lnSpc>
              <a:spcBef>
                <a:spcPts val="0"/>
              </a:spcBef>
              <a:spcAft>
                <a:spcPts val="0"/>
              </a:spcAft>
              <a:buClr>
                <a:schemeClr val="lt1"/>
              </a:buClr>
              <a:buSzPct val="125000"/>
              <a:buChar char="•"/>
            </a:pPr>
            <a:r>
              <a:rPr lang="en-CA"/>
              <a:t>Elevate limbs with cool hydro for edema, drainage techniques</a:t>
            </a:r>
            <a:endParaRPr/>
          </a:p>
          <a:p>
            <a:pPr indent="-185737" lvl="0" marL="228600" rtl="0" algn="l">
              <a:lnSpc>
                <a:spcPct val="120000"/>
              </a:lnSpc>
              <a:spcBef>
                <a:spcPts val="1000"/>
              </a:spcBef>
              <a:spcAft>
                <a:spcPts val="0"/>
              </a:spcAft>
              <a:buClr>
                <a:schemeClr val="lt1"/>
              </a:buClr>
              <a:buSzPct val="125000"/>
              <a:buChar char="•"/>
            </a:pPr>
            <a:r>
              <a:rPr lang="en-CA"/>
              <a:t>ROM affected limb</a:t>
            </a:r>
            <a:endParaRPr/>
          </a:p>
          <a:p>
            <a:pPr indent="-185737" lvl="0" marL="228600" rtl="0" algn="l">
              <a:lnSpc>
                <a:spcPct val="120000"/>
              </a:lnSpc>
              <a:spcBef>
                <a:spcPts val="1000"/>
              </a:spcBef>
              <a:spcAft>
                <a:spcPts val="0"/>
              </a:spcAft>
              <a:buClr>
                <a:schemeClr val="lt1"/>
              </a:buClr>
              <a:buSzPct val="125000"/>
              <a:buChar char="•"/>
            </a:pPr>
            <a:r>
              <a:rPr lang="en-CA"/>
              <a:t>Increase circulation – reduced pressure &amp; segmental</a:t>
            </a:r>
            <a:endParaRPr/>
          </a:p>
          <a:p>
            <a:pPr indent="-185737" lvl="0" marL="228600" rtl="0" algn="l">
              <a:lnSpc>
                <a:spcPct val="120000"/>
              </a:lnSpc>
              <a:spcBef>
                <a:spcPts val="1000"/>
              </a:spcBef>
              <a:spcAft>
                <a:spcPts val="0"/>
              </a:spcAft>
              <a:buClr>
                <a:schemeClr val="lt1"/>
              </a:buClr>
              <a:buSzPct val="125000"/>
              <a:buChar char="•"/>
            </a:pPr>
            <a:r>
              <a:rPr lang="en-CA"/>
              <a:t>Contractures – prolonged passive stretch</a:t>
            </a:r>
            <a:endParaRPr/>
          </a:p>
          <a:p>
            <a:pPr indent="-185737" lvl="0" marL="228600" rtl="0" algn="l">
              <a:lnSpc>
                <a:spcPct val="120000"/>
              </a:lnSpc>
              <a:spcBef>
                <a:spcPts val="1000"/>
              </a:spcBef>
              <a:spcAft>
                <a:spcPts val="0"/>
              </a:spcAft>
              <a:buClr>
                <a:schemeClr val="lt1"/>
              </a:buClr>
              <a:buSzPct val="125000"/>
              <a:buChar char="•"/>
            </a:pPr>
            <a:r>
              <a:rPr lang="en-CA"/>
              <a:t>Scoliosis, hyperkyphosis, hyperlordosis addressed</a:t>
            </a:r>
            <a:endParaRPr/>
          </a:p>
          <a:p>
            <a:pPr indent="-185737" lvl="0" marL="228600" rtl="0" algn="l">
              <a:lnSpc>
                <a:spcPct val="120000"/>
              </a:lnSpc>
              <a:spcBef>
                <a:spcPts val="1000"/>
              </a:spcBef>
              <a:spcAft>
                <a:spcPts val="0"/>
              </a:spcAft>
              <a:buClr>
                <a:schemeClr val="lt1"/>
              </a:buClr>
              <a:buSzPct val="125000"/>
              <a:buChar char="•"/>
            </a:pPr>
            <a:r>
              <a:rPr lang="en-CA"/>
              <a:t>TP’s treated with less invasive – gentle stripping, skin rolling, gradual pressure ischemic</a:t>
            </a:r>
            <a:endParaRPr/>
          </a:p>
          <a:p>
            <a:pPr indent="-185737" lvl="0" marL="228600" rtl="0" algn="l">
              <a:lnSpc>
                <a:spcPct val="120000"/>
              </a:lnSpc>
              <a:spcBef>
                <a:spcPts val="1000"/>
              </a:spcBef>
              <a:spcAft>
                <a:spcPts val="0"/>
              </a:spcAft>
              <a:buClr>
                <a:schemeClr val="lt1"/>
              </a:buClr>
              <a:buSzPct val="125000"/>
              <a:buChar char="•"/>
            </a:pPr>
            <a:r>
              <a:rPr lang="en-CA"/>
              <a:t>Communication when painful techniques</a:t>
            </a:r>
            <a:endParaRPr/>
          </a:p>
          <a:p>
            <a:pPr indent="-185737" lvl="0" marL="228600" rtl="0" algn="l">
              <a:lnSpc>
                <a:spcPct val="120000"/>
              </a:lnSpc>
              <a:spcBef>
                <a:spcPts val="1000"/>
              </a:spcBef>
              <a:spcAft>
                <a:spcPts val="0"/>
              </a:spcAft>
              <a:buClr>
                <a:schemeClr val="lt1"/>
              </a:buClr>
              <a:buSzPct val="125000"/>
              <a:buChar char="•"/>
            </a:pPr>
            <a:r>
              <a:rPr lang="en-CA"/>
              <a:t>Diaphragm, intercostals, scalenes, SCM</a:t>
            </a:r>
            <a:endParaRPr/>
          </a:p>
          <a:p>
            <a:pPr indent="-185737" lvl="0" marL="228600" rtl="0" algn="l">
              <a:lnSpc>
                <a:spcPct val="120000"/>
              </a:lnSpc>
              <a:spcBef>
                <a:spcPts val="1000"/>
              </a:spcBef>
              <a:spcAft>
                <a:spcPts val="0"/>
              </a:spcAft>
              <a:buClr>
                <a:schemeClr val="lt1"/>
              </a:buClr>
              <a:buSzPct val="125000"/>
              <a:buChar char="•"/>
            </a:pPr>
            <a:r>
              <a:rPr lang="en-CA"/>
              <a:t>Decrease spasticity</a:t>
            </a:r>
            <a:endParaRPr/>
          </a:p>
          <a:p>
            <a:pPr indent="-185737" lvl="0" marL="228600" rtl="0" algn="l">
              <a:lnSpc>
                <a:spcPct val="120000"/>
              </a:lnSpc>
              <a:spcBef>
                <a:spcPts val="1000"/>
              </a:spcBef>
              <a:spcAft>
                <a:spcPts val="0"/>
              </a:spcAft>
              <a:buClr>
                <a:schemeClr val="lt1"/>
              </a:buClr>
              <a:buSzPct val="125000"/>
              <a:buChar char="•"/>
            </a:pPr>
            <a:r>
              <a:rPr lang="en-CA"/>
              <a:t>Integrate clients body </a:t>
            </a:r>
            <a:endParaRPr/>
          </a:p>
          <a:p>
            <a:pPr indent="-52387" lvl="0" marL="228600" rtl="0" algn="l">
              <a:lnSpc>
                <a:spcPct val="120000"/>
              </a:lnSpc>
              <a:spcBef>
                <a:spcPts val="1000"/>
              </a:spcBef>
              <a:spcAft>
                <a:spcPts val="0"/>
              </a:spcAft>
              <a:buClr>
                <a:schemeClr val="lt1"/>
              </a:buClr>
              <a:buSzPct val="125000"/>
              <a:buNone/>
            </a:pPr>
            <a:r>
              <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0" name="Shape 560"/>
        <p:cNvGrpSpPr/>
        <p:nvPr/>
      </p:nvGrpSpPr>
      <p:grpSpPr>
        <a:xfrm>
          <a:off x="0" y="0"/>
          <a:ext cx="0" cy="0"/>
          <a:chOff x="0" y="0"/>
          <a:chExt cx="0" cy="0"/>
        </a:xfrm>
      </p:grpSpPr>
      <p:sp>
        <p:nvSpPr>
          <p:cNvPr id="561" name="Google Shape;561;p57"/>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wentieth Century"/>
              <a:buNone/>
            </a:pPr>
            <a:r>
              <a:rPr lang="en-CA"/>
              <a:t>SELF CARE</a:t>
            </a:r>
            <a:endParaRPr/>
          </a:p>
        </p:txBody>
      </p:sp>
      <p:sp>
        <p:nvSpPr>
          <p:cNvPr id="562" name="Google Shape;562;p57"/>
          <p:cNvSpPr txBox="1"/>
          <p:nvPr>
            <p:ph idx="1" type="body"/>
          </p:nvPr>
        </p:nvSpPr>
        <p:spPr>
          <a:xfrm>
            <a:off x="924012" y="1735636"/>
            <a:ext cx="9906000" cy="4334100"/>
          </a:xfrm>
          <a:prstGeom prst="rect">
            <a:avLst/>
          </a:prstGeom>
          <a:noFill/>
          <a:ln>
            <a:noFill/>
          </a:ln>
        </p:spPr>
        <p:txBody>
          <a:bodyPr anchorCtr="0" anchor="t" bIns="45700" lIns="91425" spcFirstLastPara="1" rIns="91425" wrap="square" tIns="45700">
            <a:normAutofit lnSpcReduction="10000"/>
          </a:bodyPr>
          <a:lstStyle/>
          <a:p>
            <a:pPr indent="-228600" lvl="0" marL="228600" rtl="0" algn="l">
              <a:lnSpc>
                <a:spcPct val="120000"/>
              </a:lnSpc>
              <a:spcBef>
                <a:spcPts val="0"/>
              </a:spcBef>
              <a:spcAft>
                <a:spcPts val="0"/>
              </a:spcAft>
              <a:buClr>
                <a:schemeClr val="lt1"/>
              </a:buClr>
              <a:buSzPts val="3000"/>
              <a:buChar char="•"/>
            </a:pPr>
            <a:r>
              <a:rPr lang="en-CA"/>
              <a:t>Foam rolling</a:t>
            </a:r>
            <a:endParaRPr/>
          </a:p>
          <a:p>
            <a:pPr indent="-228600" lvl="0" marL="228600" rtl="0" algn="l">
              <a:lnSpc>
                <a:spcPct val="120000"/>
              </a:lnSpc>
              <a:spcBef>
                <a:spcPts val="1000"/>
              </a:spcBef>
              <a:spcAft>
                <a:spcPts val="0"/>
              </a:spcAft>
              <a:buClr>
                <a:schemeClr val="lt1"/>
              </a:buClr>
              <a:buSzPts val="3000"/>
              <a:buChar char="•"/>
            </a:pPr>
            <a:r>
              <a:rPr lang="en-CA"/>
              <a:t>Yoga, tai chi for balance, flexibility, coordination etc.</a:t>
            </a:r>
            <a:endParaRPr/>
          </a:p>
          <a:p>
            <a:pPr indent="-228600" lvl="0" marL="228600" rtl="0" algn="l">
              <a:lnSpc>
                <a:spcPct val="120000"/>
              </a:lnSpc>
              <a:spcBef>
                <a:spcPts val="1000"/>
              </a:spcBef>
              <a:spcAft>
                <a:spcPts val="0"/>
              </a:spcAft>
              <a:buClr>
                <a:schemeClr val="lt1"/>
              </a:buClr>
              <a:buSzPts val="3000"/>
              <a:buChar char="•"/>
            </a:pPr>
            <a:r>
              <a:rPr lang="en-CA"/>
              <a:t>Aerobic program where possible</a:t>
            </a:r>
            <a:endParaRPr/>
          </a:p>
          <a:p>
            <a:pPr indent="-228600" lvl="0" marL="228600" rtl="0" algn="l">
              <a:lnSpc>
                <a:spcPct val="120000"/>
              </a:lnSpc>
              <a:spcBef>
                <a:spcPts val="1000"/>
              </a:spcBef>
              <a:spcAft>
                <a:spcPts val="0"/>
              </a:spcAft>
              <a:buClr>
                <a:schemeClr val="lt1"/>
              </a:buClr>
              <a:buSzPts val="3000"/>
              <a:buChar char="•"/>
            </a:pPr>
            <a:r>
              <a:rPr lang="en-CA"/>
              <a:t>Stretching program – general and specific muscles</a:t>
            </a:r>
            <a:endParaRPr/>
          </a:p>
          <a:p>
            <a:pPr indent="-228600" lvl="0" marL="228600" rtl="0" algn="l">
              <a:lnSpc>
                <a:spcPct val="120000"/>
              </a:lnSpc>
              <a:spcBef>
                <a:spcPts val="1000"/>
              </a:spcBef>
              <a:spcAft>
                <a:spcPts val="0"/>
              </a:spcAft>
              <a:buClr>
                <a:schemeClr val="lt1"/>
              </a:buClr>
              <a:buSzPts val="3000"/>
              <a:buChar char="•"/>
            </a:pPr>
            <a:r>
              <a:rPr lang="en-CA"/>
              <a:t>Modified resistance program to build strength</a:t>
            </a:r>
            <a:endParaRPr/>
          </a:p>
          <a:p>
            <a:pPr indent="-228600" lvl="0" marL="228600" rtl="0" algn="l">
              <a:lnSpc>
                <a:spcPct val="120000"/>
              </a:lnSpc>
              <a:spcBef>
                <a:spcPts val="1000"/>
              </a:spcBef>
              <a:spcAft>
                <a:spcPts val="0"/>
              </a:spcAft>
              <a:buClr>
                <a:schemeClr val="lt1"/>
              </a:buClr>
              <a:buSzPts val="3000"/>
              <a:buChar char="•"/>
            </a:pPr>
            <a:r>
              <a:rPr lang="en-CA"/>
              <a:t>Self massage – lymph drainage and cool hydro</a:t>
            </a:r>
            <a:endParaRPr/>
          </a:p>
          <a:p>
            <a:pPr indent="-228600" lvl="0" marL="228600" rtl="0" algn="l">
              <a:lnSpc>
                <a:spcPct val="120000"/>
              </a:lnSpc>
              <a:spcBef>
                <a:spcPts val="1000"/>
              </a:spcBef>
              <a:spcAft>
                <a:spcPts val="0"/>
              </a:spcAft>
              <a:buClr>
                <a:schemeClr val="lt1"/>
              </a:buClr>
              <a:buSzPts val="3000"/>
              <a:buChar char="•"/>
            </a:pPr>
            <a:r>
              <a:rPr lang="en-CA"/>
              <a:t>Refer the client to support group</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6" name="Shape 566"/>
        <p:cNvGrpSpPr/>
        <p:nvPr/>
      </p:nvGrpSpPr>
      <p:grpSpPr>
        <a:xfrm>
          <a:off x="0" y="0"/>
          <a:ext cx="0" cy="0"/>
          <a:chOff x="0" y="0"/>
          <a:chExt cx="0" cy="0"/>
        </a:xfrm>
      </p:grpSpPr>
      <p:sp>
        <p:nvSpPr>
          <p:cNvPr id="567" name="Google Shape;567;p58"/>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wentieth Century"/>
              <a:buNone/>
            </a:pPr>
            <a:r>
              <a:t/>
            </a:r>
            <a:endParaRPr/>
          </a:p>
        </p:txBody>
      </p:sp>
      <p:sp>
        <p:nvSpPr>
          <p:cNvPr id="568" name="Google Shape;568;p58"/>
          <p:cNvSpPr txBox="1"/>
          <p:nvPr>
            <p:ph idx="1" type="body"/>
          </p:nvPr>
        </p:nvSpPr>
        <p:spPr>
          <a:xfrm>
            <a:off x="1141412" y="2249487"/>
            <a:ext cx="9905999" cy="3541714"/>
          </a:xfrm>
          <a:prstGeom prst="rect">
            <a:avLst/>
          </a:prstGeom>
          <a:noFill/>
          <a:ln>
            <a:noFill/>
          </a:ln>
        </p:spPr>
        <p:txBody>
          <a:bodyPr anchorCtr="0" anchor="t" bIns="45700" lIns="91425" spcFirstLastPara="1" rIns="91425" wrap="square" tIns="45700">
            <a:normAutofit/>
          </a:bodyPr>
          <a:lstStyle/>
          <a:p>
            <a:pPr indent="-228600" lvl="0" marL="228600" rtl="0" algn="l">
              <a:lnSpc>
                <a:spcPct val="120000"/>
              </a:lnSpc>
              <a:spcBef>
                <a:spcPts val="0"/>
              </a:spcBef>
              <a:spcAft>
                <a:spcPts val="0"/>
              </a:spcAft>
              <a:buClr>
                <a:schemeClr val="lt1"/>
              </a:buClr>
              <a:buSzPts val="3000"/>
              <a:buChar char="•"/>
            </a:pPr>
            <a:r>
              <a:rPr lang="en-CA" u="sng">
                <a:solidFill>
                  <a:schemeClr val="hlink"/>
                </a:solidFill>
                <a:hlinkClick r:id="rId3"/>
              </a:rPr>
              <a:t>https://www.youtube.com/watch?v=buRLc2eWGPQ</a:t>
            </a:r>
            <a:r>
              <a:rPr lang="en-CA"/>
              <a:t> </a:t>
            </a:r>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2" name="Shape 572"/>
        <p:cNvGrpSpPr/>
        <p:nvPr/>
      </p:nvGrpSpPr>
      <p:grpSpPr>
        <a:xfrm>
          <a:off x="0" y="0"/>
          <a:ext cx="0" cy="0"/>
          <a:chOff x="0" y="0"/>
          <a:chExt cx="0" cy="0"/>
        </a:xfrm>
      </p:grpSpPr>
      <p:sp>
        <p:nvSpPr>
          <p:cNvPr id="573" name="Google Shape;573;p59"/>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wentieth Century"/>
              <a:buNone/>
            </a:pPr>
            <a:r>
              <a:rPr lang="en-CA"/>
              <a:t>SPINAL CORD INJURY</a:t>
            </a:r>
            <a:endParaRPr/>
          </a:p>
        </p:txBody>
      </p:sp>
      <p:sp>
        <p:nvSpPr>
          <p:cNvPr id="574" name="Google Shape;574;p59"/>
          <p:cNvSpPr txBox="1"/>
          <p:nvPr>
            <p:ph idx="1" type="body"/>
          </p:nvPr>
        </p:nvSpPr>
        <p:spPr>
          <a:xfrm>
            <a:off x="1141412" y="2249487"/>
            <a:ext cx="9905999" cy="3541714"/>
          </a:xfrm>
          <a:prstGeom prst="rect">
            <a:avLst/>
          </a:prstGeom>
          <a:noFill/>
          <a:ln>
            <a:noFill/>
          </a:ln>
        </p:spPr>
        <p:txBody>
          <a:bodyPr anchorCtr="0" anchor="t" bIns="45700" lIns="91425" spcFirstLastPara="1" rIns="91425" wrap="square" tIns="45700">
            <a:normAutofit/>
          </a:bodyPr>
          <a:lstStyle/>
          <a:p>
            <a:pPr indent="-228600" lvl="0" marL="228600" rtl="0" algn="l">
              <a:lnSpc>
                <a:spcPct val="120000"/>
              </a:lnSpc>
              <a:spcBef>
                <a:spcPts val="0"/>
              </a:spcBef>
              <a:spcAft>
                <a:spcPts val="0"/>
              </a:spcAft>
              <a:buClr>
                <a:schemeClr val="lt1"/>
              </a:buClr>
              <a:buSzPts val="3000"/>
              <a:buChar char="•"/>
            </a:pPr>
            <a:r>
              <a:rPr lang="en-CA"/>
              <a:t>A spinal cord injury is an injury to the vertebral column, spinal cord or both due to a direct or indirect trauma.</a:t>
            </a:r>
            <a:endParaRPr/>
          </a:p>
          <a:p>
            <a:pPr indent="-228600" lvl="0" marL="228600" rtl="0" algn="l">
              <a:lnSpc>
                <a:spcPct val="120000"/>
              </a:lnSpc>
              <a:spcBef>
                <a:spcPts val="1000"/>
              </a:spcBef>
              <a:spcAft>
                <a:spcPts val="0"/>
              </a:spcAft>
              <a:buClr>
                <a:schemeClr val="lt1"/>
              </a:buClr>
              <a:buSzPts val="3000"/>
              <a:buChar char="•"/>
            </a:pPr>
            <a:r>
              <a:rPr lang="en-CA"/>
              <a:t>SCI is a non-progressive condition that results in a complete or incomplete loss of sensory, motor or autonomic function at the level of the lesion and distal to the lesion.</a:t>
            </a:r>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8" name="Shape 578"/>
        <p:cNvGrpSpPr/>
        <p:nvPr/>
      </p:nvGrpSpPr>
      <p:grpSpPr>
        <a:xfrm>
          <a:off x="0" y="0"/>
          <a:ext cx="0" cy="0"/>
          <a:chOff x="0" y="0"/>
          <a:chExt cx="0" cy="0"/>
        </a:xfrm>
      </p:grpSpPr>
      <p:pic>
        <p:nvPicPr>
          <p:cNvPr id="579" name="Google Shape;579;p60"/>
          <p:cNvPicPr preferRelativeResize="0"/>
          <p:nvPr>
            <p:ph idx="1" type="body"/>
          </p:nvPr>
        </p:nvPicPr>
        <p:blipFill rotWithShape="1">
          <a:blip r:embed="rId3">
            <a:alphaModFix/>
          </a:blip>
          <a:srcRect b="0" l="0" r="0" t="0"/>
          <a:stretch/>
        </p:blipFill>
        <p:spPr>
          <a:xfrm>
            <a:off x="2171700" y="0"/>
            <a:ext cx="7475220" cy="6891348"/>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3" name="Shape 583"/>
        <p:cNvGrpSpPr/>
        <p:nvPr/>
      </p:nvGrpSpPr>
      <p:grpSpPr>
        <a:xfrm>
          <a:off x="0" y="0"/>
          <a:ext cx="0" cy="0"/>
          <a:chOff x="0" y="0"/>
          <a:chExt cx="0" cy="0"/>
        </a:xfrm>
      </p:grpSpPr>
      <p:pic>
        <p:nvPicPr>
          <p:cNvPr id="584" name="Google Shape;584;p61"/>
          <p:cNvPicPr preferRelativeResize="0"/>
          <p:nvPr>
            <p:ph idx="1" type="body"/>
          </p:nvPr>
        </p:nvPicPr>
        <p:blipFill rotWithShape="1">
          <a:blip r:embed="rId3">
            <a:alphaModFix/>
          </a:blip>
          <a:srcRect b="0" l="0" r="0" t="0"/>
          <a:stretch/>
        </p:blipFill>
        <p:spPr>
          <a:xfrm>
            <a:off x="830219" y="4733"/>
            <a:ext cx="10508342" cy="6853267"/>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8" name="Shape 588"/>
        <p:cNvGrpSpPr/>
        <p:nvPr/>
      </p:nvGrpSpPr>
      <p:grpSpPr>
        <a:xfrm>
          <a:off x="0" y="0"/>
          <a:ext cx="0" cy="0"/>
          <a:chOff x="0" y="0"/>
          <a:chExt cx="0" cy="0"/>
        </a:xfrm>
      </p:grpSpPr>
      <p:sp>
        <p:nvSpPr>
          <p:cNvPr id="589" name="Google Shape;589;p62"/>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wentieth Century"/>
              <a:buNone/>
            </a:pPr>
            <a:r>
              <a:rPr lang="en-CA"/>
              <a:t>THE TYPES</a:t>
            </a:r>
            <a:endParaRPr/>
          </a:p>
        </p:txBody>
      </p:sp>
      <p:sp>
        <p:nvSpPr>
          <p:cNvPr id="590" name="Google Shape;590;p62"/>
          <p:cNvSpPr txBox="1"/>
          <p:nvPr>
            <p:ph idx="1" type="body"/>
          </p:nvPr>
        </p:nvSpPr>
        <p:spPr>
          <a:xfrm>
            <a:off x="1141412" y="2249487"/>
            <a:ext cx="9905999" cy="3541714"/>
          </a:xfrm>
          <a:prstGeom prst="rect">
            <a:avLst/>
          </a:prstGeom>
          <a:noFill/>
          <a:ln>
            <a:noFill/>
          </a:ln>
        </p:spPr>
        <p:txBody>
          <a:bodyPr anchorCtr="0" anchor="t" bIns="45700" lIns="91425" spcFirstLastPara="1" rIns="91425" wrap="square" tIns="45700">
            <a:normAutofit/>
          </a:bodyPr>
          <a:lstStyle/>
          <a:p>
            <a:pPr indent="-228600" lvl="0" marL="228600" rtl="0" algn="l">
              <a:lnSpc>
                <a:spcPct val="120000"/>
              </a:lnSpc>
              <a:spcBef>
                <a:spcPts val="0"/>
              </a:spcBef>
              <a:spcAft>
                <a:spcPts val="0"/>
              </a:spcAft>
              <a:buClr>
                <a:schemeClr val="lt1"/>
              </a:buClr>
              <a:buSzPts val="3000"/>
              <a:buChar char="•"/>
            </a:pPr>
            <a:r>
              <a:rPr b="1" lang="en-CA"/>
              <a:t>Anterior Cord Syndrome:</a:t>
            </a:r>
            <a:r>
              <a:rPr lang="en-CA"/>
              <a:t> is when the damage is towards the front of the spinal cord, this can leave a person with the loss or impaired ability to sense pain, temperature and touch sensations below their level of injury. Pressure and joint sensation may be preserved. It is possible for some people with this injury to later recover some movement. This is a type of incomplete spinal cord injury</a:t>
            </a:r>
            <a:endParaRPr/>
          </a:p>
          <a:p>
            <a:pPr indent="-38100" lvl="0" marL="228600" rtl="0" algn="l">
              <a:lnSpc>
                <a:spcPct val="120000"/>
              </a:lnSpc>
              <a:spcBef>
                <a:spcPts val="1000"/>
              </a:spcBef>
              <a:spcAft>
                <a:spcPts val="0"/>
              </a:spcAft>
              <a:buClr>
                <a:schemeClr val="lt1"/>
              </a:buClr>
              <a:buSzPts val="3000"/>
              <a:buNone/>
            </a:pPr>
            <a:r>
              <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4" name="Shape 594"/>
        <p:cNvGrpSpPr/>
        <p:nvPr/>
      </p:nvGrpSpPr>
      <p:grpSpPr>
        <a:xfrm>
          <a:off x="0" y="0"/>
          <a:ext cx="0" cy="0"/>
          <a:chOff x="0" y="0"/>
          <a:chExt cx="0" cy="0"/>
        </a:xfrm>
      </p:grpSpPr>
      <p:sp>
        <p:nvSpPr>
          <p:cNvPr id="595" name="Google Shape;595;p63"/>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wentieth Century"/>
              <a:buNone/>
            </a:pPr>
            <a:r>
              <a:rPr lang="en-CA"/>
              <a:t>TYPES CONT…</a:t>
            </a:r>
            <a:endParaRPr/>
          </a:p>
        </p:txBody>
      </p:sp>
      <p:sp>
        <p:nvSpPr>
          <p:cNvPr id="596" name="Google Shape;596;p63"/>
          <p:cNvSpPr txBox="1"/>
          <p:nvPr>
            <p:ph idx="1" type="body"/>
          </p:nvPr>
        </p:nvSpPr>
        <p:spPr>
          <a:xfrm>
            <a:off x="1141412" y="2249487"/>
            <a:ext cx="9905999" cy="3541714"/>
          </a:xfrm>
          <a:prstGeom prst="rect">
            <a:avLst/>
          </a:prstGeom>
          <a:noFill/>
          <a:ln>
            <a:noFill/>
          </a:ln>
        </p:spPr>
        <p:txBody>
          <a:bodyPr anchorCtr="0" anchor="t" bIns="45700" lIns="91425" spcFirstLastPara="1" rIns="91425" wrap="square" tIns="45700">
            <a:normAutofit/>
          </a:bodyPr>
          <a:lstStyle/>
          <a:p>
            <a:pPr indent="-228600" lvl="0" marL="228600" rtl="0" algn="l">
              <a:lnSpc>
                <a:spcPct val="120000"/>
              </a:lnSpc>
              <a:spcBef>
                <a:spcPts val="0"/>
              </a:spcBef>
              <a:spcAft>
                <a:spcPts val="0"/>
              </a:spcAft>
              <a:buClr>
                <a:schemeClr val="lt1"/>
              </a:buClr>
              <a:buSzPts val="3000"/>
              <a:buChar char="•"/>
            </a:pPr>
            <a:r>
              <a:rPr b="1" lang="en-CA"/>
              <a:t>Central Cord Syndrome: </a:t>
            </a:r>
            <a:r>
              <a:rPr lang="en-CA"/>
              <a:t>is when the damage is in the centre of the spinal cord. This typically results in the loss of function in the arms, but some leg movement may be preserved. There may also be some control over the bowel and bladder preserved. It is possible for some recovery from this type of injury, usually starting in the legs, gradually progressing upwards. This is a type of incomplete spinal cord injury</a:t>
            </a:r>
            <a:endParaRPr/>
          </a:p>
          <a:p>
            <a:pPr indent="-38100" lvl="0" marL="228600" rtl="0" algn="l">
              <a:lnSpc>
                <a:spcPct val="120000"/>
              </a:lnSpc>
              <a:spcBef>
                <a:spcPts val="1000"/>
              </a:spcBef>
              <a:spcAft>
                <a:spcPts val="0"/>
              </a:spcAft>
              <a:buClr>
                <a:schemeClr val="lt1"/>
              </a:buClr>
              <a:buSzPts val="3000"/>
              <a:buNone/>
            </a:pPr>
            <a:r>
              <a:t/>
            </a:r>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0" name="Shape 600"/>
        <p:cNvGrpSpPr/>
        <p:nvPr/>
      </p:nvGrpSpPr>
      <p:grpSpPr>
        <a:xfrm>
          <a:off x="0" y="0"/>
          <a:ext cx="0" cy="0"/>
          <a:chOff x="0" y="0"/>
          <a:chExt cx="0" cy="0"/>
        </a:xfrm>
      </p:grpSpPr>
      <p:sp>
        <p:nvSpPr>
          <p:cNvPr id="601" name="Google Shape;601;p64"/>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wentieth Century"/>
              <a:buNone/>
            </a:pPr>
            <a:r>
              <a:rPr lang="en-CA"/>
              <a:t>TYPES CONT…</a:t>
            </a:r>
            <a:endParaRPr/>
          </a:p>
        </p:txBody>
      </p:sp>
      <p:sp>
        <p:nvSpPr>
          <p:cNvPr id="602" name="Google Shape;602;p64"/>
          <p:cNvSpPr txBox="1"/>
          <p:nvPr>
            <p:ph idx="1" type="body"/>
          </p:nvPr>
        </p:nvSpPr>
        <p:spPr>
          <a:xfrm>
            <a:off x="1141412" y="1623060"/>
            <a:ext cx="9905999" cy="5234941"/>
          </a:xfrm>
          <a:prstGeom prst="rect">
            <a:avLst/>
          </a:prstGeom>
          <a:noFill/>
          <a:ln>
            <a:noFill/>
          </a:ln>
        </p:spPr>
        <p:txBody>
          <a:bodyPr anchorCtr="0" anchor="t" bIns="45700" lIns="91425" spcFirstLastPara="1" rIns="91425" wrap="square" tIns="45700">
            <a:normAutofit/>
          </a:bodyPr>
          <a:lstStyle/>
          <a:p>
            <a:pPr indent="-228600" lvl="0" marL="228600" rtl="0" algn="l">
              <a:lnSpc>
                <a:spcPct val="120000"/>
              </a:lnSpc>
              <a:spcBef>
                <a:spcPts val="0"/>
              </a:spcBef>
              <a:spcAft>
                <a:spcPts val="0"/>
              </a:spcAft>
              <a:buClr>
                <a:schemeClr val="lt1"/>
              </a:buClr>
              <a:buSzPts val="3000"/>
              <a:buChar char="•"/>
            </a:pPr>
            <a:r>
              <a:rPr b="1" lang="en-CA"/>
              <a:t>Posterior Cord Syndrome: </a:t>
            </a:r>
            <a:r>
              <a:rPr lang="en-CA"/>
              <a:t>is when the damage is towards the back of the spinal cord. This type of injury may leave the person with good muscle power, pain and temperature sensation, however they may experience difficulty in coordinating movement of their limbs. This is a type of incomplete spinal cord injury</a:t>
            </a:r>
            <a:endParaRPr/>
          </a:p>
          <a:p>
            <a:pPr indent="-228600" lvl="0" marL="228600" rtl="0" algn="l">
              <a:lnSpc>
                <a:spcPct val="120000"/>
              </a:lnSpc>
              <a:spcBef>
                <a:spcPts val="1000"/>
              </a:spcBef>
              <a:spcAft>
                <a:spcPts val="0"/>
              </a:spcAft>
              <a:buClr>
                <a:schemeClr val="lt1"/>
              </a:buClr>
              <a:buSzPts val="3000"/>
              <a:buChar char="•"/>
            </a:pPr>
            <a:r>
              <a:rPr b="1" lang="en-CA"/>
              <a:t>Brown-Séquard syndrome: </a:t>
            </a:r>
            <a:r>
              <a:rPr lang="en-CA"/>
              <a:t>is when damage is towards one side of the spinal cord. This results in impaired or loss of movement to the injured side, but pain and temperature sensation may be preserved. The opposite side of injury will have normal movement, but pain and temperature sensation will be impaired or lost. This is a type of incomplete spinal cord injury</a:t>
            </a:r>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6" name="Shape 606"/>
        <p:cNvGrpSpPr/>
        <p:nvPr/>
      </p:nvGrpSpPr>
      <p:grpSpPr>
        <a:xfrm>
          <a:off x="0" y="0"/>
          <a:ext cx="0" cy="0"/>
          <a:chOff x="0" y="0"/>
          <a:chExt cx="0" cy="0"/>
        </a:xfrm>
      </p:grpSpPr>
      <p:sp>
        <p:nvSpPr>
          <p:cNvPr id="607" name="Google Shape;607;p65"/>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wentieth Century"/>
              <a:buNone/>
            </a:pPr>
            <a:r>
              <a:rPr lang="en-CA"/>
              <a:t>TYPES CONT…</a:t>
            </a:r>
            <a:endParaRPr/>
          </a:p>
        </p:txBody>
      </p:sp>
      <p:sp>
        <p:nvSpPr>
          <p:cNvPr id="608" name="Google Shape;608;p65"/>
          <p:cNvSpPr txBox="1"/>
          <p:nvPr>
            <p:ph idx="1" type="body"/>
          </p:nvPr>
        </p:nvSpPr>
        <p:spPr>
          <a:xfrm>
            <a:off x="1141412" y="2249486"/>
            <a:ext cx="9905999" cy="4197033"/>
          </a:xfrm>
          <a:prstGeom prst="rect">
            <a:avLst/>
          </a:prstGeom>
          <a:noFill/>
          <a:ln>
            <a:noFill/>
          </a:ln>
        </p:spPr>
        <p:txBody>
          <a:bodyPr anchorCtr="0" anchor="t" bIns="45700" lIns="91425" spcFirstLastPara="1" rIns="91425" wrap="square" tIns="45700">
            <a:normAutofit/>
          </a:bodyPr>
          <a:lstStyle/>
          <a:p>
            <a:pPr indent="-228600" lvl="0" marL="228600" rtl="0" algn="l">
              <a:lnSpc>
                <a:spcPct val="120000"/>
              </a:lnSpc>
              <a:spcBef>
                <a:spcPts val="0"/>
              </a:spcBef>
              <a:spcAft>
                <a:spcPts val="0"/>
              </a:spcAft>
              <a:buClr>
                <a:schemeClr val="lt1"/>
              </a:buClr>
              <a:buSzPts val="3000"/>
              <a:buChar char="•"/>
            </a:pPr>
            <a:r>
              <a:rPr b="1" lang="en-CA"/>
              <a:t>Cauda equina lesion: </a:t>
            </a:r>
            <a:r>
              <a:rPr lang="en-CA"/>
              <a:t>the Cauda Equina is the mass of nerves which fan out of the spinal cord at between the first and second Lumbar region of the spine. The spinal cord ends at L1 and L2 at which point a bundle of nerves travel downwards through the Lumbar and Sacral vertebrae. Injury to these nerves will cause partial or complete loss of movement and sensation. It is possible, if the nerves are not too badly damaged, for them to grow again and for the recovery of function. This is a type of incomplete spinal cord injury </a:t>
            </a:r>
            <a:endParaRPr/>
          </a:p>
          <a:p>
            <a:pPr indent="-38100" lvl="0" marL="228600" rtl="0" algn="l">
              <a:lnSpc>
                <a:spcPct val="120000"/>
              </a:lnSpc>
              <a:spcBef>
                <a:spcPts val="1000"/>
              </a:spcBef>
              <a:spcAft>
                <a:spcPts val="0"/>
              </a:spcAft>
              <a:buClr>
                <a:schemeClr val="lt1"/>
              </a:buClr>
              <a:buSzPts val="3000"/>
              <a:buNone/>
            </a:pPr>
            <a:r>
              <a:t/>
            </a:r>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2" name="Shape 612"/>
        <p:cNvGrpSpPr/>
        <p:nvPr/>
      </p:nvGrpSpPr>
      <p:grpSpPr>
        <a:xfrm>
          <a:off x="0" y="0"/>
          <a:ext cx="0" cy="0"/>
          <a:chOff x="0" y="0"/>
          <a:chExt cx="0" cy="0"/>
        </a:xfrm>
      </p:grpSpPr>
      <p:sp>
        <p:nvSpPr>
          <p:cNvPr id="613" name="Google Shape;613;p66"/>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wentieth Century"/>
              <a:buNone/>
            </a:pPr>
            <a:r>
              <a:rPr lang="en-CA"/>
              <a:t>MOST COMMON CAUSES</a:t>
            </a:r>
            <a:endParaRPr/>
          </a:p>
        </p:txBody>
      </p:sp>
      <p:sp>
        <p:nvSpPr>
          <p:cNvPr id="614" name="Google Shape;614;p66"/>
          <p:cNvSpPr txBox="1"/>
          <p:nvPr>
            <p:ph idx="1" type="body"/>
          </p:nvPr>
        </p:nvSpPr>
        <p:spPr>
          <a:xfrm>
            <a:off x="1141412" y="2249486"/>
            <a:ext cx="9905999" cy="4219893"/>
          </a:xfrm>
          <a:prstGeom prst="rect">
            <a:avLst/>
          </a:prstGeom>
          <a:noFill/>
          <a:ln>
            <a:noFill/>
          </a:ln>
        </p:spPr>
        <p:txBody>
          <a:bodyPr anchorCtr="0" anchor="t" bIns="45700" lIns="91425" spcFirstLastPara="1" rIns="91425" wrap="square" tIns="45700">
            <a:normAutofit/>
          </a:bodyPr>
          <a:lstStyle/>
          <a:p>
            <a:pPr indent="-228600" lvl="0" marL="228600" rtl="0" algn="l">
              <a:lnSpc>
                <a:spcPct val="120000"/>
              </a:lnSpc>
              <a:spcBef>
                <a:spcPts val="0"/>
              </a:spcBef>
              <a:spcAft>
                <a:spcPts val="0"/>
              </a:spcAft>
              <a:buClr>
                <a:schemeClr val="lt1"/>
              </a:buClr>
              <a:buSzPts val="3000"/>
              <a:buChar char="•"/>
            </a:pPr>
            <a:r>
              <a:rPr lang="en-CA"/>
              <a:t>Motor Vehicle Accidents</a:t>
            </a:r>
            <a:endParaRPr/>
          </a:p>
          <a:p>
            <a:pPr indent="-228600" lvl="0" marL="228600" rtl="0" algn="l">
              <a:lnSpc>
                <a:spcPct val="120000"/>
              </a:lnSpc>
              <a:spcBef>
                <a:spcPts val="1000"/>
              </a:spcBef>
              <a:spcAft>
                <a:spcPts val="0"/>
              </a:spcAft>
              <a:buClr>
                <a:schemeClr val="lt1"/>
              </a:buClr>
              <a:buSzPts val="3000"/>
              <a:buChar char="•"/>
            </a:pPr>
            <a:r>
              <a:rPr lang="en-CA"/>
              <a:t>Falls</a:t>
            </a:r>
            <a:endParaRPr/>
          </a:p>
          <a:p>
            <a:pPr indent="-228600" lvl="0" marL="228600" rtl="0" algn="l">
              <a:lnSpc>
                <a:spcPct val="120000"/>
              </a:lnSpc>
              <a:spcBef>
                <a:spcPts val="1000"/>
              </a:spcBef>
              <a:spcAft>
                <a:spcPts val="0"/>
              </a:spcAft>
              <a:buClr>
                <a:schemeClr val="lt1"/>
              </a:buClr>
              <a:buSzPts val="3000"/>
              <a:buChar char="•"/>
            </a:pPr>
            <a:r>
              <a:rPr lang="en-CA"/>
              <a:t>Act of Violence</a:t>
            </a:r>
            <a:endParaRPr/>
          </a:p>
          <a:p>
            <a:pPr indent="-228600" lvl="0" marL="228600" rtl="0" algn="l">
              <a:lnSpc>
                <a:spcPct val="120000"/>
              </a:lnSpc>
              <a:spcBef>
                <a:spcPts val="1000"/>
              </a:spcBef>
              <a:spcAft>
                <a:spcPts val="0"/>
              </a:spcAft>
              <a:buClr>
                <a:schemeClr val="lt1"/>
              </a:buClr>
              <a:buSzPts val="3000"/>
              <a:buChar char="•"/>
            </a:pPr>
            <a:r>
              <a:rPr lang="en-CA"/>
              <a:t>Sports &amp; Recreation Injuries</a:t>
            </a:r>
            <a:endParaRPr/>
          </a:p>
          <a:p>
            <a:pPr indent="-228600" lvl="0" marL="228600" rtl="0" algn="l">
              <a:lnSpc>
                <a:spcPct val="120000"/>
              </a:lnSpc>
              <a:spcBef>
                <a:spcPts val="1000"/>
              </a:spcBef>
              <a:spcAft>
                <a:spcPts val="0"/>
              </a:spcAft>
              <a:buClr>
                <a:schemeClr val="lt1"/>
              </a:buClr>
              <a:buSzPts val="3000"/>
              <a:buChar char="•"/>
            </a:pPr>
            <a:r>
              <a:rPr lang="en-CA"/>
              <a:t>Alcohol</a:t>
            </a:r>
            <a:endParaRPr/>
          </a:p>
          <a:p>
            <a:pPr indent="-228600" lvl="0" marL="228600" rtl="0" algn="l">
              <a:lnSpc>
                <a:spcPct val="120000"/>
              </a:lnSpc>
              <a:spcBef>
                <a:spcPts val="1000"/>
              </a:spcBef>
              <a:spcAft>
                <a:spcPts val="0"/>
              </a:spcAft>
              <a:buClr>
                <a:schemeClr val="lt1"/>
              </a:buClr>
              <a:buSzPts val="3000"/>
              <a:buChar char="•"/>
            </a:pPr>
            <a:r>
              <a:rPr lang="en-CA"/>
              <a:t>Disease</a:t>
            </a:r>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8" name="Shape 618"/>
        <p:cNvGrpSpPr/>
        <p:nvPr/>
      </p:nvGrpSpPr>
      <p:grpSpPr>
        <a:xfrm>
          <a:off x="0" y="0"/>
          <a:ext cx="0" cy="0"/>
          <a:chOff x="0" y="0"/>
          <a:chExt cx="0" cy="0"/>
        </a:xfrm>
      </p:grpSpPr>
      <p:sp>
        <p:nvSpPr>
          <p:cNvPr id="619" name="Google Shape;619;p67"/>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wentieth Century"/>
              <a:buNone/>
            </a:pPr>
            <a:r>
              <a:rPr lang="en-CA"/>
              <a:t>COMPLICATIONS </a:t>
            </a:r>
            <a:endParaRPr/>
          </a:p>
        </p:txBody>
      </p:sp>
      <p:sp>
        <p:nvSpPr>
          <p:cNvPr id="620" name="Google Shape;620;p67"/>
          <p:cNvSpPr txBox="1"/>
          <p:nvPr>
            <p:ph idx="1" type="body"/>
          </p:nvPr>
        </p:nvSpPr>
        <p:spPr>
          <a:xfrm>
            <a:off x="1141426" y="1870950"/>
            <a:ext cx="9360900" cy="4413900"/>
          </a:xfrm>
          <a:prstGeom prst="rect">
            <a:avLst/>
          </a:prstGeom>
          <a:noFill/>
          <a:ln>
            <a:noFill/>
          </a:ln>
        </p:spPr>
        <p:txBody>
          <a:bodyPr anchorCtr="0" anchor="t" bIns="45700" lIns="91425" spcFirstLastPara="1" rIns="91425" wrap="square" tIns="45700">
            <a:normAutofit fontScale="62500" lnSpcReduction="10000"/>
          </a:bodyPr>
          <a:lstStyle/>
          <a:p>
            <a:pPr indent="-171450" lvl="0" marL="228600" rtl="0" algn="l">
              <a:lnSpc>
                <a:spcPct val="120000"/>
              </a:lnSpc>
              <a:spcBef>
                <a:spcPts val="0"/>
              </a:spcBef>
              <a:spcAft>
                <a:spcPts val="0"/>
              </a:spcAft>
              <a:buClr>
                <a:schemeClr val="lt1"/>
              </a:buClr>
              <a:buSzPct val="125000"/>
              <a:buChar char="•"/>
            </a:pPr>
            <a:r>
              <a:rPr lang="en-CA"/>
              <a:t>Decubitus Ulcers</a:t>
            </a:r>
            <a:endParaRPr/>
          </a:p>
          <a:p>
            <a:pPr indent="-171450" lvl="0" marL="228600" rtl="0" algn="l">
              <a:lnSpc>
                <a:spcPct val="120000"/>
              </a:lnSpc>
              <a:spcBef>
                <a:spcPts val="1000"/>
              </a:spcBef>
              <a:spcAft>
                <a:spcPts val="0"/>
              </a:spcAft>
              <a:buClr>
                <a:schemeClr val="lt1"/>
              </a:buClr>
              <a:buSzPct val="125000"/>
              <a:buChar char="•"/>
            </a:pPr>
            <a:r>
              <a:rPr lang="en-CA"/>
              <a:t>Heterotopic Ossification</a:t>
            </a:r>
            <a:endParaRPr/>
          </a:p>
          <a:p>
            <a:pPr indent="-171450" lvl="0" marL="228600" rtl="0" algn="l">
              <a:lnSpc>
                <a:spcPct val="120000"/>
              </a:lnSpc>
              <a:spcBef>
                <a:spcPts val="1000"/>
              </a:spcBef>
              <a:spcAft>
                <a:spcPts val="0"/>
              </a:spcAft>
              <a:buClr>
                <a:schemeClr val="lt1"/>
              </a:buClr>
              <a:buSzPct val="125000"/>
              <a:buChar char="•"/>
            </a:pPr>
            <a:r>
              <a:rPr lang="en-CA"/>
              <a:t>Deep Vein Thrombosis</a:t>
            </a:r>
            <a:endParaRPr/>
          </a:p>
          <a:p>
            <a:pPr indent="-171450" lvl="0" marL="228600" rtl="0" algn="l">
              <a:lnSpc>
                <a:spcPct val="120000"/>
              </a:lnSpc>
              <a:spcBef>
                <a:spcPts val="1000"/>
              </a:spcBef>
              <a:spcAft>
                <a:spcPts val="0"/>
              </a:spcAft>
              <a:buClr>
                <a:schemeClr val="lt1"/>
              </a:buClr>
              <a:buSzPct val="125000"/>
              <a:buChar char="•"/>
            </a:pPr>
            <a:r>
              <a:rPr lang="en-CA"/>
              <a:t>Respiratory Infection</a:t>
            </a:r>
            <a:endParaRPr/>
          </a:p>
          <a:p>
            <a:pPr indent="-171450" lvl="0" marL="228600" rtl="0" algn="l">
              <a:lnSpc>
                <a:spcPct val="120000"/>
              </a:lnSpc>
              <a:spcBef>
                <a:spcPts val="1000"/>
              </a:spcBef>
              <a:spcAft>
                <a:spcPts val="0"/>
              </a:spcAft>
              <a:buClr>
                <a:schemeClr val="lt1"/>
              </a:buClr>
              <a:buSzPct val="125000"/>
              <a:buChar char="•"/>
            </a:pPr>
            <a:r>
              <a:rPr lang="en-CA"/>
              <a:t>Urinary Tract Infection</a:t>
            </a:r>
            <a:endParaRPr/>
          </a:p>
          <a:p>
            <a:pPr indent="-171450" lvl="0" marL="228600" rtl="0" algn="l">
              <a:lnSpc>
                <a:spcPct val="120000"/>
              </a:lnSpc>
              <a:spcBef>
                <a:spcPts val="1000"/>
              </a:spcBef>
              <a:spcAft>
                <a:spcPts val="0"/>
              </a:spcAft>
              <a:buClr>
                <a:schemeClr val="lt1"/>
              </a:buClr>
              <a:buSzPct val="125000"/>
              <a:buChar char="•"/>
            </a:pPr>
            <a:r>
              <a:rPr lang="en-CA"/>
              <a:t>Autonomic Hyperreflexia</a:t>
            </a:r>
            <a:endParaRPr/>
          </a:p>
          <a:p>
            <a:pPr indent="-171450" lvl="0" marL="228600" rtl="0" algn="l">
              <a:lnSpc>
                <a:spcPct val="120000"/>
              </a:lnSpc>
              <a:spcBef>
                <a:spcPts val="1000"/>
              </a:spcBef>
              <a:spcAft>
                <a:spcPts val="0"/>
              </a:spcAft>
              <a:buClr>
                <a:schemeClr val="lt1"/>
              </a:buClr>
              <a:buSzPct val="125000"/>
              <a:buChar char="•"/>
            </a:pPr>
            <a:r>
              <a:rPr lang="en-CA"/>
              <a:t>Cardiovascular Disease</a:t>
            </a:r>
            <a:endParaRPr/>
          </a:p>
          <a:p>
            <a:pPr indent="-171450" lvl="0" marL="228600" rtl="0" algn="l">
              <a:lnSpc>
                <a:spcPct val="120000"/>
              </a:lnSpc>
              <a:spcBef>
                <a:spcPts val="1000"/>
              </a:spcBef>
              <a:spcAft>
                <a:spcPts val="0"/>
              </a:spcAft>
              <a:buClr>
                <a:schemeClr val="lt1"/>
              </a:buClr>
              <a:buSzPct val="125000"/>
              <a:buChar char="•"/>
            </a:pPr>
            <a:r>
              <a:rPr lang="en-CA"/>
              <a:t>Numbness</a:t>
            </a:r>
            <a:endParaRPr/>
          </a:p>
          <a:p>
            <a:pPr indent="-171450" lvl="0" marL="228600" rtl="0" algn="l">
              <a:lnSpc>
                <a:spcPct val="120000"/>
              </a:lnSpc>
              <a:spcBef>
                <a:spcPts val="1000"/>
              </a:spcBef>
              <a:spcAft>
                <a:spcPts val="0"/>
              </a:spcAft>
              <a:buClr>
                <a:schemeClr val="lt1"/>
              </a:buClr>
              <a:buSzPct val="125000"/>
              <a:buChar char="•"/>
            </a:pPr>
            <a:r>
              <a:rPr lang="en-CA"/>
              <a:t>Chronic Pain</a:t>
            </a:r>
            <a:endParaRPr/>
          </a:p>
          <a:p>
            <a:pPr indent="-171450" lvl="0" marL="228600" rtl="0" algn="l">
              <a:lnSpc>
                <a:spcPct val="120000"/>
              </a:lnSpc>
              <a:spcBef>
                <a:spcPts val="1000"/>
              </a:spcBef>
              <a:spcAft>
                <a:spcPts val="0"/>
              </a:spcAft>
              <a:buClr>
                <a:schemeClr val="lt1"/>
              </a:buClr>
              <a:buSzPct val="125000"/>
              <a:buChar char="•"/>
            </a:pPr>
            <a:r>
              <a:rPr lang="en-CA"/>
              <a:t>Spacicity/Contractures</a:t>
            </a:r>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4" name="Shape 624"/>
        <p:cNvGrpSpPr/>
        <p:nvPr/>
      </p:nvGrpSpPr>
      <p:grpSpPr>
        <a:xfrm>
          <a:off x="0" y="0"/>
          <a:ext cx="0" cy="0"/>
          <a:chOff x="0" y="0"/>
          <a:chExt cx="0" cy="0"/>
        </a:xfrm>
      </p:grpSpPr>
      <p:sp>
        <p:nvSpPr>
          <p:cNvPr id="625" name="Google Shape;625;p68"/>
          <p:cNvSpPr txBox="1"/>
          <p:nvPr>
            <p:ph type="title"/>
          </p:nvPr>
        </p:nvSpPr>
        <p:spPr>
          <a:xfrm>
            <a:off x="1141413" y="0"/>
            <a:ext cx="9905998" cy="14785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wentieth Century"/>
              <a:buNone/>
            </a:pPr>
            <a:r>
              <a:rPr lang="en-CA"/>
              <a:t>ASSESSMENT</a:t>
            </a:r>
            <a:endParaRPr/>
          </a:p>
        </p:txBody>
      </p:sp>
      <p:sp>
        <p:nvSpPr>
          <p:cNvPr id="626" name="Google Shape;626;p68"/>
          <p:cNvSpPr txBox="1"/>
          <p:nvPr>
            <p:ph idx="1" type="body"/>
          </p:nvPr>
        </p:nvSpPr>
        <p:spPr>
          <a:xfrm>
            <a:off x="737851" y="1159475"/>
            <a:ext cx="9360900" cy="4947600"/>
          </a:xfrm>
          <a:prstGeom prst="rect">
            <a:avLst/>
          </a:prstGeom>
          <a:noFill/>
          <a:ln>
            <a:noFill/>
          </a:ln>
        </p:spPr>
        <p:txBody>
          <a:bodyPr anchorCtr="0" anchor="t" bIns="45700" lIns="91425" spcFirstLastPara="1" rIns="91425" wrap="square" tIns="45700">
            <a:normAutofit fontScale="55000" lnSpcReduction="20000"/>
          </a:bodyPr>
          <a:lstStyle/>
          <a:p>
            <a:pPr indent="-171450" lvl="0" marL="228600" rtl="0" algn="l">
              <a:lnSpc>
                <a:spcPct val="120000"/>
              </a:lnSpc>
              <a:spcBef>
                <a:spcPts val="0"/>
              </a:spcBef>
              <a:spcAft>
                <a:spcPts val="0"/>
              </a:spcAft>
              <a:buClr>
                <a:schemeClr val="lt1"/>
              </a:buClr>
              <a:buSzPct val="125000"/>
              <a:buChar char="•"/>
            </a:pPr>
            <a:r>
              <a:rPr lang="en-CA"/>
              <a:t>When did injury occur</a:t>
            </a:r>
            <a:endParaRPr/>
          </a:p>
          <a:p>
            <a:pPr indent="-171450" lvl="0" marL="228600" rtl="0" algn="l">
              <a:lnSpc>
                <a:spcPct val="120000"/>
              </a:lnSpc>
              <a:spcBef>
                <a:spcPts val="1000"/>
              </a:spcBef>
              <a:spcAft>
                <a:spcPts val="0"/>
              </a:spcAft>
              <a:buClr>
                <a:schemeClr val="lt1"/>
              </a:buClr>
              <a:buSzPct val="125000"/>
              <a:buChar char="•"/>
            </a:pPr>
            <a:r>
              <a:rPr lang="en-CA"/>
              <a:t>Complete or incomplete</a:t>
            </a:r>
            <a:endParaRPr/>
          </a:p>
          <a:p>
            <a:pPr indent="-171450" lvl="0" marL="228600" rtl="0" algn="l">
              <a:lnSpc>
                <a:spcPct val="120000"/>
              </a:lnSpc>
              <a:spcBef>
                <a:spcPts val="1000"/>
              </a:spcBef>
              <a:spcAft>
                <a:spcPts val="0"/>
              </a:spcAft>
              <a:buClr>
                <a:schemeClr val="lt1"/>
              </a:buClr>
              <a:buSzPct val="125000"/>
              <a:buChar char="•"/>
            </a:pPr>
            <a:r>
              <a:rPr lang="en-CA"/>
              <a:t>What level is lesion</a:t>
            </a:r>
            <a:endParaRPr/>
          </a:p>
          <a:p>
            <a:pPr indent="-171450" lvl="0" marL="228600" rtl="0" algn="l">
              <a:lnSpc>
                <a:spcPct val="120000"/>
              </a:lnSpc>
              <a:spcBef>
                <a:spcPts val="1000"/>
              </a:spcBef>
              <a:spcAft>
                <a:spcPts val="0"/>
              </a:spcAft>
              <a:buClr>
                <a:schemeClr val="lt1"/>
              </a:buClr>
              <a:buSzPct val="125000"/>
              <a:buChar char="•"/>
            </a:pPr>
            <a:r>
              <a:rPr lang="en-CA"/>
              <a:t>Any surgery performed to stabilize? Pins, wires, rods?</a:t>
            </a:r>
            <a:endParaRPr/>
          </a:p>
          <a:p>
            <a:pPr indent="-171450" lvl="0" marL="228600" rtl="0" algn="l">
              <a:lnSpc>
                <a:spcPct val="120000"/>
              </a:lnSpc>
              <a:spcBef>
                <a:spcPts val="1000"/>
              </a:spcBef>
              <a:spcAft>
                <a:spcPts val="0"/>
              </a:spcAft>
              <a:buClr>
                <a:schemeClr val="lt1"/>
              </a:buClr>
              <a:buSzPct val="125000"/>
              <a:buChar char="•"/>
            </a:pPr>
            <a:r>
              <a:rPr lang="en-CA"/>
              <a:t>Spasticity</a:t>
            </a:r>
            <a:endParaRPr/>
          </a:p>
          <a:p>
            <a:pPr indent="-171450" lvl="0" marL="228600" rtl="0" algn="l">
              <a:lnSpc>
                <a:spcPct val="120000"/>
              </a:lnSpc>
              <a:spcBef>
                <a:spcPts val="1000"/>
              </a:spcBef>
              <a:spcAft>
                <a:spcPts val="0"/>
              </a:spcAft>
              <a:buClr>
                <a:schemeClr val="lt1"/>
              </a:buClr>
              <a:buSzPct val="125000"/>
              <a:buChar char="•"/>
            </a:pPr>
            <a:r>
              <a:rPr lang="en-CA"/>
              <a:t>Medication</a:t>
            </a:r>
            <a:endParaRPr/>
          </a:p>
          <a:p>
            <a:pPr indent="-171450" lvl="0" marL="228600" rtl="0" algn="l">
              <a:lnSpc>
                <a:spcPct val="120000"/>
              </a:lnSpc>
              <a:spcBef>
                <a:spcPts val="1000"/>
              </a:spcBef>
              <a:spcAft>
                <a:spcPts val="0"/>
              </a:spcAft>
              <a:buClr>
                <a:schemeClr val="lt1"/>
              </a:buClr>
              <a:buSzPct val="125000"/>
              <a:buChar char="•"/>
            </a:pPr>
            <a:r>
              <a:rPr lang="en-CA"/>
              <a:t>Sensory loss, Pain perception, temp</a:t>
            </a:r>
            <a:endParaRPr/>
          </a:p>
          <a:p>
            <a:pPr indent="-171450" lvl="0" marL="228600" rtl="0" algn="l">
              <a:lnSpc>
                <a:spcPct val="120000"/>
              </a:lnSpc>
              <a:spcBef>
                <a:spcPts val="1000"/>
              </a:spcBef>
              <a:spcAft>
                <a:spcPts val="0"/>
              </a:spcAft>
              <a:buClr>
                <a:schemeClr val="lt1"/>
              </a:buClr>
              <a:buSzPct val="125000"/>
              <a:buChar char="•"/>
            </a:pPr>
            <a:r>
              <a:rPr lang="en-CA"/>
              <a:t>Hypotension</a:t>
            </a:r>
            <a:endParaRPr/>
          </a:p>
          <a:p>
            <a:pPr indent="-171450" lvl="0" marL="228600" rtl="0" algn="l">
              <a:lnSpc>
                <a:spcPct val="120000"/>
              </a:lnSpc>
              <a:spcBef>
                <a:spcPts val="1000"/>
              </a:spcBef>
              <a:spcAft>
                <a:spcPts val="0"/>
              </a:spcAft>
              <a:buClr>
                <a:schemeClr val="lt1"/>
              </a:buClr>
              <a:buSzPct val="125000"/>
              <a:buChar char="•"/>
            </a:pPr>
            <a:r>
              <a:rPr lang="en-CA"/>
              <a:t>Leg bag (Urine) – positioning</a:t>
            </a:r>
            <a:endParaRPr/>
          </a:p>
          <a:p>
            <a:pPr indent="-171450" lvl="0" marL="228600" rtl="0" algn="l">
              <a:lnSpc>
                <a:spcPct val="120000"/>
              </a:lnSpc>
              <a:spcBef>
                <a:spcPts val="1000"/>
              </a:spcBef>
              <a:spcAft>
                <a:spcPts val="0"/>
              </a:spcAft>
              <a:buClr>
                <a:schemeClr val="lt1"/>
              </a:buClr>
              <a:buSzPct val="125000"/>
              <a:buChar char="•"/>
            </a:pPr>
            <a:r>
              <a:rPr lang="en-CA"/>
              <a:t>Movement affected - Fine and gross motor skills</a:t>
            </a:r>
            <a:endParaRPr/>
          </a:p>
          <a:p>
            <a:pPr indent="-171450" lvl="0" marL="228600" rtl="0" algn="l">
              <a:lnSpc>
                <a:spcPct val="120000"/>
              </a:lnSpc>
              <a:spcBef>
                <a:spcPts val="1000"/>
              </a:spcBef>
              <a:spcAft>
                <a:spcPts val="0"/>
              </a:spcAft>
              <a:buClr>
                <a:schemeClr val="lt1"/>
              </a:buClr>
              <a:buSzPct val="125000"/>
              <a:buChar char="•"/>
            </a:pPr>
            <a:r>
              <a:rPr lang="en-CA"/>
              <a:t>Activities</a:t>
            </a:r>
            <a:endParaRPr/>
          </a:p>
          <a:p>
            <a:pPr indent="-171450" lvl="0" marL="228600" rtl="0" algn="l">
              <a:lnSpc>
                <a:spcPct val="120000"/>
              </a:lnSpc>
              <a:spcBef>
                <a:spcPts val="1000"/>
              </a:spcBef>
              <a:spcAft>
                <a:spcPts val="0"/>
              </a:spcAft>
              <a:buClr>
                <a:schemeClr val="lt1"/>
              </a:buClr>
              <a:buSzPct val="125000"/>
              <a:buChar char="•"/>
            </a:pPr>
            <a:r>
              <a:rPr lang="en-CA"/>
              <a:t>Postural Assessment – altered biomechanics, muscle patterns, edema</a:t>
            </a:r>
            <a:endParaRPr/>
          </a:p>
          <a:p>
            <a:pPr indent="-171450" lvl="0" marL="228600" rtl="0" algn="l">
              <a:lnSpc>
                <a:spcPct val="120000"/>
              </a:lnSpc>
              <a:spcBef>
                <a:spcPts val="1000"/>
              </a:spcBef>
              <a:spcAft>
                <a:spcPts val="0"/>
              </a:spcAft>
              <a:buClr>
                <a:schemeClr val="lt1"/>
              </a:buClr>
              <a:buSzPct val="125000"/>
              <a:buChar char="•"/>
            </a:pPr>
            <a:r>
              <a:rPr lang="en-CA"/>
              <a:t>Palpate – tissue texture</a:t>
            </a:r>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0" name="Shape 630"/>
        <p:cNvGrpSpPr/>
        <p:nvPr/>
      </p:nvGrpSpPr>
      <p:grpSpPr>
        <a:xfrm>
          <a:off x="0" y="0"/>
          <a:ext cx="0" cy="0"/>
          <a:chOff x="0" y="0"/>
          <a:chExt cx="0" cy="0"/>
        </a:xfrm>
      </p:grpSpPr>
      <p:sp>
        <p:nvSpPr>
          <p:cNvPr id="631" name="Google Shape;631;p69"/>
          <p:cNvSpPr txBox="1"/>
          <p:nvPr>
            <p:ph type="title"/>
          </p:nvPr>
        </p:nvSpPr>
        <p:spPr>
          <a:xfrm>
            <a:off x="1141413" y="0"/>
            <a:ext cx="9905998" cy="14785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wentieth Century"/>
              <a:buNone/>
            </a:pPr>
            <a:r>
              <a:rPr lang="en-CA"/>
              <a:t>CONTRAINDICATIONS</a:t>
            </a:r>
            <a:endParaRPr/>
          </a:p>
        </p:txBody>
      </p:sp>
      <p:sp>
        <p:nvSpPr>
          <p:cNvPr id="632" name="Google Shape;632;p69"/>
          <p:cNvSpPr txBox="1"/>
          <p:nvPr>
            <p:ph idx="1" type="body"/>
          </p:nvPr>
        </p:nvSpPr>
        <p:spPr>
          <a:xfrm>
            <a:off x="382125" y="1024025"/>
            <a:ext cx="11146800" cy="4641600"/>
          </a:xfrm>
          <a:prstGeom prst="rect">
            <a:avLst/>
          </a:prstGeom>
          <a:noFill/>
          <a:ln>
            <a:noFill/>
          </a:ln>
        </p:spPr>
        <p:txBody>
          <a:bodyPr anchorCtr="0" anchor="t" bIns="45700" lIns="91425" spcFirstLastPara="1" rIns="91425" wrap="square" tIns="45700">
            <a:noAutofit/>
          </a:bodyPr>
          <a:lstStyle/>
          <a:p>
            <a:pPr indent="-228600" lvl="0" marL="228600" rtl="0" algn="l">
              <a:lnSpc>
                <a:spcPct val="100000"/>
              </a:lnSpc>
              <a:spcBef>
                <a:spcPts val="0"/>
              </a:spcBef>
              <a:spcAft>
                <a:spcPts val="0"/>
              </a:spcAft>
              <a:buClr>
                <a:schemeClr val="lt1"/>
              </a:buClr>
              <a:buSzPts val="2250"/>
              <a:buChar char="•"/>
            </a:pPr>
            <a:r>
              <a:rPr lang="en-CA" sz="1800"/>
              <a:t>If diaphragm function is severely compromised, prone and supine positioning is not used as it will interfere with the ease of respiration</a:t>
            </a:r>
            <a:endParaRPr/>
          </a:p>
          <a:p>
            <a:pPr indent="-228600" lvl="0" marL="228600" rtl="0" algn="l">
              <a:lnSpc>
                <a:spcPct val="100000"/>
              </a:lnSpc>
              <a:spcBef>
                <a:spcPts val="1000"/>
              </a:spcBef>
              <a:spcAft>
                <a:spcPts val="0"/>
              </a:spcAft>
              <a:buClr>
                <a:schemeClr val="lt1"/>
              </a:buClr>
              <a:buSzPts val="2250"/>
              <a:buChar char="•"/>
            </a:pPr>
            <a:r>
              <a:rPr lang="en-CA" sz="1800"/>
              <a:t>Therapist should check with physician regarding risk of </a:t>
            </a:r>
            <a:r>
              <a:rPr b="1" lang="en-CA" sz="1800"/>
              <a:t>deep vein thrombosis. </a:t>
            </a:r>
            <a:r>
              <a:rPr lang="en-CA" sz="1800"/>
              <a:t>If present massage to specific limb is contraindicated.</a:t>
            </a:r>
            <a:endParaRPr/>
          </a:p>
          <a:p>
            <a:pPr indent="-228600" lvl="0" marL="228600" rtl="0" algn="l">
              <a:lnSpc>
                <a:spcPct val="100000"/>
              </a:lnSpc>
              <a:spcBef>
                <a:spcPts val="1000"/>
              </a:spcBef>
              <a:spcAft>
                <a:spcPts val="0"/>
              </a:spcAft>
              <a:buClr>
                <a:schemeClr val="lt1"/>
              </a:buClr>
              <a:buSzPts val="2250"/>
              <a:buChar char="•"/>
            </a:pPr>
            <a:r>
              <a:rPr lang="en-CA" sz="1800"/>
              <a:t>Triggers that might cause </a:t>
            </a:r>
            <a:r>
              <a:rPr b="1" lang="en-CA" sz="1800"/>
              <a:t>autonomic dysreflexia</a:t>
            </a:r>
            <a:r>
              <a:rPr lang="en-CA" sz="1800"/>
              <a:t> are avoided if the client is subject to this reaction. </a:t>
            </a:r>
            <a:endParaRPr/>
          </a:p>
          <a:p>
            <a:pPr indent="-228600" lvl="0" marL="228600" rtl="0" algn="l">
              <a:lnSpc>
                <a:spcPct val="100000"/>
              </a:lnSpc>
              <a:spcBef>
                <a:spcPts val="1000"/>
              </a:spcBef>
              <a:spcAft>
                <a:spcPts val="0"/>
              </a:spcAft>
              <a:buClr>
                <a:schemeClr val="lt1"/>
              </a:buClr>
              <a:buSzPts val="2250"/>
              <a:buChar char="•"/>
            </a:pPr>
            <a:r>
              <a:rPr lang="en-CA" sz="1800"/>
              <a:t>With </a:t>
            </a:r>
            <a:r>
              <a:rPr b="1" lang="en-CA" sz="1800"/>
              <a:t>heterotopic ossificans</a:t>
            </a:r>
            <a:r>
              <a:rPr lang="en-CA" sz="1800"/>
              <a:t>, deep, aggressive techniques are contraindicated on the affected tissue.</a:t>
            </a:r>
            <a:endParaRPr/>
          </a:p>
          <a:p>
            <a:pPr indent="-228600" lvl="0" marL="228600" rtl="0" algn="l">
              <a:lnSpc>
                <a:spcPct val="100000"/>
              </a:lnSpc>
              <a:spcBef>
                <a:spcPts val="1000"/>
              </a:spcBef>
              <a:spcAft>
                <a:spcPts val="0"/>
              </a:spcAft>
              <a:buClr>
                <a:schemeClr val="lt1"/>
              </a:buClr>
              <a:buSzPts val="2250"/>
              <a:buChar char="•"/>
            </a:pPr>
            <a:r>
              <a:rPr lang="en-CA" sz="1800"/>
              <a:t>SNS firing should not be increased</a:t>
            </a:r>
            <a:endParaRPr/>
          </a:p>
          <a:p>
            <a:pPr indent="-228600" lvl="0" marL="228600" rtl="0" algn="l">
              <a:lnSpc>
                <a:spcPct val="100000"/>
              </a:lnSpc>
              <a:spcBef>
                <a:spcPts val="1000"/>
              </a:spcBef>
              <a:spcAft>
                <a:spcPts val="0"/>
              </a:spcAft>
              <a:buClr>
                <a:schemeClr val="lt1"/>
              </a:buClr>
              <a:buSzPts val="2250"/>
              <a:buChar char="•"/>
            </a:pPr>
            <a:r>
              <a:rPr lang="en-CA" sz="1800"/>
              <a:t>Pressure and hydrotherapy should be modified on areas of altered sensation.</a:t>
            </a:r>
            <a:endParaRPr/>
          </a:p>
          <a:p>
            <a:pPr indent="-228600" lvl="0" marL="228600" rtl="0" algn="l">
              <a:lnSpc>
                <a:spcPct val="100000"/>
              </a:lnSpc>
              <a:spcBef>
                <a:spcPts val="1000"/>
              </a:spcBef>
              <a:spcAft>
                <a:spcPts val="0"/>
              </a:spcAft>
              <a:buClr>
                <a:schemeClr val="lt1"/>
              </a:buClr>
              <a:buSzPts val="2250"/>
              <a:buChar char="•"/>
            </a:pPr>
            <a:r>
              <a:rPr lang="en-CA" sz="1800"/>
              <a:t>Positioning, techniques and hydrotherapy are modified if </a:t>
            </a:r>
            <a:r>
              <a:rPr b="1" lang="en-CA" sz="1800"/>
              <a:t>hypertension </a:t>
            </a:r>
            <a:r>
              <a:rPr lang="en-CA" sz="1800"/>
              <a:t>is present.</a:t>
            </a:r>
            <a:endParaRPr/>
          </a:p>
          <a:p>
            <a:pPr indent="-228600" lvl="0" marL="228600" rtl="0" algn="l">
              <a:lnSpc>
                <a:spcPct val="100000"/>
              </a:lnSpc>
              <a:spcBef>
                <a:spcPts val="1000"/>
              </a:spcBef>
              <a:spcAft>
                <a:spcPts val="0"/>
              </a:spcAft>
              <a:buClr>
                <a:schemeClr val="lt1"/>
              </a:buClr>
              <a:buSzPts val="2250"/>
              <a:buChar char="•"/>
            </a:pPr>
            <a:r>
              <a:rPr lang="en-CA" sz="1800"/>
              <a:t>Be aware of the potential for </a:t>
            </a:r>
            <a:r>
              <a:rPr b="1" lang="en-CA" sz="1800"/>
              <a:t>hypotension</a:t>
            </a:r>
            <a:r>
              <a:rPr lang="en-CA" sz="1800"/>
              <a:t>, as a result of autonomic dysfunctions.</a:t>
            </a:r>
            <a:endParaRPr/>
          </a:p>
          <a:p>
            <a:pPr indent="-228600" lvl="0" marL="228600" rtl="0" algn="l">
              <a:lnSpc>
                <a:spcPct val="100000"/>
              </a:lnSpc>
              <a:spcBef>
                <a:spcPts val="1000"/>
              </a:spcBef>
              <a:spcAft>
                <a:spcPts val="0"/>
              </a:spcAft>
              <a:buClr>
                <a:schemeClr val="lt1"/>
              </a:buClr>
              <a:buSzPts val="2250"/>
              <a:buChar char="•"/>
            </a:pPr>
            <a:r>
              <a:rPr lang="en-CA" sz="1800"/>
              <a:t>Temperature and duration of hydro applications should be modified if dysfunction in thermoregulation is present.</a:t>
            </a:r>
            <a:endParaRPr/>
          </a:p>
          <a:p>
            <a:pPr indent="-228600" lvl="0" marL="228600" rtl="0" algn="l">
              <a:lnSpc>
                <a:spcPct val="100000"/>
              </a:lnSpc>
              <a:spcBef>
                <a:spcPts val="1000"/>
              </a:spcBef>
              <a:spcAft>
                <a:spcPts val="0"/>
              </a:spcAft>
              <a:buClr>
                <a:schemeClr val="lt1"/>
              </a:buClr>
              <a:buSzPts val="2250"/>
              <a:buChar char="•"/>
            </a:pPr>
            <a:r>
              <a:rPr lang="en-CA" sz="1800"/>
              <a:t>Decubitus ulcers is a contraindication to local massage.</a:t>
            </a:r>
            <a:endParaRPr/>
          </a:p>
          <a:p>
            <a:pPr indent="-228600" lvl="0" marL="228600" rtl="0" algn="l">
              <a:lnSpc>
                <a:spcPct val="100000"/>
              </a:lnSpc>
              <a:spcBef>
                <a:spcPts val="1000"/>
              </a:spcBef>
              <a:spcAft>
                <a:spcPts val="0"/>
              </a:spcAft>
              <a:buClr>
                <a:schemeClr val="lt1"/>
              </a:buClr>
              <a:buSzPts val="2250"/>
              <a:buChar char="•"/>
            </a:pPr>
            <a:r>
              <a:rPr lang="en-CA" sz="1800"/>
              <a:t>Joint play and aggressive mobilizations are avoided.</a:t>
            </a:r>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6" name="Shape 636"/>
        <p:cNvGrpSpPr/>
        <p:nvPr/>
      </p:nvGrpSpPr>
      <p:grpSpPr>
        <a:xfrm>
          <a:off x="0" y="0"/>
          <a:ext cx="0" cy="0"/>
          <a:chOff x="0" y="0"/>
          <a:chExt cx="0" cy="0"/>
        </a:xfrm>
      </p:grpSpPr>
      <p:sp>
        <p:nvSpPr>
          <p:cNvPr id="637" name="Google Shape;637;p70"/>
          <p:cNvSpPr txBox="1"/>
          <p:nvPr>
            <p:ph type="title"/>
          </p:nvPr>
        </p:nvSpPr>
        <p:spPr>
          <a:xfrm>
            <a:off x="391613" y="216168"/>
            <a:ext cx="9906000" cy="1478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wentieth Century"/>
              <a:buNone/>
            </a:pPr>
            <a:r>
              <a:rPr lang="en-CA"/>
              <a:t>TREATMENT GOALS</a:t>
            </a:r>
            <a:endParaRPr/>
          </a:p>
        </p:txBody>
      </p:sp>
      <p:sp>
        <p:nvSpPr>
          <p:cNvPr id="638" name="Google Shape;638;p70"/>
          <p:cNvSpPr txBox="1"/>
          <p:nvPr>
            <p:ph idx="1" type="body"/>
          </p:nvPr>
        </p:nvSpPr>
        <p:spPr>
          <a:xfrm>
            <a:off x="281862" y="1259063"/>
            <a:ext cx="9906000" cy="4959000"/>
          </a:xfrm>
          <a:prstGeom prst="rect">
            <a:avLst/>
          </a:prstGeom>
          <a:noFill/>
          <a:ln>
            <a:noFill/>
          </a:ln>
        </p:spPr>
        <p:txBody>
          <a:bodyPr anchorCtr="0" anchor="t" bIns="45700" lIns="91425" spcFirstLastPara="1" rIns="91425" wrap="square" tIns="45700">
            <a:normAutofit fontScale="70000" lnSpcReduction="20000"/>
          </a:bodyPr>
          <a:lstStyle/>
          <a:p>
            <a:pPr indent="-200025" lvl="0" marL="228600" rtl="0" algn="l">
              <a:lnSpc>
                <a:spcPct val="120000"/>
              </a:lnSpc>
              <a:spcBef>
                <a:spcPts val="0"/>
              </a:spcBef>
              <a:spcAft>
                <a:spcPts val="0"/>
              </a:spcAft>
              <a:buClr>
                <a:schemeClr val="lt1"/>
              </a:buClr>
              <a:buSzPct val="125000"/>
              <a:buChar char="•"/>
            </a:pPr>
            <a:r>
              <a:rPr lang="en-CA"/>
              <a:t>Maintain tissue and joint health. Promote body integration.</a:t>
            </a:r>
            <a:endParaRPr/>
          </a:p>
          <a:p>
            <a:pPr indent="-200025" lvl="0" marL="228600" rtl="0" algn="l">
              <a:lnSpc>
                <a:spcPct val="120000"/>
              </a:lnSpc>
              <a:spcBef>
                <a:spcPts val="1000"/>
              </a:spcBef>
              <a:spcAft>
                <a:spcPts val="0"/>
              </a:spcAft>
              <a:buClr>
                <a:schemeClr val="lt1"/>
              </a:buClr>
              <a:buSzPct val="125000"/>
              <a:buChar char="•"/>
            </a:pPr>
            <a:r>
              <a:rPr lang="en-CA"/>
              <a:t>Provide a safe position. </a:t>
            </a:r>
            <a:endParaRPr/>
          </a:p>
          <a:p>
            <a:pPr indent="-200025" lvl="0" marL="228600" rtl="0" algn="l">
              <a:lnSpc>
                <a:spcPct val="120000"/>
              </a:lnSpc>
              <a:spcBef>
                <a:spcPts val="1000"/>
              </a:spcBef>
              <a:spcAft>
                <a:spcPts val="0"/>
              </a:spcAft>
              <a:buClr>
                <a:schemeClr val="lt1"/>
              </a:buClr>
              <a:buSzPct val="125000"/>
              <a:buChar char="•"/>
            </a:pPr>
            <a:r>
              <a:rPr lang="en-CA"/>
              <a:t>Decrease SNS firing. Provide emotional support.</a:t>
            </a:r>
            <a:endParaRPr/>
          </a:p>
          <a:p>
            <a:pPr indent="-200025" lvl="0" marL="228600" rtl="0" algn="l">
              <a:lnSpc>
                <a:spcPct val="120000"/>
              </a:lnSpc>
              <a:spcBef>
                <a:spcPts val="1000"/>
              </a:spcBef>
              <a:spcAft>
                <a:spcPts val="0"/>
              </a:spcAft>
              <a:buClr>
                <a:schemeClr val="lt1"/>
              </a:buClr>
              <a:buSzPct val="125000"/>
              <a:buChar char="•"/>
            </a:pPr>
            <a:r>
              <a:rPr lang="en-CA"/>
              <a:t>Maintain tissue health. Decrease edema if present. Be vigilant for decubitus ulcers.</a:t>
            </a:r>
            <a:endParaRPr/>
          </a:p>
          <a:p>
            <a:pPr indent="-200025" lvl="0" marL="228600" rtl="0" algn="l">
              <a:lnSpc>
                <a:spcPct val="120000"/>
              </a:lnSpc>
              <a:spcBef>
                <a:spcPts val="1000"/>
              </a:spcBef>
              <a:spcAft>
                <a:spcPts val="0"/>
              </a:spcAft>
              <a:buClr>
                <a:schemeClr val="lt1"/>
              </a:buClr>
              <a:buSzPct val="125000"/>
              <a:buChar char="•"/>
            </a:pPr>
            <a:r>
              <a:rPr lang="en-CA"/>
              <a:t>Limit contractures, if possible.</a:t>
            </a:r>
            <a:endParaRPr/>
          </a:p>
          <a:p>
            <a:pPr indent="-200025" lvl="0" marL="228600" rtl="0" algn="l">
              <a:lnSpc>
                <a:spcPct val="120000"/>
              </a:lnSpc>
              <a:spcBef>
                <a:spcPts val="1000"/>
              </a:spcBef>
              <a:spcAft>
                <a:spcPts val="0"/>
              </a:spcAft>
              <a:buClr>
                <a:schemeClr val="lt1"/>
              </a:buClr>
              <a:buSzPct val="125000"/>
              <a:buChar char="•"/>
            </a:pPr>
            <a:r>
              <a:rPr lang="en-CA"/>
              <a:t>Address postural changes and muscle imbalances. Decrease pain.</a:t>
            </a:r>
            <a:endParaRPr/>
          </a:p>
          <a:p>
            <a:pPr indent="-200025" lvl="0" marL="228600" rtl="0" algn="l">
              <a:lnSpc>
                <a:spcPct val="120000"/>
              </a:lnSpc>
              <a:spcBef>
                <a:spcPts val="1000"/>
              </a:spcBef>
              <a:spcAft>
                <a:spcPts val="0"/>
              </a:spcAft>
              <a:buClr>
                <a:schemeClr val="lt1"/>
              </a:buClr>
              <a:buSzPct val="125000"/>
              <a:buChar char="•"/>
            </a:pPr>
            <a:r>
              <a:rPr lang="en-CA"/>
              <a:t>Address abdomen.</a:t>
            </a:r>
            <a:endParaRPr/>
          </a:p>
          <a:p>
            <a:pPr indent="-200025" lvl="0" marL="228600" rtl="0" algn="l">
              <a:lnSpc>
                <a:spcPct val="120000"/>
              </a:lnSpc>
              <a:spcBef>
                <a:spcPts val="1000"/>
              </a:spcBef>
              <a:spcAft>
                <a:spcPts val="0"/>
              </a:spcAft>
              <a:buClr>
                <a:schemeClr val="lt1"/>
              </a:buClr>
              <a:buSzPct val="125000"/>
              <a:buChar char="•"/>
            </a:pPr>
            <a:r>
              <a:rPr lang="en-CA"/>
              <a:t>Address muscles of respiration.</a:t>
            </a:r>
            <a:endParaRPr/>
          </a:p>
          <a:p>
            <a:pPr indent="-200025" lvl="0" marL="228600" rtl="0" algn="l">
              <a:lnSpc>
                <a:spcPct val="120000"/>
              </a:lnSpc>
              <a:spcBef>
                <a:spcPts val="1000"/>
              </a:spcBef>
              <a:spcAft>
                <a:spcPts val="0"/>
              </a:spcAft>
              <a:buClr>
                <a:schemeClr val="lt1"/>
              </a:buClr>
              <a:buSzPct val="125000"/>
              <a:buChar char="•"/>
            </a:pPr>
            <a:r>
              <a:rPr lang="en-CA"/>
              <a:t>Decrease spasticity, temporarily.</a:t>
            </a:r>
            <a:endParaRPr/>
          </a:p>
          <a:p>
            <a:pPr indent="-200025" lvl="0" marL="228600" rtl="0" algn="l">
              <a:lnSpc>
                <a:spcPct val="120000"/>
              </a:lnSpc>
              <a:spcBef>
                <a:spcPts val="1000"/>
              </a:spcBef>
              <a:spcAft>
                <a:spcPts val="0"/>
              </a:spcAft>
              <a:buClr>
                <a:schemeClr val="lt1"/>
              </a:buClr>
              <a:buSzPct val="125000"/>
              <a:buChar char="•"/>
            </a:pPr>
            <a:r>
              <a:rPr lang="en-CA"/>
              <a:t>Maintain joint health and ROM.</a:t>
            </a:r>
            <a:endParaRPr/>
          </a:p>
          <a:p>
            <a:pPr indent="-200025" lvl="0" marL="228600" rtl="0" algn="l">
              <a:lnSpc>
                <a:spcPct val="120000"/>
              </a:lnSpc>
              <a:spcBef>
                <a:spcPts val="1000"/>
              </a:spcBef>
              <a:spcAft>
                <a:spcPts val="0"/>
              </a:spcAft>
              <a:buClr>
                <a:schemeClr val="lt1"/>
              </a:buClr>
              <a:buSzPct val="125000"/>
              <a:buChar char="•"/>
            </a:pPr>
            <a:r>
              <a:rPr lang="en-CA"/>
              <a:t>Provide whole body integration.</a:t>
            </a:r>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2" name="Shape 642"/>
        <p:cNvGrpSpPr/>
        <p:nvPr/>
      </p:nvGrpSpPr>
      <p:grpSpPr>
        <a:xfrm>
          <a:off x="0" y="0"/>
          <a:ext cx="0" cy="0"/>
          <a:chOff x="0" y="0"/>
          <a:chExt cx="0" cy="0"/>
        </a:xfrm>
      </p:grpSpPr>
      <p:sp>
        <p:nvSpPr>
          <p:cNvPr id="643" name="Google Shape;643;p71"/>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wentieth Century"/>
              <a:buNone/>
            </a:pPr>
            <a:r>
              <a:rPr lang="en-CA"/>
              <a:t>SELF-CARE GOALS</a:t>
            </a:r>
            <a:endParaRPr/>
          </a:p>
        </p:txBody>
      </p:sp>
      <p:sp>
        <p:nvSpPr>
          <p:cNvPr id="644" name="Google Shape;644;p71"/>
          <p:cNvSpPr txBox="1"/>
          <p:nvPr>
            <p:ph idx="1" type="body"/>
          </p:nvPr>
        </p:nvSpPr>
        <p:spPr>
          <a:xfrm>
            <a:off x="1141412" y="2249487"/>
            <a:ext cx="9905999" cy="3541714"/>
          </a:xfrm>
          <a:prstGeom prst="rect">
            <a:avLst/>
          </a:prstGeom>
          <a:noFill/>
          <a:ln>
            <a:noFill/>
          </a:ln>
        </p:spPr>
        <p:txBody>
          <a:bodyPr anchorCtr="0" anchor="t" bIns="45700" lIns="91425" spcFirstLastPara="1" rIns="91425" wrap="square" tIns="45700">
            <a:normAutofit/>
          </a:bodyPr>
          <a:lstStyle/>
          <a:p>
            <a:pPr indent="-228600" lvl="0" marL="228600" rtl="0" algn="l">
              <a:lnSpc>
                <a:spcPct val="120000"/>
              </a:lnSpc>
              <a:spcBef>
                <a:spcPts val="0"/>
              </a:spcBef>
              <a:spcAft>
                <a:spcPts val="0"/>
              </a:spcAft>
              <a:buClr>
                <a:schemeClr val="lt1"/>
              </a:buClr>
              <a:buSzPts val="3000"/>
              <a:buChar char="•"/>
            </a:pPr>
            <a:r>
              <a:rPr lang="en-CA"/>
              <a:t>Encourage relaxation.</a:t>
            </a:r>
            <a:endParaRPr/>
          </a:p>
          <a:p>
            <a:pPr indent="-228600" lvl="0" marL="228600" rtl="0" algn="l">
              <a:lnSpc>
                <a:spcPct val="120000"/>
              </a:lnSpc>
              <a:spcBef>
                <a:spcPts val="1000"/>
              </a:spcBef>
              <a:spcAft>
                <a:spcPts val="0"/>
              </a:spcAft>
              <a:buClr>
                <a:schemeClr val="lt1"/>
              </a:buClr>
              <a:buSzPts val="3000"/>
              <a:buChar char="•"/>
            </a:pPr>
            <a:r>
              <a:rPr lang="en-CA"/>
              <a:t>Increase functional ability through improving strength and ROM.</a:t>
            </a:r>
            <a:endParaRPr/>
          </a:p>
          <a:p>
            <a:pPr indent="-228600" lvl="0" marL="228600" rtl="0" algn="l">
              <a:lnSpc>
                <a:spcPct val="120000"/>
              </a:lnSpc>
              <a:spcBef>
                <a:spcPts val="1000"/>
              </a:spcBef>
              <a:spcAft>
                <a:spcPts val="0"/>
              </a:spcAft>
              <a:buClr>
                <a:schemeClr val="lt1"/>
              </a:buClr>
              <a:buSzPts val="3000"/>
              <a:buChar char="•"/>
            </a:pPr>
            <a:r>
              <a:rPr lang="en-CA"/>
              <a:t>Educate about maintenance of tissue health.</a:t>
            </a:r>
            <a:endParaRPr/>
          </a:p>
          <a:p>
            <a:pPr indent="-228600" lvl="0" marL="228600" rtl="0" algn="l">
              <a:lnSpc>
                <a:spcPct val="120000"/>
              </a:lnSpc>
              <a:spcBef>
                <a:spcPts val="1000"/>
              </a:spcBef>
              <a:spcAft>
                <a:spcPts val="0"/>
              </a:spcAft>
              <a:buClr>
                <a:schemeClr val="lt1"/>
              </a:buClr>
              <a:buSzPts val="3000"/>
              <a:buChar char="•"/>
            </a:pPr>
            <a:r>
              <a:rPr lang="en-CA"/>
              <a:t>Refer the client to support group.</a:t>
            </a:r>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8" name="Shape 648"/>
        <p:cNvGrpSpPr/>
        <p:nvPr/>
      </p:nvGrpSpPr>
      <p:grpSpPr>
        <a:xfrm>
          <a:off x="0" y="0"/>
          <a:ext cx="0" cy="0"/>
          <a:chOff x="0" y="0"/>
          <a:chExt cx="0" cy="0"/>
        </a:xfrm>
      </p:grpSpPr>
      <p:sp>
        <p:nvSpPr>
          <p:cNvPr id="649" name="Google Shape;649;p72"/>
          <p:cNvSpPr txBox="1"/>
          <p:nvPr>
            <p:ph idx="1" type="body"/>
          </p:nvPr>
        </p:nvSpPr>
        <p:spPr>
          <a:xfrm>
            <a:off x="1141412" y="2249487"/>
            <a:ext cx="9905999" cy="3541714"/>
          </a:xfrm>
          <a:prstGeom prst="rect">
            <a:avLst/>
          </a:prstGeom>
          <a:noFill/>
          <a:ln>
            <a:noFill/>
          </a:ln>
        </p:spPr>
        <p:txBody>
          <a:bodyPr anchorCtr="0" anchor="t" bIns="45700" lIns="91425" spcFirstLastPara="1" rIns="91425" wrap="square" tIns="45700">
            <a:normAutofit/>
          </a:bodyPr>
          <a:lstStyle/>
          <a:p>
            <a:pPr indent="-228600" lvl="0" marL="228600" rtl="0" algn="l">
              <a:lnSpc>
                <a:spcPct val="120000"/>
              </a:lnSpc>
              <a:spcBef>
                <a:spcPts val="0"/>
              </a:spcBef>
              <a:spcAft>
                <a:spcPts val="0"/>
              </a:spcAft>
              <a:buClr>
                <a:schemeClr val="lt1"/>
              </a:buClr>
              <a:buSzPts val="3000"/>
              <a:buChar char="•"/>
            </a:pPr>
            <a:r>
              <a:rPr lang="en-CA" u="sng">
                <a:solidFill>
                  <a:schemeClr val="hlink"/>
                </a:solidFill>
                <a:hlinkClick r:id="rId3"/>
              </a:rPr>
              <a:t>https://www.youtube.com/watch?v=dOoKGn_3KdM&amp;t=28s</a:t>
            </a:r>
            <a:r>
              <a:rPr lang="en-CA"/>
              <a:t> </a:t>
            </a:r>
            <a:endParaRPr/>
          </a:p>
          <a:p>
            <a:pPr indent="-228600" lvl="0" marL="228600" rtl="0" algn="l">
              <a:lnSpc>
                <a:spcPct val="120000"/>
              </a:lnSpc>
              <a:spcBef>
                <a:spcPts val="1000"/>
              </a:spcBef>
              <a:spcAft>
                <a:spcPts val="0"/>
              </a:spcAft>
              <a:buClr>
                <a:schemeClr val="lt1"/>
              </a:buClr>
              <a:buSzPts val="3000"/>
              <a:buChar char="•"/>
            </a:pPr>
            <a:r>
              <a:rPr lang="en-CA" u="sng">
                <a:solidFill>
                  <a:schemeClr val="hlink"/>
                </a:solidFill>
                <a:hlinkClick r:id="rId4"/>
              </a:rPr>
              <a:t>https://www.youtube.com/watch?v=N2ty8C2hzKI</a:t>
            </a:r>
            <a:r>
              <a:rPr lang="en-CA"/>
              <a:t> </a:t>
            </a:r>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3" name="Shape 653"/>
        <p:cNvGrpSpPr/>
        <p:nvPr/>
      </p:nvGrpSpPr>
      <p:grpSpPr>
        <a:xfrm>
          <a:off x="0" y="0"/>
          <a:ext cx="0" cy="0"/>
          <a:chOff x="0" y="0"/>
          <a:chExt cx="0" cy="0"/>
        </a:xfrm>
      </p:grpSpPr>
      <p:sp>
        <p:nvSpPr>
          <p:cNvPr id="654" name="Google Shape;654;p73"/>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wentieth Century"/>
              <a:buNone/>
            </a:pPr>
            <a:r>
              <a:rPr lang="en-CA"/>
              <a:t>POLIOMYELITIS</a:t>
            </a:r>
            <a:endParaRPr/>
          </a:p>
        </p:txBody>
      </p:sp>
      <p:sp>
        <p:nvSpPr>
          <p:cNvPr id="655" name="Google Shape;655;p73"/>
          <p:cNvSpPr txBox="1"/>
          <p:nvPr>
            <p:ph idx="1" type="body"/>
          </p:nvPr>
        </p:nvSpPr>
        <p:spPr>
          <a:xfrm>
            <a:off x="1141412" y="2249487"/>
            <a:ext cx="9905999" cy="3541714"/>
          </a:xfrm>
          <a:prstGeom prst="rect">
            <a:avLst/>
          </a:prstGeom>
          <a:noFill/>
          <a:ln>
            <a:noFill/>
          </a:ln>
        </p:spPr>
        <p:txBody>
          <a:bodyPr anchorCtr="0" anchor="t" bIns="45700" lIns="91425" spcFirstLastPara="1" rIns="91425" wrap="square" tIns="45700">
            <a:normAutofit lnSpcReduction="10000"/>
          </a:bodyPr>
          <a:lstStyle/>
          <a:p>
            <a:pPr indent="-228600" lvl="0" marL="228600" rtl="0" algn="l">
              <a:lnSpc>
                <a:spcPct val="120000"/>
              </a:lnSpc>
              <a:spcBef>
                <a:spcPts val="0"/>
              </a:spcBef>
              <a:spcAft>
                <a:spcPts val="0"/>
              </a:spcAft>
              <a:buClr>
                <a:schemeClr val="lt1"/>
              </a:buClr>
              <a:buSzPts val="3000"/>
              <a:buChar char="•"/>
            </a:pPr>
            <a:r>
              <a:rPr lang="en-CA"/>
              <a:t>Poliomyelitis is a highly infectious viral disease, which mainly affects young children. The virus is transmitted by person-to-person spread mainly through the faecal-oral route or, less frequently, by a common vehicle (e.g. contaminated water or food) and multiplies in the intestine, from where it can invade the nervous system and can cause paralysis. </a:t>
            </a:r>
            <a:endParaRPr/>
          </a:p>
          <a:p>
            <a:pPr indent="-228600" lvl="0" marL="228600" rtl="0" algn="l">
              <a:lnSpc>
                <a:spcPct val="120000"/>
              </a:lnSpc>
              <a:spcBef>
                <a:spcPts val="1000"/>
              </a:spcBef>
              <a:spcAft>
                <a:spcPts val="0"/>
              </a:spcAft>
              <a:buClr>
                <a:schemeClr val="lt1"/>
              </a:buClr>
              <a:buSzPts val="3000"/>
              <a:buChar char="•"/>
            </a:pPr>
            <a:r>
              <a:rPr lang="en-CA"/>
              <a:t>Most polio infections end in full recovery. Of those infected, only one in 1000 children develops paralysis. In adults, the risks increase to one in 100 of those infected developing paralysis. </a:t>
            </a:r>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9" name="Shape 659"/>
        <p:cNvGrpSpPr/>
        <p:nvPr/>
      </p:nvGrpSpPr>
      <p:grpSpPr>
        <a:xfrm>
          <a:off x="0" y="0"/>
          <a:ext cx="0" cy="0"/>
          <a:chOff x="0" y="0"/>
          <a:chExt cx="0" cy="0"/>
        </a:xfrm>
      </p:grpSpPr>
      <p:sp>
        <p:nvSpPr>
          <p:cNvPr id="660" name="Google Shape;660;p74"/>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wentieth Century"/>
              <a:buNone/>
            </a:pPr>
            <a:r>
              <a:rPr lang="en-CA"/>
              <a:t>TYPES</a:t>
            </a:r>
            <a:endParaRPr/>
          </a:p>
        </p:txBody>
      </p:sp>
      <p:sp>
        <p:nvSpPr>
          <p:cNvPr id="661" name="Google Shape;661;p74"/>
          <p:cNvSpPr txBox="1"/>
          <p:nvPr>
            <p:ph idx="1" type="body"/>
          </p:nvPr>
        </p:nvSpPr>
        <p:spPr>
          <a:xfrm>
            <a:off x="1141412" y="2249487"/>
            <a:ext cx="9905999" cy="3541714"/>
          </a:xfrm>
          <a:prstGeom prst="rect">
            <a:avLst/>
          </a:prstGeom>
          <a:noFill/>
          <a:ln>
            <a:noFill/>
          </a:ln>
        </p:spPr>
        <p:txBody>
          <a:bodyPr anchorCtr="0" anchor="t" bIns="45700" lIns="91425" spcFirstLastPara="1" rIns="91425" wrap="square" tIns="45700">
            <a:normAutofit fontScale="92500" lnSpcReduction="20000"/>
          </a:bodyPr>
          <a:lstStyle/>
          <a:p>
            <a:pPr indent="-228600" lvl="0" marL="228600" rtl="0" algn="l">
              <a:lnSpc>
                <a:spcPct val="120000"/>
              </a:lnSpc>
              <a:spcBef>
                <a:spcPts val="0"/>
              </a:spcBef>
              <a:spcAft>
                <a:spcPts val="0"/>
              </a:spcAft>
              <a:buClr>
                <a:schemeClr val="lt1"/>
              </a:buClr>
              <a:buSzPct val="125000"/>
              <a:buChar char="•"/>
            </a:pPr>
            <a:r>
              <a:rPr lang="en-CA"/>
              <a:t>There are several types of polio that can lead to paralysis.</a:t>
            </a:r>
            <a:endParaRPr/>
          </a:p>
          <a:p>
            <a:pPr indent="-228600" lvl="0" marL="228600" rtl="0" algn="l">
              <a:lnSpc>
                <a:spcPct val="120000"/>
              </a:lnSpc>
              <a:spcBef>
                <a:spcPts val="1000"/>
              </a:spcBef>
              <a:spcAft>
                <a:spcPts val="0"/>
              </a:spcAft>
              <a:buClr>
                <a:schemeClr val="lt1"/>
              </a:buClr>
              <a:buSzPct val="125000"/>
              <a:buChar char="•"/>
            </a:pPr>
            <a:r>
              <a:rPr lang="en-CA"/>
              <a:t>The most common type is </a:t>
            </a:r>
            <a:r>
              <a:rPr b="1" lang="en-CA"/>
              <a:t>spinal poliomyelitis,</a:t>
            </a:r>
            <a:r>
              <a:rPr lang="en-CA"/>
              <a:t> inflammation and destruction of the anterior horn cells may occur at any level of the spinal cord.</a:t>
            </a:r>
            <a:endParaRPr/>
          </a:p>
          <a:p>
            <a:pPr indent="-228600" lvl="0" marL="228600" rtl="0" algn="l">
              <a:lnSpc>
                <a:spcPct val="120000"/>
              </a:lnSpc>
              <a:spcBef>
                <a:spcPts val="1000"/>
              </a:spcBef>
              <a:spcAft>
                <a:spcPts val="0"/>
              </a:spcAft>
              <a:buClr>
                <a:schemeClr val="lt1"/>
              </a:buClr>
              <a:buSzPct val="125000"/>
              <a:buChar char="•"/>
            </a:pPr>
            <a:r>
              <a:rPr lang="en-CA"/>
              <a:t>The most serious type is</a:t>
            </a:r>
            <a:r>
              <a:rPr b="1" lang="en-CA"/>
              <a:t> bulbar poliomyelitis</a:t>
            </a:r>
            <a:r>
              <a:rPr lang="en-CA"/>
              <a:t>, which involves cranial nerves and sometimes the cardiorespiratory centre. Bulbar poliomyelitis has a poor prognosis with a very high mortality rate if paralysis of respiratory muscles and failure of the medulla.</a:t>
            </a:r>
            <a:endParaRPr/>
          </a:p>
          <a:p>
            <a:pPr indent="-228600" lvl="0" marL="228600" rtl="0" algn="l">
              <a:lnSpc>
                <a:spcPct val="120000"/>
              </a:lnSpc>
              <a:spcBef>
                <a:spcPts val="1000"/>
              </a:spcBef>
              <a:spcAft>
                <a:spcPts val="0"/>
              </a:spcAft>
              <a:buClr>
                <a:schemeClr val="lt1"/>
              </a:buClr>
              <a:buSzPct val="125000"/>
              <a:buChar char="•"/>
            </a:pPr>
            <a:r>
              <a:rPr b="1" lang="en-CA"/>
              <a:t>Non-paralytic polio </a:t>
            </a:r>
            <a:r>
              <a:rPr lang="en-CA"/>
              <a:t>involves flu-like symptoms and meningeal irritation. In </a:t>
            </a:r>
            <a:r>
              <a:rPr b="1" lang="en-CA"/>
              <a:t>paralytic polio</a:t>
            </a:r>
            <a:r>
              <a:rPr lang="en-CA"/>
              <a:t>, the symptoms progress further.</a:t>
            </a:r>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5" name="Shape 665"/>
        <p:cNvGrpSpPr/>
        <p:nvPr/>
      </p:nvGrpSpPr>
      <p:grpSpPr>
        <a:xfrm>
          <a:off x="0" y="0"/>
          <a:ext cx="0" cy="0"/>
          <a:chOff x="0" y="0"/>
          <a:chExt cx="0" cy="0"/>
        </a:xfrm>
      </p:grpSpPr>
      <p:sp>
        <p:nvSpPr>
          <p:cNvPr id="666" name="Google Shape;666;p75"/>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wentieth Century"/>
              <a:buNone/>
            </a:pPr>
            <a:r>
              <a:rPr lang="en-CA"/>
              <a:t>SYMPTOMS</a:t>
            </a:r>
            <a:endParaRPr/>
          </a:p>
        </p:txBody>
      </p:sp>
      <p:sp>
        <p:nvSpPr>
          <p:cNvPr id="667" name="Google Shape;667;p75"/>
          <p:cNvSpPr txBox="1"/>
          <p:nvPr>
            <p:ph idx="1" type="body"/>
          </p:nvPr>
        </p:nvSpPr>
        <p:spPr>
          <a:xfrm>
            <a:off x="1141412" y="2249487"/>
            <a:ext cx="9905999" cy="3541714"/>
          </a:xfrm>
          <a:prstGeom prst="rect">
            <a:avLst/>
          </a:prstGeom>
          <a:noFill/>
          <a:ln>
            <a:noFill/>
          </a:ln>
        </p:spPr>
        <p:txBody>
          <a:bodyPr anchorCtr="0" anchor="t" bIns="45700" lIns="91425" spcFirstLastPara="1" rIns="91425" wrap="square" tIns="45700">
            <a:normAutofit/>
          </a:bodyPr>
          <a:lstStyle/>
          <a:p>
            <a:pPr indent="-228600" lvl="0" marL="228600" rtl="0" algn="l">
              <a:lnSpc>
                <a:spcPct val="120000"/>
              </a:lnSpc>
              <a:spcBef>
                <a:spcPts val="0"/>
              </a:spcBef>
              <a:spcAft>
                <a:spcPts val="0"/>
              </a:spcAft>
              <a:buClr>
                <a:schemeClr val="lt1"/>
              </a:buClr>
              <a:buSzPts val="3000"/>
              <a:buChar char="•"/>
            </a:pPr>
            <a:r>
              <a:rPr lang="en-CA"/>
              <a:t>Group read pg 748-749</a:t>
            </a:r>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1" name="Shape 671"/>
        <p:cNvGrpSpPr/>
        <p:nvPr/>
      </p:nvGrpSpPr>
      <p:grpSpPr>
        <a:xfrm>
          <a:off x="0" y="0"/>
          <a:ext cx="0" cy="0"/>
          <a:chOff x="0" y="0"/>
          <a:chExt cx="0" cy="0"/>
        </a:xfrm>
      </p:grpSpPr>
      <p:sp>
        <p:nvSpPr>
          <p:cNvPr id="672" name="Google Shape;672;p76"/>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wentieth Century"/>
              <a:buNone/>
            </a:pPr>
            <a:r>
              <a:rPr lang="en-CA"/>
              <a:t>CONTRAINDICATIONS</a:t>
            </a:r>
            <a:endParaRPr/>
          </a:p>
        </p:txBody>
      </p:sp>
      <p:sp>
        <p:nvSpPr>
          <p:cNvPr id="673" name="Google Shape;673;p76"/>
          <p:cNvSpPr txBox="1"/>
          <p:nvPr>
            <p:ph idx="1" type="body"/>
          </p:nvPr>
        </p:nvSpPr>
        <p:spPr>
          <a:xfrm>
            <a:off x="1141412" y="2249487"/>
            <a:ext cx="9905999" cy="3541714"/>
          </a:xfrm>
          <a:prstGeom prst="rect">
            <a:avLst/>
          </a:prstGeom>
          <a:noFill/>
          <a:ln>
            <a:noFill/>
          </a:ln>
        </p:spPr>
        <p:txBody>
          <a:bodyPr anchorCtr="0" anchor="t" bIns="45700" lIns="91425" spcFirstLastPara="1" rIns="91425" wrap="square" tIns="45700">
            <a:normAutofit/>
          </a:bodyPr>
          <a:lstStyle/>
          <a:p>
            <a:pPr indent="-228600" lvl="0" marL="228600" rtl="0" algn="l">
              <a:lnSpc>
                <a:spcPct val="120000"/>
              </a:lnSpc>
              <a:spcBef>
                <a:spcPts val="0"/>
              </a:spcBef>
              <a:spcAft>
                <a:spcPts val="0"/>
              </a:spcAft>
              <a:buClr>
                <a:schemeClr val="lt1"/>
              </a:buClr>
              <a:buSzPts val="3000"/>
              <a:buChar char="•"/>
            </a:pPr>
            <a:r>
              <a:rPr lang="en-CA"/>
              <a:t>Decreased tissue health may contraindicate deep or vigorous techniques to flaccid and atrophied muscles. If arthritis is present, joint play and overpressure are modified or avoided.</a:t>
            </a:r>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7" name="Shape 677"/>
        <p:cNvGrpSpPr/>
        <p:nvPr/>
      </p:nvGrpSpPr>
      <p:grpSpPr>
        <a:xfrm>
          <a:off x="0" y="0"/>
          <a:ext cx="0" cy="0"/>
          <a:chOff x="0" y="0"/>
          <a:chExt cx="0" cy="0"/>
        </a:xfrm>
      </p:grpSpPr>
      <p:sp>
        <p:nvSpPr>
          <p:cNvPr id="678" name="Google Shape;678;p77"/>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wentieth Century"/>
              <a:buNone/>
            </a:pPr>
            <a:r>
              <a:rPr lang="en-CA"/>
              <a:t>TREATMENT </a:t>
            </a:r>
            <a:endParaRPr/>
          </a:p>
        </p:txBody>
      </p:sp>
      <p:sp>
        <p:nvSpPr>
          <p:cNvPr id="679" name="Google Shape;679;p77"/>
          <p:cNvSpPr txBox="1"/>
          <p:nvPr>
            <p:ph idx="1" type="body"/>
          </p:nvPr>
        </p:nvSpPr>
        <p:spPr>
          <a:xfrm>
            <a:off x="1141412" y="2249487"/>
            <a:ext cx="9905999" cy="3541714"/>
          </a:xfrm>
          <a:prstGeom prst="rect">
            <a:avLst/>
          </a:prstGeom>
          <a:noFill/>
          <a:ln>
            <a:noFill/>
          </a:ln>
        </p:spPr>
        <p:txBody>
          <a:bodyPr anchorCtr="0" anchor="t" bIns="45700" lIns="91425" spcFirstLastPara="1" rIns="91425" wrap="square" tIns="45700">
            <a:normAutofit/>
          </a:bodyPr>
          <a:lstStyle/>
          <a:p>
            <a:pPr indent="-228600" lvl="0" marL="228600" rtl="0" algn="l">
              <a:lnSpc>
                <a:spcPct val="120000"/>
              </a:lnSpc>
              <a:spcBef>
                <a:spcPts val="0"/>
              </a:spcBef>
              <a:spcAft>
                <a:spcPts val="0"/>
              </a:spcAft>
              <a:buClr>
                <a:schemeClr val="lt1"/>
              </a:buClr>
              <a:buSzPts val="3000"/>
              <a:buChar char="•"/>
            </a:pPr>
            <a:r>
              <a:rPr lang="en-CA"/>
              <a:t>Assessment </a:t>
            </a:r>
            <a:endParaRPr/>
          </a:p>
          <a:p>
            <a:pPr indent="-228600" lvl="1" marL="685800" rtl="0" algn="l">
              <a:lnSpc>
                <a:spcPct val="120000"/>
              </a:lnSpc>
              <a:spcBef>
                <a:spcPts val="500"/>
              </a:spcBef>
              <a:spcAft>
                <a:spcPts val="0"/>
              </a:spcAft>
              <a:buClr>
                <a:schemeClr val="lt1"/>
              </a:buClr>
              <a:buSzPts val="2500"/>
              <a:buChar char="•"/>
            </a:pPr>
            <a:r>
              <a:rPr lang="en-CA"/>
              <a:t>Observation includes a postural assessment to better understand the individual’s compensation pattern.</a:t>
            </a:r>
            <a:endParaRPr/>
          </a:p>
          <a:p>
            <a:pPr indent="-228600" lvl="1" marL="685800" rtl="0" algn="l">
              <a:lnSpc>
                <a:spcPct val="120000"/>
              </a:lnSpc>
              <a:spcBef>
                <a:spcPts val="500"/>
              </a:spcBef>
              <a:spcAft>
                <a:spcPts val="0"/>
              </a:spcAft>
              <a:buClr>
                <a:schemeClr val="lt1"/>
              </a:buClr>
              <a:buSzPts val="2500"/>
              <a:buChar char="•"/>
            </a:pPr>
            <a:r>
              <a:rPr lang="en-CA"/>
              <a:t>Testing for length and strength will reveal the presence of contractures. This testing also shows how the client uses the synergists to do particular movements in order to be more functional.</a:t>
            </a:r>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3" name="Shape 683"/>
        <p:cNvGrpSpPr/>
        <p:nvPr/>
      </p:nvGrpSpPr>
      <p:grpSpPr>
        <a:xfrm>
          <a:off x="0" y="0"/>
          <a:ext cx="0" cy="0"/>
          <a:chOff x="0" y="0"/>
          <a:chExt cx="0" cy="0"/>
        </a:xfrm>
      </p:grpSpPr>
      <p:sp>
        <p:nvSpPr>
          <p:cNvPr id="684" name="Google Shape;684;p78"/>
          <p:cNvSpPr txBox="1"/>
          <p:nvPr>
            <p:ph type="title"/>
          </p:nvPr>
        </p:nvSpPr>
        <p:spPr>
          <a:xfrm>
            <a:off x="483038" y="106443"/>
            <a:ext cx="9906000" cy="1478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wentieth Century"/>
              <a:buNone/>
            </a:pPr>
            <a:r>
              <a:rPr lang="en-CA"/>
              <a:t>TREATMENT CONT…</a:t>
            </a:r>
            <a:endParaRPr/>
          </a:p>
        </p:txBody>
      </p:sp>
      <p:sp>
        <p:nvSpPr>
          <p:cNvPr id="685" name="Google Shape;685;p78"/>
          <p:cNvSpPr txBox="1"/>
          <p:nvPr>
            <p:ph idx="1" type="body"/>
          </p:nvPr>
        </p:nvSpPr>
        <p:spPr>
          <a:xfrm>
            <a:off x="391600" y="1185926"/>
            <a:ext cx="10185000" cy="5190600"/>
          </a:xfrm>
          <a:prstGeom prst="rect">
            <a:avLst/>
          </a:prstGeom>
          <a:noFill/>
          <a:ln>
            <a:noFill/>
          </a:ln>
        </p:spPr>
        <p:txBody>
          <a:bodyPr anchorCtr="0" anchor="t" bIns="45700" lIns="91425" spcFirstLastPara="1" rIns="91425" wrap="square" tIns="45700">
            <a:normAutofit lnSpcReduction="10000"/>
          </a:bodyPr>
          <a:lstStyle/>
          <a:p>
            <a:pPr indent="-228600" lvl="0" marL="228600" rtl="0" algn="l">
              <a:lnSpc>
                <a:spcPct val="120000"/>
              </a:lnSpc>
              <a:spcBef>
                <a:spcPts val="0"/>
              </a:spcBef>
              <a:spcAft>
                <a:spcPts val="0"/>
              </a:spcAft>
              <a:buClr>
                <a:schemeClr val="lt1"/>
              </a:buClr>
              <a:buSzPts val="3000"/>
              <a:buChar char="•"/>
            </a:pPr>
            <a:r>
              <a:rPr lang="en-CA"/>
              <a:t>Massage</a:t>
            </a:r>
            <a:endParaRPr/>
          </a:p>
          <a:p>
            <a:pPr indent="-228600" lvl="1" marL="685800" rtl="0" algn="l">
              <a:lnSpc>
                <a:spcPct val="120000"/>
              </a:lnSpc>
              <a:spcBef>
                <a:spcPts val="500"/>
              </a:spcBef>
              <a:spcAft>
                <a:spcPts val="0"/>
              </a:spcAft>
              <a:buClr>
                <a:schemeClr val="lt1"/>
              </a:buClr>
              <a:buSzPts val="2500"/>
              <a:buChar char="•"/>
            </a:pPr>
            <a:r>
              <a:rPr lang="en-CA"/>
              <a:t>Maintain tissue health, range of motion and strength of the compensating muscles are aim of treatment. An overall stress reduction focus is used if pain is present.</a:t>
            </a:r>
            <a:endParaRPr/>
          </a:p>
          <a:p>
            <a:pPr indent="-228600" lvl="1" marL="685800" rtl="0" algn="l">
              <a:lnSpc>
                <a:spcPct val="120000"/>
              </a:lnSpc>
              <a:spcBef>
                <a:spcPts val="500"/>
              </a:spcBef>
              <a:spcAft>
                <a:spcPts val="0"/>
              </a:spcAft>
              <a:buClr>
                <a:schemeClr val="lt1"/>
              </a:buClr>
              <a:buSzPts val="2500"/>
              <a:buChar char="•"/>
            </a:pPr>
            <a:r>
              <a:rPr lang="en-CA"/>
              <a:t>Post polio syndrome requires an additional stress reduction component because of the anxiety that accompanies the return of acute symptoms and, in some cases, a decrease in functional ability.</a:t>
            </a:r>
            <a:endParaRPr/>
          </a:p>
          <a:p>
            <a:pPr indent="-228600" lvl="1" marL="685800" rtl="0" algn="l">
              <a:lnSpc>
                <a:spcPct val="120000"/>
              </a:lnSpc>
              <a:spcBef>
                <a:spcPts val="500"/>
              </a:spcBef>
              <a:spcAft>
                <a:spcPts val="0"/>
              </a:spcAft>
              <a:buClr>
                <a:schemeClr val="lt1"/>
              </a:buClr>
              <a:buSzPts val="2500"/>
              <a:buChar char="•"/>
            </a:pPr>
            <a:r>
              <a:rPr lang="en-CA"/>
              <a:t>In both cases, the therapist is observant for secondary postural changes that result from a long-term disability. Scoliosis, hyperlordosis, or hyperkyphosis are treated if present. Techniques are modified to accommodate compromised tissue, joint and bone health.</a:t>
            </a:r>
            <a:endParaRPr/>
          </a:p>
          <a:p>
            <a:pPr indent="-228600" lvl="1" marL="685800" rtl="0" algn="l">
              <a:lnSpc>
                <a:spcPct val="120000"/>
              </a:lnSpc>
              <a:spcBef>
                <a:spcPts val="500"/>
              </a:spcBef>
              <a:spcAft>
                <a:spcPts val="0"/>
              </a:spcAft>
              <a:buClr>
                <a:schemeClr val="lt1"/>
              </a:buClr>
              <a:buSzPts val="2500"/>
              <a:buChar char="•"/>
            </a:pPr>
            <a:r>
              <a:rPr lang="en-CA"/>
              <a:t>Reduction of contractures can facilitate better movement and function. These are addressed using pre-treatment hydrotherapy of deep moist heat followed by fascial techniques, overpressure and stretches.</a:t>
            </a:r>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9" name="Shape 689"/>
        <p:cNvGrpSpPr/>
        <p:nvPr/>
      </p:nvGrpSpPr>
      <p:grpSpPr>
        <a:xfrm>
          <a:off x="0" y="0"/>
          <a:ext cx="0" cy="0"/>
          <a:chOff x="0" y="0"/>
          <a:chExt cx="0" cy="0"/>
        </a:xfrm>
      </p:grpSpPr>
      <p:sp>
        <p:nvSpPr>
          <p:cNvPr id="690" name="Google Shape;690;p79"/>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wentieth Century"/>
              <a:buNone/>
            </a:pPr>
            <a:r>
              <a:rPr lang="en-CA"/>
              <a:t>POST-POLIO</a:t>
            </a:r>
            <a:endParaRPr/>
          </a:p>
        </p:txBody>
      </p:sp>
      <p:sp>
        <p:nvSpPr>
          <p:cNvPr id="691" name="Google Shape;691;p79"/>
          <p:cNvSpPr txBox="1"/>
          <p:nvPr>
            <p:ph idx="1" type="body"/>
          </p:nvPr>
        </p:nvSpPr>
        <p:spPr>
          <a:xfrm>
            <a:off x="1141412" y="2249487"/>
            <a:ext cx="9905999" cy="3541714"/>
          </a:xfrm>
          <a:prstGeom prst="rect">
            <a:avLst/>
          </a:prstGeom>
          <a:noFill/>
          <a:ln>
            <a:noFill/>
          </a:ln>
        </p:spPr>
        <p:txBody>
          <a:bodyPr anchorCtr="0" anchor="t" bIns="45700" lIns="91425" spcFirstLastPara="1" rIns="91425" wrap="square" tIns="45700">
            <a:normAutofit/>
          </a:bodyPr>
          <a:lstStyle/>
          <a:p>
            <a:pPr indent="-228600" lvl="0" marL="228600" rtl="0" algn="l">
              <a:lnSpc>
                <a:spcPct val="120000"/>
              </a:lnSpc>
              <a:spcBef>
                <a:spcPts val="0"/>
              </a:spcBef>
              <a:spcAft>
                <a:spcPts val="0"/>
              </a:spcAft>
              <a:buClr>
                <a:schemeClr val="lt1"/>
              </a:buClr>
              <a:buSzPts val="3000"/>
              <a:buChar char="•"/>
            </a:pPr>
            <a:r>
              <a:rPr lang="en-CA"/>
              <a:t>Post-polio syndrome (PPS) is a condition that affects polio survivors years after recovery from an initial acute attack of the poliomyelitis virus. Post-polio syndrome is mainly characterized by new weakening in muscles that were previously affected by the polio infection and in muscles that seemingly were unaffected. </a:t>
            </a:r>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5" name="Shape 695"/>
        <p:cNvGrpSpPr/>
        <p:nvPr/>
      </p:nvGrpSpPr>
      <p:grpSpPr>
        <a:xfrm>
          <a:off x="0" y="0"/>
          <a:ext cx="0" cy="0"/>
          <a:chOff x="0" y="0"/>
          <a:chExt cx="0" cy="0"/>
        </a:xfrm>
      </p:grpSpPr>
      <p:sp>
        <p:nvSpPr>
          <p:cNvPr id="696" name="Google Shape;696;p80"/>
          <p:cNvSpPr txBox="1"/>
          <p:nvPr>
            <p:ph idx="1" type="body"/>
          </p:nvPr>
        </p:nvSpPr>
        <p:spPr>
          <a:xfrm>
            <a:off x="1141412" y="2249487"/>
            <a:ext cx="9905999" cy="3541714"/>
          </a:xfrm>
          <a:prstGeom prst="rect">
            <a:avLst/>
          </a:prstGeom>
          <a:noFill/>
          <a:ln>
            <a:noFill/>
          </a:ln>
        </p:spPr>
        <p:txBody>
          <a:bodyPr anchorCtr="0" anchor="t" bIns="45700" lIns="91425" spcFirstLastPara="1" rIns="91425" wrap="square" tIns="45700">
            <a:normAutofit/>
          </a:bodyPr>
          <a:lstStyle/>
          <a:p>
            <a:pPr indent="-228600" lvl="0" marL="228600" rtl="0" algn="l">
              <a:lnSpc>
                <a:spcPct val="120000"/>
              </a:lnSpc>
              <a:spcBef>
                <a:spcPts val="0"/>
              </a:spcBef>
              <a:spcAft>
                <a:spcPts val="0"/>
              </a:spcAft>
              <a:buClr>
                <a:schemeClr val="lt1"/>
              </a:buClr>
              <a:buSzPts val="3000"/>
              <a:buChar char="•"/>
            </a:pPr>
            <a:r>
              <a:rPr lang="en-CA" u="sng">
                <a:solidFill>
                  <a:schemeClr val="hlink"/>
                </a:solidFill>
                <a:hlinkClick r:id="rId3"/>
              </a:rPr>
              <a:t>https://www.youtube.com/watch?v=xyFsCz6Dn7U</a:t>
            </a:r>
            <a:r>
              <a:rPr lang="en-CA"/>
              <a:t> </a:t>
            </a:r>
            <a:endParaRPr/>
          </a:p>
          <a:p>
            <a:pPr indent="-228600" lvl="0" marL="228600" rtl="0" algn="l">
              <a:lnSpc>
                <a:spcPct val="120000"/>
              </a:lnSpc>
              <a:spcBef>
                <a:spcPts val="1000"/>
              </a:spcBef>
              <a:spcAft>
                <a:spcPts val="0"/>
              </a:spcAft>
              <a:buClr>
                <a:schemeClr val="lt1"/>
              </a:buClr>
              <a:buSzPts val="3000"/>
              <a:buChar char="•"/>
            </a:pPr>
            <a:r>
              <a:rPr lang="en-CA" u="sng">
                <a:solidFill>
                  <a:schemeClr val="hlink"/>
                </a:solidFill>
                <a:hlinkClick r:id="rId4"/>
              </a:rPr>
              <a:t>https://www.youtube.com/watch?v=EwpnMhNkW3E</a:t>
            </a:r>
            <a:r>
              <a:rPr lang="en-CA"/>
              <a:t>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ircuit">
  <a:themeElements>
    <a:clrScheme name="Circuit">
      <a:dk1>
        <a:srgbClr val="000000"/>
      </a:dk1>
      <a:lt1>
        <a:srgbClr val="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2017-08-19T18:35:33Z</dcterms:created>
  <dc:creator>Dallas Rosteski</dc:creator>
</cp:coreProperties>
</file>