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Lst>
  <p:sldSz cy="6858000" cx="12192000"/>
  <p:notesSz cx="6858000" cy="9144000"/>
  <p:embeddedFontLst>
    <p:embeddedFont>
      <p:font typeface="Sorts Mill Goudy"/>
      <p:regular r:id="rId42"/>
      <p: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3840">
          <p15:clr>
            <a:srgbClr val="000000"/>
          </p15:clr>
        </p15:guide>
      </p15:sldGuideLst>
    </p:ext>
    <p:ext uri="http://customooxmlschemas.google.com/">
      <go:slidesCustomData xmlns:go="http://customooxmlschemas.google.com/" r:id="rId44" roundtripDataSignature="AMtx7mgwmPvPXX7KELUFYC5g+qBrFkCeK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font" Target="fonts/SortsMillGoudy-regular.fntdata"/><Relationship Id="rId41" Type="http://schemas.openxmlformats.org/officeDocument/2006/relationships/slide" Target="slides/slide35.xml"/><Relationship Id="rId22" Type="http://schemas.openxmlformats.org/officeDocument/2006/relationships/slide" Target="slides/slide16.xml"/><Relationship Id="rId44" Type="http://customschemas.google.com/relationships/presentationmetadata" Target="metadata"/><Relationship Id="rId21" Type="http://schemas.openxmlformats.org/officeDocument/2006/relationships/slide" Target="slides/slide15.xml"/><Relationship Id="rId43" Type="http://schemas.openxmlformats.org/officeDocument/2006/relationships/font" Target="fonts/SortsMillGoudy-italic.fntdata"/><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9"/>
          <p:cNvSpPr txBox="1"/>
          <p:nvPr>
            <p:ph type="ctrTitle"/>
          </p:nvPr>
        </p:nvSpPr>
        <p:spPr>
          <a:xfrm>
            <a:off x="1370693" y="1769540"/>
            <a:ext cx="9440034" cy="1828801"/>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rmAutofit/>
          </a:bodyPr>
          <a:lstStyle>
            <a:lvl1pPr lvl="0" algn="ctr">
              <a:lnSpc>
                <a:spcPct val="90000"/>
              </a:lnSpc>
              <a:spcBef>
                <a:spcPts val="0"/>
              </a:spcBef>
              <a:spcAft>
                <a:spcPts val="0"/>
              </a:spcAft>
              <a:buClr>
                <a:schemeClr val="lt2"/>
              </a:buClr>
              <a:buSzPts val="5400"/>
              <a:buFont typeface="Sorts Mill Goudy"/>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39"/>
          <p:cNvSpPr txBox="1"/>
          <p:nvPr>
            <p:ph idx="1" type="subTitle"/>
          </p:nvPr>
        </p:nvSpPr>
        <p:spPr>
          <a:xfrm>
            <a:off x="1370693" y="3773489"/>
            <a:ext cx="9440034" cy="1049867"/>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lvl="0" algn="ctr">
              <a:lnSpc>
                <a:spcPct val="110000"/>
              </a:lnSpc>
              <a:spcBef>
                <a:spcPts val="460"/>
              </a:spcBef>
              <a:spcAft>
                <a:spcPts val="0"/>
              </a:spcAft>
              <a:buSzPts val="1610"/>
              <a:buNone/>
              <a:defRPr>
                <a:solidFill>
                  <a:schemeClr val="lt1"/>
                </a:solidFill>
              </a:defRPr>
            </a:lvl1pPr>
            <a:lvl2pPr lvl="1" algn="ctr">
              <a:spcBef>
                <a:spcPts val="600"/>
              </a:spcBef>
              <a:spcAft>
                <a:spcPts val="0"/>
              </a:spcAft>
              <a:buSzPts val="1470"/>
              <a:buNone/>
              <a:defRPr>
                <a:solidFill>
                  <a:schemeClr val="lt1"/>
                </a:solidFill>
              </a:defRPr>
            </a:lvl2pPr>
            <a:lvl3pPr lvl="2" algn="ctr">
              <a:spcBef>
                <a:spcPts val="600"/>
              </a:spcBef>
              <a:spcAft>
                <a:spcPts val="0"/>
              </a:spcAft>
              <a:buSzPts val="1260"/>
              <a:buNone/>
              <a:defRPr>
                <a:solidFill>
                  <a:schemeClr val="lt1"/>
                </a:solidFill>
              </a:defRPr>
            </a:lvl3pPr>
            <a:lvl4pPr lvl="3" algn="ctr">
              <a:spcBef>
                <a:spcPts val="600"/>
              </a:spcBef>
              <a:spcAft>
                <a:spcPts val="0"/>
              </a:spcAft>
              <a:buSzPts val="1120"/>
              <a:buNone/>
              <a:defRPr>
                <a:solidFill>
                  <a:schemeClr val="lt1"/>
                </a:solidFill>
              </a:defRPr>
            </a:lvl4pPr>
            <a:lvl5pPr lvl="4" algn="ctr">
              <a:spcBef>
                <a:spcPts val="600"/>
              </a:spcBef>
              <a:spcAft>
                <a:spcPts val="0"/>
              </a:spcAft>
              <a:buSzPts val="1120"/>
              <a:buNone/>
              <a:defRPr>
                <a:solidFill>
                  <a:schemeClr val="lt1"/>
                </a:solidFill>
              </a:defRPr>
            </a:lvl5pPr>
            <a:lvl6pPr lvl="5" algn="ctr">
              <a:spcBef>
                <a:spcPts val="600"/>
              </a:spcBef>
              <a:spcAft>
                <a:spcPts val="0"/>
              </a:spcAft>
              <a:buSzPts val="980"/>
              <a:buNone/>
              <a:defRPr>
                <a:solidFill>
                  <a:schemeClr val="lt1"/>
                </a:solidFill>
              </a:defRPr>
            </a:lvl6pPr>
            <a:lvl7pPr lvl="6" algn="ctr">
              <a:spcBef>
                <a:spcPts val="600"/>
              </a:spcBef>
              <a:spcAft>
                <a:spcPts val="0"/>
              </a:spcAft>
              <a:buSzPts val="980"/>
              <a:buNone/>
              <a:defRPr>
                <a:solidFill>
                  <a:schemeClr val="lt1"/>
                </a:solidFill>
              </a:defRPr>
            </a:lvl7pPr>
            <a:lvl8pPr lvl="7" algn="ctr">
              <a:spcBef>
                <a:spcPts val="600"/>
              </a:spcBef>
              <a:spcAft>
                <a:spcPts val="0"/>
              </a:spcAft>
              <a:buSzPts val="980"/>
              <a:buNone/>
              <a:defRPr>
                <a:solidFill>
                  <a:schemeClr val="lt1"/>
                </a:solidFill>
              </a:defRPr>
            </a:lvl8pPr>
            <a:lvl9pPr lvl="8" algn="ctr">
              <a:spcBef>
                <a:spcPts val="600"/>
              </a:spcBef>
              <a:spcAft>
                <a:spcPts val="600"/>
              </a:spcAft>
              <a:buSzPts val="980"/>
              <a:buNone/>
              <a:defRPr>
                <a:solidFill>
                  <a:schemeClr val="lt1"/>
                </a:solidFill>
              </a:defRPr>
            </a:lvl9pPr>
          </a:lstStyle>
          <a:p/>
        </p:txBody>
      </p:sp>
      <p:sp>
        <p:nvSpPr>
          <p:cNvPr id="14" name="Google Shape;14;p39"/>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39"/>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39"/>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 name="Shape 23"/>
        <p:cNvGrpSpPr/>
        <p:nvPr/>
      </p:nvGrpSpPr>
      <p:grpSpPr>
        <a:xfrm>
          <a:off x="0" y="0"/>
          <a:ext cx="0" cy="0"/>
          <a:chOff x="0" y="0"/>
          <a:chExt cx="0" cy="0"/>
        </a:xfrm>
      </p:grpSpPr>
      <p:sp>
        <p:nvSpPr>
          <p:cNvPr id="24" name="Google Shape;24;p40"/>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90000"/>
              </a:lnSpc>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0"/>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308610" lvl="0" marL="457200" algn="l">
              <a:lnSpc>
                <a:spcPct val="110000"/>
              </a:lnSpc>
              <a:spcBef>
                <a:spcPts val="360"/>
              </a:spcBef>
              <a:spcAft>
                <a:spcPts val="0"/>
              </a:spcAft>
              <a:buSzPts val="1260"/>
              <a:buChar char="◈"/>
              <a:defRPr/>
            </a:lvl1pPr>
            <a:lvl2pPr indent="-308610" lvl="1" marL="914400" algn="l">
              <a:spcBef>
                <a:spcPts val="600"/>
              </a:spcBef>
              <a:spcAft>
                <a:spcPts val="0"/>
              </a:spcAft>
              <a:buSzPts val="1260"/>
              <a:buChar char="🞚"/>
              <a:defRPr/>
            </a:lvl2pPr>
            <a:lvl3pPr indent="-308610" lvl="2" marL="1371600" algn="l">
              <a:spcBef>
                <a:spcPts val="600"/>
              </a:spcBef>
              <a:spcAft>
                <a:spcPts val="0"/>
              </a:spcAft>
              <a:buSzPts val="1260"/>
              <a:buChar char="◈"/>
              <a:defRPr/>
            </a:lvl3pPr>
            <a:lvl4pPr indent="-308610" lvl="3" marL="1828800" algn="l">
              <a:spcBef>
                <a:spcPts val="600"/>
              </a:spcBef>
              <a:spcAft>
                <a:spcPts val="0"/>
              </a:spcAft>
              <a:buSzPts val="1260"/>
              <a:buChar char="🞚"/>
              <a:defRPr/>
            </a:lvl4pPr>
            <a:lvl5pPr indent="-308610" lvl="4" marL="2286000" algn="l">
              <a:spcBef>
                <a:spcPts val="600"/>
              </a:spcBef>
              <a:spcAft>
                <a:spcPts val="0"/>
              </a:spcAft>
              <a:buSzPts val="1260"/>
              <a:buChar char="◈"/>
              <a:defRPr/>
            </a:lvl5pPr>
            <a:lvl6pPr indent="-308610" lvl="5" marL="2743200" algn="l">
              <a:spcBef>
                <a:spcPts val="600"/>
              </a:spcBef>
              <a:spcAft>
                <a:spcPts val="0"/>
              </a:spcAft>
              <a:buSzPts val="1260"/>
              <a:buChar char="◈"/>
              <a:defRPr/>
            </a:lvl6pPr>
            <a:lvl7pPr indent="-308610" lvl="6" marL="3200400" algn="l">
              <a:spcBef>
                <a:spcPts val="600"/>
              </a:spcBef>
              <a:spcAft>
                <a:spcPts val="0"/>
              </a:spcAft>
              <a:buSzPts val="1260"/>
              <a:buChar char="◈"/>
              <a:defRPr/>
            </a:lvl7pPr>
            <a:lvl8pPr indent="-308609" lvl="7" marL="3657600" algn="l">
              <a:spcBef>
                <a:spcPts val="600"/>
              </a:spcBef>
              <a:spcAft>
                <a:spcPts val="0"/>
              </a:spcAft>
              <a:buSzPts val="1260"/>
              <a:buChar char="◈"/>
              <a:defRPr/>
            </a:lvl8pPr>
            <a:lvl9pPr indent="-308609" lvl="8" marL="4114800" algn="l">
              <a:spcBef>
                <a:spcPts val="600"/>
              </a:spcBef>
              <a:spcAft>
                <a:spcPts val="600"/>
              </a:spcAft>
              <a:buSzPts val="1260"/>
              <a:buChar char="◈"/>
              <a:defRPr/>
            </a:lvl9pPr>
          </a:lstStyle>
          <a:p/>
        </p:txBody>
      </p:sp>
      <p:sp>
        <p:nvSpPr>
          <p:cNvPr id="26" name="Google Shape;26;p40"/>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40"/>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40"/>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9" name="Shape 29"/>
        <p:cNvGrpSpPr/>
        <p:nvPr/>
      </p:nvGrpSpPr>
      <p:grpSpPr>
        <a:xfrm>
          <a:off x="0" y="0"/>
          <a:ext cx="0" cy="0"/>
          <a:chOff x="0" y="0"/>
          <a:chExt cx="0" cy="0"/>
        </a:xfrm>
      </p:grpSpPr>
      <p:sp>
        <p:nvSpPr>
          <p:cNvPr id="30" name="Google Shape;30;p41"/>
          <p:cNvSpPr txBox="1"/>
          <p:nvPr>
            <p:ph type="title"/>
          </p:nvPr>
        </p:nvSpPr>
        <p:spPr>
          <a:xfrm>
            <a:off x="1295401" y="1761067"/>
            <a:ext cx="9590550" cy="1828813"/>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rmAutofit/>
          </a:bodyPr>
          <a:lstStyle>
            <a:lvl1pPr lvl="0" algn="ctr">
              <a:lnSpc>
                <a:spcPct val="90000"/>
              </a:lnSpc>
              <a:spcBef>
                <a:spcPts val="0"/>
              </a:spcBef>
              <a:spcAft>
                <a:spcPts val="0"/>
              </a:spcAft>
              <a:buClr>
                <a:schemeClr val="lt2"/>
              </a:buClr>
              <a:buSzPts val="4000"/>
              <a:buFont typeface="Sorts Mill Goudy"/>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1"/>
          <p:cNvSpPr txBox="1"/>
          <p:nvPr>
            <p:ph idx="1" type="body"/>
          </p:nvPr>
        </p:nvSpPr>
        <p:spPr>
          <a:xfrm>
            <a:off x="1295401" y="3763439"/>
            <a:ext cx="9590550" cy="1333494"/>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10000"/>
              </a:lnSpc>
              <a:spcBef>
                <a:spcPts val="400"/>
              </a:spcBef>
              <a:spcAft>
                <a:spcPts val="0"/>
              </a:spcAft>
              <a:buSzPts val="1400"/>
              <a:buNone/>
              <a:defRPr sz="2000">
                <a:solidFill>
                  <a:schemeClr val="lt1"/>
                </a:solidFill>
              </a:defRPr>
            </a:lvl1pPr>
            <a:lvl2pPr indent="-228600" lvl="1" marL="914400" algn="l">
              <a:spcBef>
                <a:spcPts val="600"/>
              </a:spcBef>
              <a:spcAft>
                <a:spcPts val="0"/>
              </a:spcAft>
              <a:buSzPts val="1260"/>
              <a:buNone/>
              <a:defRPr sz="1800">
                <a:solidFill>
                  <a:schemeClr val="lt1"/>
                </a:solidFill>
              </a:defRPr>
            </a:lvl2pPr>
            <a:lvl3pPr indent="-228600" lvl="2" marL="1371600" algn="l">
              <a:spcBef>
                <a:spcPts val="600"/>
              </a:spcBef>
              <a:spcAft>
                <a:spcPts val="0"/>
              </a:spcAft>
              <a:buSzPts val="1120"/>
              <a:buNone/>
              <a:defRPr sz="1600">
                <a:solidFill>
                  <a:schemeClr val="lt1"/>
                </a:solidFill>
              </a:defRPr>
            </a:lvl3pPr>
            <a:lvl4pPr indent="-228600" lvl="3" marL="1828800" algn="l">
              <a:spcBef>
                <a:spcPts val="600"/>
              </a:spcBef>
              <a:spcAft>
                <a:spcPts val="0"/>
              </a:spcAft>
              <a:buSzPts val="980"/>
              <a:buNone/>
              <a:defRPr sz="1400">
                <a:solidFill>
                  <a:schemeClr val="lt1"/>
                </a:solidFill>
              </a:defRPr>
            </a:lvl4pPr>
            <a:lvl5pPr indent="-228600" lvl="4" marL="2286000" algn="l">
              <a:spcBef>
                <a:spcPts val="600"/>
              </a:spcBef>
              <a:spcAft>
                <a:spcPts val="0"/>
              </a:spcAft>
              <a:buSzPts val="980"/>
              <a:buNone/>
              <a:defRPr sz="1400">
                <a:solidFill>
                  <a:schemeClr val="lt1"/>
                </a:solidFill>
              </a:defRPr>
            </a:lvl5pPr>
            <a:lvl6pPr indent="-228600" lvl="5" marL="2743200" algn="l">
              <a:spcBef>
                <a:spcPts val="600"/>
              </a:spcBef>
              <a:spcAft>
                <a:spcPts val="0"/>
              </a:spcAft>
              <a:buSzPts val="980"/>
              <a:buNone/>
              <a:defRPr sz="1400">
                <a:solidFill>
                  <a:schemeClr val="lt1"/>
                </a:solidFill>
              </a:defRPr>
            </a:lvl6pPr>
            <a:lvl7pPr indent="-228600" lvl="6" marL="3200400" algn="l">
              <a:spcBef>
                <a:spcPts val="600"/>
              </a:spcBef>
              <a:spcAft>
                <a:spcPts val="0"/>
              </a:spcAft>
              <a:buSzPts val="980"/>
              <a:buNone/>
              <a:defRPr sz="1400">
                <a:solidFill>
                  <a:schemeClr val="lt1"/>
                </a:solidFill>
              </a:defRPr>
            </a:lvl7pPr>
            <a:lvl8pPr indent="-228600" lvl="7" marL="3657600" algn="l">
              <a:spcBef>
                <a:spcPts val="600"/>
              </a:spcBef>
              <a:spcAft>
                <a:spcPts val="0"/>
              </a:spcAft>
              <a:buSzPts val="980"/>
              <a:buNone/>
              <a:defRPr sz="1400">
                <a:solidFill>
                  <a:schemeClr val="lt1"/>
                </a:solidFill>
              </a:defRPr>
            </a:lvl8pPr>
            <a:lvl9pPr indent="-228600" lvl="8" marL="4114800" algn="l">
              <a:spcBef>
                <a:spcPts val="600"/>
              </a:spcBef>
              <a:spcAft>
                <a:spcPts val="600"/>
              </a:spcAft>
              <a:buSzPts val="980"/>
              <a:buNone/>
              <a:defRPr sz="1400">
                <a:solidFill>
                  <a:schemeClr val="lt1"/>
                </a:solidFill>
              </a:defRPr>
            </a:lvl9pPr>
          </a:lstStyle>
          <a:p/>
        </p:txBody>
      </p:sp>
      <p:sp>
        <p:nvSpPr>
          <p:cNvPr id="32" name="Google Shape;32;p41"/>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41"/>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41"/>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5" name="Shape 35"/>
        <p:cNvGrpSpPr/>
        <p:nvPr/>
      </p:nvGrpSpPr>
      <p:grpSpPr>
        <a:xfrm>
          <a:off x="0" y="0"/>
          <a:ext cx="0" cy="0"/>
          <a:chOff x="0" y="0"/>
          <a:chExt cx="0" cy="0"/>
        </a:xfrm>
      </p:grpSpPr>
      <p:sp>
        <p:nvSpPr>
          <p:cNvPr id="36" name="Google Shape;36;p38"/>
          <p:cNvSpPr txBox="1"/>
          <p:nvPr>
            <p:ph type="ctrTitle"/>
          </p:nvPr>
        </p:nvSpPr>
        <p:spPr>
          <a:xfrm>
            <a:off x="1370693" y="1769540"/>
            <a:ext cx="9440034" cy="1828801"/>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rmAutofit/>
          </a:bodyPr>
          <a:lstStyle>
            <a:lvl1pPr lvl="0" algn="ctr">
              <a:lnSpc>
                <a:spcPct val="90000"/>
              </a:lnSpc>
              <a:spcBef>
                <a:spcPts val="0"/>
              </a:spcBef>
              <a:spcAft>
                <a:spcPts val="0"/>
              </a:spcAft>
              <a:buClr>
                <a:schemeClr val="lt2"/>
              </a:buClr>
              <a:buSzPts val="5400"/>
              <a:buFont typeface="Sorts Mill Goudy"/>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38"/>
          <p:cNvSpPr txBox="1"/>
          <p:nvPr>
            <p:ph idx="1" type="subTitle"/>
          </p:nvPr>
        </p:nvSpPr>
        <p:spPr>
          <a:xfrm>
            <a:off x="1370693" y="3773489"/>
            <a:ext cx="9440034" cy="1049867"/>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lvl="0" algn="ctr">
              <a:lnSpc>
                <a:spcPct val="110000"/>
              </a:lnSpc>
              <a:spcBef>
                <a:spcPts val="460"/>
              </a:spcBef>
              <a:spcAft>
                <a:spcPts val="0"/>
              </a:spcAft>
              <a:buSzPts val="1610"/>
              <a:buNone/>
              <a:defRPr>
                <a:solidFill>
                  <a:schemeClr val="lt1"/>
                </a:solidFill>
              </a:defRPr>
            </a:lvl1pPr>
            <a:lvl2pPr lvl="1" algn="ctr">
              <a:spcBef>
                <a:spcPts val="600"/>
              </a:spcBef>
              <a:spcAft>
                <a:spcPts val="0"/>
              </a:spcAft>
              <a:buSzPts val="1470"/>
              <a:buNone/>
              <a:defRPr>
                <a:solidFill>
                  <a:schemeClr val="lt1"/>
                </a:solidFill>
              </a:defRPr>
            </a:lvl2pPr>
            <a:lvl3pPr lvl="2" algn="ctr">
              <a:spcBef>
                <a:spcPts val="600"/>
              </a:spcBef>
              <a:spcAft>
                <a:spcPts val="0"/>
              </a:spcAft>
              <a:buSzPts val="1260"/>
              <a:buNone/>
              <a:defRPr>
                <a:solidFill>
                  <a:schemeClr val="lt1"/>
                </a:solidFill>
              </a:defRPr>
            </a:lvl3pPr>
            <a:lvl4pPr lvl="3" algn="ctr">
              <a:spcBef>
                <a:spcPts val="600"/>
              </a:spcBef>
              <a:spcAft>
                <a:spcPts val="0"/>
              </a:spcAft>
              <a:buSzPts val="1120"/>
              <a:buNone/>
              <a:defRPr>
                <a:solidFill>
                  <a:schemeClr val="lt1"/>
                </a:solidFill>
              </a:defRPr>
            </a:lvl4pPr>
            <a:lvl5pPr lvl="4" algn="ctr">
              <a:spcBef>
                <a:spcPts val="600"/>
              </a:spcBef>
              <a:spcAft>
                <a:spcPts val="0"/>
              </a:spcAft>
              <a:buSzPts val="1120"/>
              <a:buNone/>
              <a:defRPr>
                <a:solidFill>
                  <a:schemeClr val="lt1"/>
                </a:solidFill>
              </a:defRPr>
            </a:lvl5pPr>
            <a:lvl6pPr lvl="5" algn="ctr">
              <a:spcBef>
                <a:spcPts val="600"/>
              </a:spcBef>
              <a:spcAft>
                <a:spcPts val="0"/>
              </a:spcAft>
              <a:buSzPts val="980"/>
              <a:buNone/>
              <a:defRPr>
                <a:solidFill>
                  <a:schemeClr val="lt1"/>
                </a:solidFill>
              </a:defRPr>
            </a:lvl6pPr>
            <a:lvl7pPr lvl="6" algn="ctr">
              <a:spcBef>
                <a:spcPts val="600"/>
              </a:spcBef>
              <a:spcAft>
                <a:spcPts val="0"/>
              </a:spcAft>
              <a:buSzPts val="980"/>
              <a:buNone/>
              <a:defRPr>
                <a:solidFill>
                  <a:schemeClr val="lt1"/>
                </a:solidFill>
              </a:defRPr>
            </a:lvl7pPr>
            <a:lvl8pPr lvl="7" algn="ctr">
              <a:spcBef>
                <a:spcPts val="600"/>
              </a:spcBef>
              <a:spcAft>
                <a:spcPts val="0"/>
              </a:spcAft>
              <a:buSzPts val="980"/>
              <a:buNone/>
              <a:defRPr>
                <a:solidFill>
                  <a:schemeClr val="lt1"/>
                </a:solidFill>
              </a:defRPr>
            </a:lvl8pPr>
            <a:lvl9pPr lvl="8" algn="ctr">
              <a:spcBef>
                <a:spcPts val="600"/>
              </a:spcBef>
              <a:spcAft>
                <a:spcPts val="600"/>
              </a:spcAft>
              <a:buSzPts val="980"/>
              <a:buNone/>
              <a:defRPr>
                <a:solidFill>
                  <a:schemeClr val="lt1"/>
                </a:solidFill>
              </a:defRPr>
            </a:lvl9pPr>
          </a:lstStyle>
          <a:p/>
        </p:txBody>
      </p:sp>
      <p:sp>
        <p:nvSpPr>
          <p:cNvPr id="38" name="Google Shape;38;p38"/>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8"/>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38"/>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1" name="Shape 41"/>
        <p:cNvGrpSpPr/>
        <p:nvPr/>
      </p:nvGrpSpPr>
      <p:grpSpPr>
        <a:xfrm>
          <a:off x="0" y="0"/>
          <a:ext cx="0" cy="0"/>
          <a:chOff x="0" y="0"/>
          <a:chExt cx="0" cy="0"/>
        </a:xfrm>
      </p:grpSpPr>
      <p:sp>
        <p:nvSpPr>
          <p:cNvPr id="42" name="Google Shape;42;p42"/>
          <p:cNvSpPr txBox="1"/>
          <p:nvPr>
            <p:ph type="title"/>
          </p:nvPr>
        </p:nvSpPr>
        <p:spPr>
          <a:xfrm>
            <a:off x="913795" y="609600"/>
            <a:ext cx="10353762" cy="1261872"/>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90000"/>
              </a:lnSpc>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42"/>
          <p:cNvSpPr txBox="1"/>
          <p:nvPr>
            <p:ph idx="1" type="body"/>
          </p:nvPr>
        </p:nvSpPr>
        <p:spPr>
          <a:xfrm>
            <a:off x="913795" y="2076450"/>
            <a:ext cx="4856841" cy="3622671"/>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308610" lvl="0" marL="457200" algn="l">
              <a:lnSpc>
                <a:spcPct val="110000"/>
              </a:lnSpc>
              <a:spcBef>
                <a:spcPts val="360"/>
              </a:spcBef>
              <a:spcAft>
                <a:spcPts val="0"/>
              </a:spcAft>
              <a:buSzPts val="1260"/>
              <a:buChar char="◈"/>
              <a:defRPr/>
            </a:lvl1pPr>
            <a:lvl2pPr indent="-308610" lvl="1" marL="914400" algn="l">
              <a:spcBef>
                <a:spcPts val="600"/>
              </a:spcBef>
              <a:spcAft>
                <a:spcPts val="0"/>
              </a:spcAft>
              <a:buSzPts val="1260"/>
              <a:buChar char="🞚"/>
              <a:defRPr/>
            </a:lvl2pPr>
            <a:lvl3pPr indent="-308610" lvl="2" marL="1371600" algn="l">
              <a:spcBef>
                <a:spcPts val="600"/>
              </a:spcBef>
              <a:spcAft>
                <a:spcPts val="0"/>
              </a:spcAft>
              <a:buSzPts val="1260"/>
              <a:buChar char="◈"/>
              <a:defRPr/>
            </a:lvl3pPr>
            <a:lvl4pPr indent="-308610" lvl="3" marL="1828800" algn="l">
              <a:spcBef>
                <a:spcPts val="600"/>
              </a:spcBef>
              <a:spcAft>
                <a:spcPts val="0"/>
              </a:spcAft>
              <a:buSzPts val="1260"/>
              <a:buChar char="🞚"/>
              <a:defRPr/>
            </a:lvl4pPr>
            <a:lvl5pPr indent="-308610" lvl="4" marL="2286000" algn="l">
              <a:spcBef>
                <a:spcPts val="600"/>
              </a:spcBef>
              <a:spcAft>
                <a:spcPts val="0"/>
              </a:spcAft>
              <a:buSzPts val="1260"/>
              <a:buChar char="◈"/>
              <a:defRPr/>
            </a:lvl5pPr>
            <a:lvl6pPr indent="-308610" lvl="5" marL="2743200" algn="l">
              <a:spcBef>
                <a:spcPts val="600"/>
              </a:spcBef>
              <a:spcAft>
                <a:spcPts val="0"/>
              </a:spcAft>
              <a:buSzPts val="1260"/>
              <a:buChar char="◈"/>
              <a:defRPr/>
            </a:lvl6pPr>
            <a:lvl7pPr indent="-308610" lvl="6" marL="3200400" algn="l">
              <a:spcBef>
                <a:spcPts val="600"/>
              </a:spcBef>
              <a:spcAft>
                <a:spcPts val="0"/>
              </a:spcAft>
              <a:buSzPts val="1260"/>
              <a:buChar char="◈"/>
              <a:defRPr/>
            </a:lvl7pPr>
            <a:lvl8pPr indent="-308609" lvl="7" marL="3657600" algn="l">
              <a:spcBef>
                <a:spcPts val="600"/>
              </a:spcBef>
              <a:spcAft>
                <a:spcPts val="0"/>
              </a:spcAft>
              <a:buSzPts val="1260"/>
              <a:buChar char="◈"/>
              <a:defRPr/>
            </a:lvl8pPr>
            <a:lvl9pPr indent="-308609" lvl="8" marL="4114800" algn="l">
              <a:spcBef>
                <a:spcPts val="600"/>
              </a:spcBef>
              <a:spcAft>
                <a:spcPts val="600"/>
              </a:spcAft>
              <a:buSzPts val="1260"/>
              <a:buChar char="◈"/>
              <a:defRPr/>
            </a:lvl9pPr>
          </a:lstStyle>
          <a:p/>
        </p:txBody>
      </p:sp>
      <p:sp>
        <p:nvSpPr>
          <p:cNvPr id="44" name="Google Shape;44;p42"/>
          <p:cNvSpPr txBox="1"/>
          <p:nvPr>
            <p:ph idx="2" type="body"/>
          </p:nvPr>
        </p:nvSpPr>
        <p:spPr>
          <a:xfrm>
            <a:off x="6410716" y="2076451"/>
            <a:ext cx="4856841" cy="3622672"/>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308610" lvl="0" marL="457200" algn="l">
              <a:lnSpc>
                <a:spcPct val="110000"/>
              </a:lnSpc>
              <a:spcBef>
                <a:spcPts val="360"/>
              </a:spcBef>
              <a:spcAft>
                <a:spcPts val="0"/>
              </a:spcAft>
              <a:buSzPts val="1260"/>
              <a:buChar char="◈"/>
              <a:defRPr/>
            </a:lvl1pPr>
            <a:lvl2pPr indent="-308610" lvl="1" marL="914400" algn="l">
              <a:spcBef>
                <a:spcPts val="600"/>
              </a:spcBef>
              <a:spcAft>
                <a:spcPts val="0"/>
              </a:spcAft>
              <a:buSzPts val="1260"/>
              <a:buChar char="🞚"/>
              <a:defRPr/>
            </a:lvl2pPr>
            <a:lvl3pPr indent="-308610" lvl="2" marL="1371600" algn="l">
              <a:spcBef>
                <a:spcPts val="600"/>
              </a:spcBef>
              <a:spcAft>
                <a:spcPts val="0"/>
              </a:spcAft>
              <a:buSzPts val="1260"/>
              <a:buChar char="◈"/>
              <a:defRPr/>
            </a:lvl3pPr>
            <a:lvl4pPr indent="-308610" lvl="3" marL="1828800" algn="l">
              <a:spcBef>
                <a:spcPts val="600"/>
              </a:spcBef>
              <a:spcAft>
                <a:spcPts val="0"/>
              </a:spcAft>
              <a:buSzPts val="1260"/>
              <a:buChar char="🞚"/>
              <a:defRPr/>
            </a:lvl4pPr>
            <a:lvl5pPr indent="-308610" lvl="4" marL="2286000" algn="l">
              <a:spcBef>
                <a:spcPts val="600"/>
              </a:spcBef>
              <a:spcAft>
                <a:spcPts val="0"/>
              </a:spcAft>
              <a:buSzPts val="1260"/>
              <a:buChar char="◈"/>
              <a:defRPr/>
            </a:lvl5pPr>
            <a:lvl6pPr indent="-308610" lvl="5" marL="2743200" algn="l">
              <a:spcBef>
                <a:spcPts val="600"/>
              </a:spcBef>
              <a:spcAft>
                <a:spcPts val="0"/>
              </a:spcAft>
              <a:buSzPts val="1260"/>
              <a:buChar char="◈"/>
              <a:defRPr/>
            </a:lvl6pPr>
            <a:lvl7pPr indent="-308610" lvl="6" marL="3200400" algn="l">
              <a:spcBef>
                <a:spcPts val="600"/>
              </a:spcBef>
              <a:spcAft>
                <a:spcPts val="0"/>
              </a:spcAft>
              <a:buSzPts val="1260"/>
              <a:buChar char="◈"/>
              <a:defRPr/>
            </a:lvl7pPr>
            <a:lvl8pPr indent="-308609" lvl="7" marL="3657600" algn="l">
              <a:spcBef>
                <a:spcPts val="600"/>
              </a:spcBef>
              <a:spcAft>
                <a:spcPts val="0"/>
              </a:spcAft>
              <a:buSzPts val="1260"/>
              <a:buChar char="◈"/>
              <a:defRPr/>
            </a:lvl8pPr>
            <a:lvl9pPr indent="-308609" lvl="8" marL="4114800" algn="l">
              <a:spcBef>
                <a:spcPts val="600"/>
              </a:spcBef>
              <a:spcAft>
                <a:spcPts val="600"/>
              </a:spcAft>
              <a:buSzPts val="1260"/>
              <a:buChar char="◈"/>
              <a:defRPr/>
            </a:lvl9pPr>
          </a:lstStyle>
          <a:p/>
        </p:txBody>
      </p:sp>
      <p:sp>
        <p:nvSpPr>
          <p:cNvPr id="45" name="Google Shape;45;p42"/>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42"/>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42"/>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8" name="Shape 48"/>
        <p:cNvGrpSpPr/>
        <p:nvPr/>
      </p:nvGrpSpPr>
      <p:grpSpPr>
        <a:xfrm>
          <a:off x="0" y="0"/>
          <a:ext cx="0" cy="0"/>
          <a:chOff x="0" y="0"/>
          <a:chExt cx="0" cy="0"/>
        </a:xfrm>
      </p:grpSpPr>
      <p:pic>
        <p:nvPicPr>
          <p:cNvPr descr="Slate-V2-HD-compPhotoInset.png" id="49" name="Google Shape;49;p43"/>
          <p:cNvPicPr preferRelativeResize="0"/>
          <p:nvPr/>
        </p:nvPicPr>
        <p:blipFill rotWithShape="1">
          <a:blip r:embed="rId2">
            <a:alphaModFix/>
          </a:blip>
          <a:srcRect b="0" l="0" r="0" t="0"/>
          <a:stretch/>
        </p:blipFill>
        <p:spPr>
          <a:xfrm>
            <a:off x="913795" y="1734506"/>
            <a:ext cx="5029200" cy="4099959"/>
          </a:xfrm>
          <a:prstGeom prst="rect">
            <a:avLst/>
          </a:prstGeom>
          <a:noFill/>
          <a:ln>
            <a:noFill/>
          </a:ln>
        </p:spPr>
      </p:pic>
      <p:pic>
        <p:nvPicPr>
          <p:cNvPr descr="Slate-V2-HD-compPhotoInset.png" id="50" name="Google Shape;50;p43"/>
          <p:cNvPicPr preferRelativeResize="0"/>
          <p:nvPr/>
        </p:nvPicPr>
        <p:blipFill rotWithShape="1">
          <a:blip r:embed="rId2">
            <a:alphaModFix/>
          </a:blip>
          <a:srcRect b="0" l="0" r="0" t="0"/>
          <a:stretch/>
        </p:blipFill>
        <p:spPr>
          <a:xfrm>
            <a:off x="6238357" y="1734506"/>
            <a:ext cx="5029200" cy="4099959"/>
          </a:xfrm>
          <a:prstGeom prst="rect">
            <a:avLst/>
          </a:prstGeom>
          <a:noFill/>
          <a:ln>
            <a:noFill/>
          </a:ln>
        </p:spPr>
      </p:pic>
      <p:sp>
        <p:nvSpPr>
          <p:cNvPr id="51" name="Google Shape;51;p43"/>
          <p:cNvSpPr txBox="1"/>
          <p:nvPr>
            <p:ph type="title"/>
          </p:nvPr>
        </p:nvSpPr>
        <p:spPr>
          <a:xfrm>
            <a:off x="913795" y="609600"/>
            <a:ext cx="10353762" cy="97045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90000"/>
              </a:lnSpc>
              <a:spcBef>
                <a:spcPts val="0"/>
              </a:spcBef>
              <a:spcAft>
                <a:spcPts val="0"/>
              </a:spcAft>
              <a:buClr>
                <a:schemeClr val="lt2"/>
              </a:buClr>
              <a:buSzPts val="4600"/>
              <a:buFont typeface="Sorts Mill Goudy"/>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43"/>
          <p:cNvSpPr txBox="1"/>
          <p:nvPr>
            <p:ph idx="1" type="body"/>
          </p:nvPr>
        </p:nvSpPr>
        <p:spPr>
          <a:xfrm>
            <a:off x="1046013" y="1855153"/>
            <a:ext cx="4764764" cy="692494"/>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lnSpc>
                <a:spcPct val="110000"/>
              </a:lnSpc>
              <a:spcBef>
                <a:spcPts val="480"/>
              </a:spcBef>
              <a:spcAft>
                <a:spcPts val="0"/>
              </a:spcAft>
              <a:buSzPts val="1680"/>
              <a:buNone/>
              <a:defRPr b="0" sz="2400"/>
            </a:lvl1pPr>
            <a:lvl2pPr indent="-228600" lvl="1" marL="914400" algn="l">
              <a:spcBef>
                <a:spcPts val="600"/>
              </a:spcBef>
              <a:spcAft>
                <a:spcPts val="0"/>
              </a:spcAft>
              <a:buSzPts val="1400"/>
              <a:buNone/>
              <a:defRPr b="1" sz="2000"/>
            </a:lvl2pPr>
            <a:lvl3pPr indent="-228600" lvl="2" marL="1371600" algn="l">
              <a:spcBef>
                <a:spcPts val="600"/>
              </a:spcBef>
              <a:spcAft>
                <a:spcPts val="0"/>
              </a:spcAft>
              <a:buSzPts val="1260"/>
              <a:buNone/>
              <a:defRPr b="1" sz="1800"/>
            </a:lvl3pPr>
            <a:lvl4pPr indent="-228600" lvl="3" marL="1828800" algn="l">
              <a:spcBef>
                <a:spcPts val="600"/>
              </a:spcBef>
              <a:spcAft>
                <a:spcPts val="0"/>
              </a:spcAft>
              <a:buSzPts val="1120"/>
              <a:buNone/>
              <a:defRPr b="1" sz="1600"/>
            </a:lvl4pPr>
            <a:lvl5pPr indent="-228600" lvl="4" marL="2286000" algn="l">
              <a:spcBef>
                <a:spcPts val="600"/>
              </a:spcBef>
              <a:spcAft>
                <a:spcPts val="0"/>
              </a:spcAft>
              <a:buSzPts val="1120"/>
              <a:buNone/>
              <a:defRPr b="1" sz="1600"/>
            </a:lvl5pPr>
            <a:lvl6pPr indent="-228600" lvl="5" marL="2743200" algn="l">
              <a:spcBef>
                <a:spcPts val="600"/>
              </a:spcBef>
              <a:spcAft>
                <a:spcPts val="0"/>
              </a:spcAft>
              <a:buSzPts val="1120"/>
              <a:buNone/>
              <a:defRPr b="1" sz="1600"/>
            </a:lvl6pPr>
            <a:lvl7pPr indent="-228600" lvl="6" marL="3200400" algn="l">
              <a:spcBef>
                <a:spcPts val="600"/>
              </a:spcBef>
              <a:spcAft>
                <a:spcPts val="0"/>
              </a:spcAft>
              <a:buSzPts val="1120"/>
              <a:buNone/>
              <a:defRPr b="1" sz="1600"/>
            </a:lvl7pPr>
            <a:lvl8pPr indent="-228600" lvl="7" marL="3657600" algn="l">
              <a:spcBef>
                <a:spcPts val="600"/>
              </a:spcBef>
              <a:spcAft>
                <a:spcPts val="0"/>
              </a:spcAft>
              <a:buSzPts val="1120"/>
              <a:buNone/>
              <a:defRPr b="1" sz="1600"/>
            </a:lvl8pPr>
            <a:lvl9pPr indent="-228600" lvl="8" marL="4114800" algn="l">
              <a:spcBef>
                <a:spcPts val="600"/>
              </a:spcBef>
              <a:spcAft>
                <a:spcPts val="600"/>
              </a:spcAft>
              <a:buSzPts val="1120"/>
              <a:buNone/>
              <a:defRPr b="1" sz="1600"/>
            </a:lvl9pPr>
          </a:lstStyle>
          <a:p/>
        </p:txBody>
      </p:sp>
      <p:sp>
        <p:nvSpPr>
          <p:cNvPr id="53" name="Google Shape;53;p43"/>
          <p:cNvSpPr txBox="1"/>
          <p:nvPr>
            <p:ph idx="2" type="body"/>
          </p:nvPr>
        </p:nvSpPr>
        <p:spPr>
          <a:xfrm>
            <a:off x="1046013" y="2702103"/>
            <a:ext cx="4764764" cy="3043533"/>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308610" lvl="0" marL="457200" algn="l">
              <a:lnSpc>
                <a:spcPct val="110000"/>
              </a:lnSpc>
              <a:spcBef>
                <a:spcPts val="360"/>
              </a:spcBef>
              <a:spcAft>
                <a:spcPts val="0"/>
              </a:spcAft>
              <a:buSzPts val="1260"/>
              <a:buChar char="◈"/>
              <a:defRPr sz="1800"/>
            </a:lvl1pPr>
            <a:lvl2pPr indent="-299719" lvl="1" marL="914400" algn="l">
              <a:spcBef>
                <a:spcPts val="600"/>
              </a:spcBef>
              <a:spcAft>
                <a:spcPts val="0"/>
              </a:spcAft>
              <a:buSzPts val="1120"/>
              <a:buChar char="🞚"/>
              <a:defRPr sz="1600"/>
            </a:lvl2pPr>
            <a:lvl3pPr indent="-290830" lvl="2" marL="1371600" algn="l">
              <a:spcBef>
                <a:spcPts val="600"/>
              </a:spcBef>
              <a:spcAft>
                <a:spcPts val="0"/>
              </a:spcAft>
              <a:buSzPts val="980"/>
              <a:buChar char="◈"/>
              <a:defRPr sz="1400"/>
            </a:lvl3pPr>
            <a:lvl4pPr indent="-281939" lvl="3" marL="1828800" algn="l">
              <a:spcBef>
                <a:spcPts val="600"/>
              </a:spcBef>
              <a:spcAft>
                <a:spcPts val="0"/>
              </a:spcAft>
              <a:buSzPts val="840"/>
              <a:buChar char="🞚"/>
              <a:defRPr sz="1200"/>
            </a:lvl4pPr>
            <a:lvl5pPr indent="-281939" lvl="4" marL="2286000" algn="l">
              <a:spcBef>
                <a:spcPts val="600"/>
              </a:spcBef>
              <a:spcAft>
                <a:spcPts val="0"/>
              </a:spcAft>
              <a:buSzPts val="840"/>
              <a:buChar char="◈"/>
              <a:defRPr sz="1200"/>
            </a:lvl5pPr>
            <a:lvl6pPr indent="-308610" lvl="5" marL="2743200" algn="l">
              <a:spcBef>
                <a:spcPts val="600"/>
              </a:spcBef>
              <a:spcAft>
                <a:spcPts val="0"/>
              </a:spcAft>
              <a:buSzPts val="1260"/>
              <a:buChar char="◈"/>
              <a:defRPr/>
            </a:lvl6pPr>
            <a:lvl7pPr indent="-308610" lvl="6" marL="3200400" algn="l">
              <a:spcBef>
                <a:spcPts val="600"/>
              </a:spcBef>
              <a:spcAft>
                <a:spcPts val="0"/>
              </a:spcAft>
              <a:buSzPts val="1260"/>
              <a:buChar char="◈"/>
              <a:defRPr/>
            </a:lvl7pPr>
            <a:lvl8pPr indent="-308609" lvl="7" marL="3657600" algn="l">
              <a:spcBef>
                <a:spcPts val="600"/>
              </a:spcBef>
              <a:spcAft>
                <a:spcPts val="0"/>
              </a:spcAft>
              <a:buSzPts val="1260"/>
              <a:buChar char="◈"/>
              <a:defRPr/>
            </a:lvl8pPr>
            <a:lvl9pPr indent="-308609" lvl="8" marL="4114800" algn="l">
              <a:spcBef>
                <a:spcPts val="600"/>
              </a:spcBef>
              <a:spcAft>
                <a:spcPts val="600"/>
              </a:spcAft>
              <a:buSzPts val="1260"/>
              <a:buChar char="◈"/>
              <a:defRPr/>
            </a:lvl9pPr>
          </a:lstStyle>
          <a:p/>
        </p:txBody>
      </p:sp>
      <p:sp>
        <p:nvSpPr>
          <p:cNvPr id="54" name="Google Shape;54;p43"/>
          <p:cNvSpPr txBox="1"/>
          <p:nvPr>
            <p:ph idx="3" type="body"/>
          </p:nvPr>
        </p:nvSpPr>
        <p:spPr>
          <a:xfrm>
            <a:off x="6363166" y="1855152"/>
            <a:ext cx="4779582" cy="692495"/>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lnSpc>
                <a:spcPct val="110000"/>
              </a:lnSpc>
              <a:spcBef>
                <a:spcPts val="480"/>
              </a:spcBef>
              <a:spcAft>
                <a:spcPts val="0"/>
              </a:spcAft>
              <a:buSzPts val="1680"/>
              <a:buNone/>
              <a:defRPr b="0" sz="2400"/>
            </a:lvl1pPr>
            <a:lvl2pPr indent="-228600" lvl="1" marL="914400" algn="l">
              <a:spcBef>
                <a:spcPts val="600"/>
              </a:spcBef>
              <a:spcAft>
                <a:spcPts val="0"/>
              </a:spcAft>
              <a:buSzPts val="1400"/>
              <a:buNone/>
              <a:defRPr b="1" sz="2000"/>
            </a:lvl2pPr>
            <a:lvl3pPr indent="-228600" lvl="2" marL="1371600" algn="l">
              <a:spcBef>
                <a:spcPts val="600"/>
              </a:spcBef>
              <a:spcAft>
                <a:spcPts val="0"/>
              </a:spcAft>
              <a:buSzPts val="1260"/>
              <a:buNone/>
              <a:defRPr b="1" sz="1800"/>
            </a:lvl3pPr>
            <a:lvl4pPr indent="-228600" lvl="3" marL="1828800" algn="l">
              <a:spcBef>
                <a:spcPts val="600"/>
              </a:spcBef>
              <a:spcAft>
                <a:spcPts val="0"/>
              </a:spcAft>
              <a:buSzPts val="1120"/>
              <a:buNone/>
              <a:defRPr b="1" sz="1600"/>
            </a:lvl4pPr>
            <a:lvl5pPr indent="-228600" lvl="4" marL="2286000" algn="l">
              <a:spcBef>
                <a:spcPts val="600"/>
              </a:spcBef>
              <a:spcAft>
                <a:spcPts val="0"/>
              </a:spcAft>
              <a:buSzPts val="1120"/>
              <a:buNone/>
              <a:defRPr b="1" sz="1600"/>
            </a:lvl5pPr>
            <a:lvl6pPr indent="-228600" lvl="5" marL="2743200" algn="l">
              <a:spcBef>
                <a:spcPts val="600"/>
              </a:spcBef>
              <a:spcAft>
                <a:spcPts val="0"/>
              </a:spcAft>
              <a:buSzPts val="1120"/>
              <a:buNone/>
              <a:defRPr b="1" sz="1600"/>
            </a:lvl6pPr>
            <a:lvl7pPr indent="-228600" lvl="6" marL="3200400" algn="l">
              <a:spcBef>
                <a:spcPts val="600"/>
              </a:spcBef>
              <a:spcAft>
                <a:spcPts val="0"/>
              </a:spcAft>
              <a:buSzPts val="1120"/>
              <a:buNone/>
              <a:defRPr b="1" sz="1600"/>
            </a:lvl7pPr>
            <a:lvl8pPr indent="-228600" lvl="7" marL="3657600" algn="l">
              <a:spcBef>
                <a:spcPts val="600"/>
              </a:spcBef>
              <a:spcAft>
                <a:spcPts val="0"/>
              </a:spcAft>
              <a:buSzPts val="1120"/>
              <a:buNone/>
              <a:defRPr b="1" sz="1600"/>
            </a:lvl8pPr>
            <a:lvl9pPr indent="-228600" lvl="8" marL="4114800" algn="l">
              <a:spcBef>
                <a:spcPts val="600"/>
              </a:spcBef>
              <a:spcAft>
                <a:spcPts val="600"/>
              </a:spcAft>
              <a:buSzPts val="1120"/>
              <a:buNone/>
              <a:defRPr b="1" sz="1600"/>
            </a:lvl9pPr>
          </a:lstStyle>
          <a:p/>
        </p:txBody>
      </p:sp>
      <p:sp>
        <p:nvSpPr>
          <p:cNvPr id="55" name="Google Shape;55;p43"/>
          <p:cNvSpPr txBox="1"/>
          <p:nvPr>
            <p:ph idx="4" type="body"/>
          </p:nvPr>
        </p:nvSpPr>
        <p:spPr>
          <a:xfrm>
            <a:off x="6363167" y="2702103"/>
            <a:ext cx="4779581" cy="3043533"/>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308610" lvl="0" marL="457200" algn="l">
              <a:lnSpc>
                <a:spcPct val="110000"/>
              </a:lnSpc>
              <a:spcBef>
                <a:spcPts val="360"/>
              </a:spcBef>
              <a:spcAft>
                <a:spcPts val="0"/>
              </a:spcAft>
              <a:buSzPts val="1260"/>
              <a:buChar char="◈"/>
              <a:defRPr sz="1800"/>
            </a:lvl1pPr>
            <a:lvl2pPr indent="-299719" lvl="1" marL="914400" algn="l">
              <a:spcBef>
                <a:spcPts val="600"/>
              </a:spcBef>
              <a:spcAft>
                <a:spcPts val="0"/>
              </a:spcAft>
              <a:buSzPts val="1120"/>
              <a:buChar char="🞚"/>
              <a:defRPr sz="1600"/>
            </a:lvl2pPr>
            <a:lvl3pPr indent="-290830" lvl="2" marL="1371600" algn="l">
              <a:spcBef>
                <a:spcPts val="600"/>
              </a:spcBef>
              <a:spcAft>
                <a:spcPts val="0"/>
              </a:spcAft>
              <a:buSzPts val="980"/>
              <a:buChar char="◈"/>
              <a:defRPr sz="1400"/>
            </a:lvl3pPr>
            <a:lvl4pPr indent="-281939" lvl="3" marL="1828800" algn="l">
              <a:spcBef>
                <a:spcPts val="600"/>
              </a:spcBef>
              <a:spcAft>
                <a:spcPts val="0"/>
              </a:spcAft>
              <a:buSzPts val="840"/>
              <a:buChar char="🞚"/>
              <a:defRPr sz="1200"/>
            </a:lvl4pPr>
            <a:lvl5pPr indent="-281939" lvl="4" marL="2286000" algn="l">
              <a:spcBef>
                <a:spcPts val="600"/>
              </a:spcBef>
              <a:spcAft>
                <a:spcPts val="0"/>
              </a:spcAft>
              <a:buSzPts val="840"/>
              <a:buChar char="◈"/>
              <a:defRPr sz="1200"/>
            </a:lvl5pPr>
            <a:lvl6pPr indent="-308610" lvl="5" marL="2743200" algn="l">
              <a:spcBef>
                <a:spcPts val="600"/>
              </a:spcBef>
              <a:spcAft>
                <a:spcPts val="0"/>
              </a:spcAft>
              <a:buSzPts val="1260"/>
              <a:buChar char="◈"/>
              <a:defRPr/>
            </a:lvl6pPr>
            <a:lvl7pPr indent="-308610" lvl="6" marL="3200400" algn="l">
              <a:spcBef>
                <a:spcPts val="600"/>
              </a:spcBef>
              <a:spcAft>
                <a:spcPts val="0"/>
              </a:spcAft>
              <a:buSzPts val="1260"/>
              <a:buChar char="◈"/>
              <a:defRPr/>
            </a:lvl7pPr>
            <a:lvl8pPr indent="-308609" lvl="7" marL="3657600" algn="l">
              <a:spcBef>
                <a:spcPts val="600"/>
              </a:spcBef>
              <a:spcAft>
                <a:spcPts val="0"/>
              </a:spcAft>
              <a:buSzPts val="1260"/>
              <a:buChar char="◈"/>
              <a:defRPr/>
            </a:lvl8pPr>
            <a:lvl9pPr indent="-308609" lvl="8" marL="4114800" algn="l">
              <a:spcBef>
                <a:spcPts val="600"/>
              </a:spcBef>
              <a:spcAft>
                <a:spcPts val="600"/>
              </a:spcAft>
              <a:buSzPts val="1260"/>
              <a:buChar char="◈"/>
              <a:defRPr/>
            </a:lvl9pPr>
          </a:lstStyle>
          <a:p/>
        </p:txBody>
      </p:sp>
      <p:sp>
        <p:nvSpPr>
          <p:cNvPr id="56" name="Google Shape;56;p43"/>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3"/>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43"/>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sp>
        <p:nvSpPr>
          <p:cNvPr id="60" name="Google Shape;60;p44"/>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90000"/>
              </a:lnSpc>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44"/>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44"/>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44"/>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4" name="Shape 64"/>
        <p:cNvGrpSpPr/>
        <p:nvPr/>
      </p:nvGrpSpPr>
      <p:grpSpPr>
        <a:xfrm>
          <a:off x="0" y="0"/>
          <a:ext cx="0" cy="0"/>
          <a:chOff x="0" y="0"/>
          <a:chExt cx="0" cy="0"/>
        </a:xfrm>
      </p:grpSpPr>
      <p:sp>
        <p:nvSpPr>
          <p:cNvPr id="65" name="Google Shape;65;p45"/>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45"/>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45"/>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8" name="Shape 68"/>
        <p:cNvGrpSpPr/>
        <p:nvPr/>
      </p:nvGrpSpPr>
      <p:grpSpPr>
        <a:xfrm>
          <a:off x="0" y="0"/>
          <a:ext cx="0" cy="0"/>
          <a:chOff x="0" y="0"/>
          <a:chExt cx="0" cy="0"/>
        </a:xfrm>
      </p:grpSpPr>
      <p:sp>
        <p:nvSpPr>
          <p:cNvPr id="69" name="Google Shape;69;p46"/>
          <p:cNvSpPr txBox="1"/>
          <p:nvPr>
            <p:ph type="title"/>
          </p:nvPr>
        </p:nvSpPr>
        <p:spPr>
          <a:xfrm>
            <a:off x="913795" y="609600"/>
            <a:ext cx="3706889" cy="1821918"/>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rmAutofit/>
          </a:bodyPr>
          <a:lstStyle>
            <a:lvl1pPr lvl="0" algn="ctr">
              <a:lnSpc>
                <a:spcPct val="90000"/>
              </a:lnSpc>
              <a:spcBef>
                <a:spcPts val="0"/>
              </a:spcBef>
              <a:spcAft>
                <a:spcPts val="0"/>
              </a:spcAft>
              <a:buClr>
                <a:schemeClr val="lt2"/>
              </a:buClr>
              <a:buSzPts val="2800"/>
              <a:buFont typeface="Sorts Mill Goudy"/>
              <a:buNone/>
              <a:defRPr b="0" sz="2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46"/>
          <p:cNvSpPr txBox="1"/>
          <p:nvPr>
            <p:ph idx="1" type="body"/>
          </p:nvPr>
        </p:nvSpPr>
        <p:spPr>
          <a:xfrm>
            <a:off x="4855633" y="609600"/>
            <a:ext cx="6411924" cy="5080001"/>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308610" lvl="0" marL="457200" algn="l">
              <a:lnSpc>
                <a:spcPct val="110000"/>
              </a:lnSpc>
              <a:spcBef>
                <a:spcPts val="360"/>
              </a:spcBef>
              <a:spcAft>
                <a:spcPts val="0"/>
              </a:spcAft>
              <a:buSzPts val="1260"/>
              <a:buChar char="◈"/>
              <a:defRPr/>
            </a:lvl1pPr>
            <a:lvl2pPr indent="-308610" lvl="1" marL="914400" algn="l">
              <a:spcBef>
                <a:spcPts val="600"/>
              </a:spcBef>
              <a:spcAft>
                <a:spcPts val="0"/>
              </a:spcAft>
              <a:buSzPts val="1260"/>
              <a:buChar char="🞚"/>
              <a:defRPr/>
            </a:lvl2pPr>
            <a:lvl3pPr indent="-308610" lvl="2" marL="1371600" algn="l">
              <a:spcBef>
                <a:spcPts val="600"/>
              </a:spcBef>
              <a:spcAft>
                <a:spcPts val="0"/>
              </a:spcAft>
              <a:buSzPts val="1260"/>
              <a:buChar char="◈"/>
              <a:defRPr/>
            </a:lvl3pPr>
            <a:lvl4pPr indent="-308610" lvl="3" marL="1828800" algn="l">
              <a:spcBef>
                <a:spcPts val="600"/>
              </a:spcBef>
              <a:spcAft>
                <a:spcPts val="0"/>
              </a:spcAft>
              <a:buSzPts val="1260"/>
              <a:buChar char="🞚"/>
              <a:defRPr/>
            </a:lvl4pPr>
            <a:lvl5pPr indent="-308610" lvl="4" marL="2286000" algn="l">
              <a:spcBef>
                <a:spcPts val="600"/>
              </a:spcBef>
              <a:spcAft>
                <a:spcPts val="0"/>
              </a:spcAft>
              <a:buSzPts val="1260"/>
              <a:buChar char="◈"/>
              <a:defRPr/>
            </a:lvl5pPr>
            <a:lvl6pPr indent="-308610" lvl="5" marL="2743200" algn="l">
              <a:spcBef>
                <a:spcPts val="600"/>
              </a:spcBef>
              <a:spcAft>
                <a:spcPts val="0"/>
              </a:spcAft>
              <a:buSzPts val="1260"/>
              <a:buChar char="◈"/>
              <a:defRPr/>
            </a:lvl6pPr>
            <a:lvl7pPr indent="-308610" lvl="6" marL="3200400" algn="l">
              <a:spcBef>
                <a:spcPts val="600"/>
              </a:spcBef>
              <a:spcAft>
                <a:spcPts val="0"/>
              </a:spcAft>
              <a:buSzPts val="1260"/>
              <a:buChar char="◈"/>
              <a:defRPr/>
            </a:lvl7pPr>
            <a:lvl8pPr indent="-308609" lvl="7" marL="3657600" algn="l">
              <a:spcBef>
                <a:spcPts val="600"/>
              </a:spcBef>
              <a:spcAft>
                <a:spcPts val="0"/>
              </a:spcAft>
              <a:buSzPts val="1260"/>
              <a:buChar char="◈"/>
              <a:defRPr/>
            </a:lvl8pPr>
            <a:lvl9pPr indent="-308609" lvl="8" marL="4114800" algn="l">
              <a:spcBef>
                <a:spcPts val="600"/>
              </a:spcBef>
              <a:spcAft>
                <a:spcPts val="600"/>
              </a:spcAft>
              <a:buSzPts val="1260"/>
              <a:buChar char="◈"/>
              <a:defRPr/>
            </a:lvl9pPr>
          </a:lstStyle>
          <a:p/>
        </p:txBody>
      </p:sp>
      <p:sp>
        <p:nvSpPr>
          <p:cNvPr id="71" name="Google Shape;71;p46"/>
          <p:cNvSpPr txBox="1"/>
          <p:nvPr>
            <p:ph idx="2" type="body"/>
          </p:nvPr>
        </p:nvSpPr>
        <p:spPr>
          <a:xfrm>
            <a:off x="913795" y="2673351"/>
            <a:ext cx="3706889" cy="3016250"/>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10000"/>
              </a:lnSpc>
              <a:spcBef>
                <a:spcPts val="320"/>
              </a:spcBef>
              <a:spcAft>
                <a:spcPts val="0"/>
              </a:spcAft>
              <a:buSzPts val="1120"/>
              <a:buNone/>
              <a:defRPr sz="1600"/>
            </a:lvl1pPr>
            <a:lvl2pPr indent="-228600" lvl="1" marL="914400" algn="l">
              <a:spcBef>
                <a:spcPts val="600"/>
              </a:spcBef>
              <a:spcAft>
                <a:spcPts val="0"/>
              </a:spcAft>
              <a:buSzPts val="840"/>
              <a:buNone/>
              <a:defRPr sz="1200"/>
            </a:lvl2pPr>
            <a:lvl3pPr indent="-228600" lvl="2" marL="1371600" algn="l">
              <a:spcBef>
                <a:spcPts val="600"/>
              </a:spcBef>
              <a:spcAft>
                <a:spcPts val="0"/>
              </a:spcAft>
              <a:buSzPts val="700"/>
              <a:buNone/>
              <a:defRPr sz="1000"/>
            </a:lvl3pPr>
            <a:lvl4pPr indent="-228600" lvl="3" marL="1828800" algn="l">
              <a:spcBef>
                <a:spcPts val="600"/>
              </a:spcBef>
              <a:spcAft>
                <a:spcPts val="0"/>
              </a:spcAft>
              <a:buSzPts val="630"/>
              <a:buNone/>
              <a:defRPr sz="900"/>
            </a:lvl4pPr>
            <a:lvl5pPr indent="-228600" lvl="4" marL="2286000" algn="l">
              <a:spcBef>
                <a:spcPts val="600"/>
              </a:spcBef>
              <a:spcAft>
                <a:spcPts val="0"/>
              </a:spcAft>
              <a:buSzPts val="630"/>
              <a:buNone/>
              <a:defRPr sz="900"/>
            </a:lvl5pPr>
            <a:lvl6pPr indent="-228600" lvl="5" marL="2743200" algn="l">
              <a:spcBef>
                <a:spcPts val="600"/>
              </a:spcBef>
              <a:spcAft>
                <a:spcPts val="0"/>
              </a:spcAft>
              <a:buSzPts val="630"/>
              <a:buNone/>
              <a:defRPr sz="900"/>
            </a:lvl6pPr>
            <a:lvl7pPr indent="-228600" lvl="6" marL="3200400" algn="l">
              <a:spcBef>
                <a:spcPts val="600"/>
              </a:spcBef>
              <a:spcAft>
                <a:spcPts val="0"/>
              </a:spcAft>
              <a:buSzPts val="630"/>
              <a:buNone/>
              <a:defRPr sz="900"/>
            </a:lvl7pPr>
            <a:lvl8pPr indent="-228600" lvl="7" marL="3657600" algn="l">
              <a:spcBef>
                <a:spcPts val="600"/>
              </a:spcBef>
              <a:spcAft>
                <a:spcPts val="0"/>
              </a:spcAft>
              <a:buSzPts val="630"/>
              <a:buNone/>
              <a:defRPr sz="900"/>
            </a:lvl8pPr>
            <a:lvl9pPr indent="-228600" lvl="8" marL="4114800" algn="l">
              <a:spcBef>
                <a:spcPts val="600"/>
              </a:spcBef>
              <a:spcAft>
                <a:spcPts val="600"/>
              </a:spcAft>
              <a:buSzPts val="630"/>
              <a:buNone/>
              <a:defRPr sz="900"/>
            </a:lvl9pPr>
          </a:lstStyle>
          <a:p/>
        </p:txBody>
      </p:sp>
      <p:sp>
        <p:nvSpPr>
          <p:cNvPr id="72" name="Google Shape;72;p46"/>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46"/>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46"/>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5" name="Shape 75"/>
        <p:cNvGrpSpPr/>
        <p:nvPr/>
      </p:nvGrpSpPr>
      <p:grpSpPr>
        <a:xfrm>
          <a:off x="0" y="0"/>
          <a:ext cx="0" cy="0"/>
          <a:chOff x="0" y="0"/>
          <a:chExt cx="0" cy="0"/>
        </a:xfrm>
      </p:grpSpPr>
      <p:pic>
        <p:nvPicPr>
          <p:cNvPr descr="Slate-V2-HD-vertPhotoInset.png" id="76" name="Google Shape;76;p47"/>
          <p:cNvPicPr preferRelativeResize="0"/>
          <p:nvPr/>
        </p:nvPicPr>
        <p:blipFill rotWithShape="1">
          <a:blip r:embed="rId2">
            <a:alphaModFix/>
          </a:blip>
          <a:srcRect b="0" l="0" r="0" t="0"/>
          <a:stretch/>
        </p:blipFill>
        <p:spPr>
          <a:xfrm>
            <a:off x="7293665" y="609600"/>
            <a:ext cx="3584166" cy="5204832"/>
          </a:xfrm>
          <a:prstGeom prst="rect">
            <a:avLst/>
          </a:prstGeom>
          <a:noFill/>
          <a:ln>
            <a:noFill/>
          </a:ln>
        </p:spPr>
      </p:pic>
      <p:sp>
        <p:nvSpPr>
          <p:cNvPr id="77" name="Google Shape;77;p47"/>
          <p:cNvSpPr txBox="1"/>
          <p:nvPr>
            <p:ph type="title"/>
          </p:nvPr>
        </p:nvSpPr>
        <p:spPr>
          <a:xfrm>
            <a:off x="913795" y="763701"/>
            <a:ext cx="5707899" cy="1675559"/>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lvl="0" algn="ctr">
              <a:lnSpc>
                <a:spcPct val="90000"/>
              </a:lnSpc>
              <a:spcBef>
                <a:spcPts val="0"/>
              </a:spcBef>
              <a:spcAft>
                <a:spcPts val="0"/>
              </a:spcAft>
              <a:buClr>
                <a:schemeClr val="lt2"/>
              </a:buClr>
              <a:buSzPts val="3200"/>
              <a:buFont typeface="Sorts Mill Goudy"/>
              <a:buNone/>
              <a:defRPr b="0" sz="3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47"/>
          <p:cNvSpPr/>
          <p:nvPr>
            <p:ph idx="2" type="pic"/>
          </p:nvPr>
        </p:nvSpPr>
        <p:spPr>
          <a:xfrm>
            <a:off x="7442551" y="763702"/>
            <a:ext cx="3275751" cy="4912822"/>
          </a:xfrm>
          <a:prstGeom prst="rect">
            <a:avLst/>
          </a:prstGeom>
          <a:noFill/>
          <a:ln>
            <a:noFill/>
          </a:ln>
          <a:effectLst>
            <a:outerShdw blurRad="38100" dir="4440000" dist="25400">
              <a:srgbClr val="000000">
                <a:alpha val="35686"/>
              </a:srgbClr>
            </a:outerShdw>
          </a:effectLst>
        </p:spPr>
      </p:sp>
      <p:sp>
        <p:nvSpPr>
          <p:cNvPr id="79" name="Google Shape;79;p47"/>
          <p:cNvSpPr txBox="1"/>
          <p:nvPr>
            <p:ph idx="1" type="body"/>
          </p:nvPr>
        </p:nvSpPr>
        <p:spPr>
          <a:xfrm>
            <a:off x="1473698" y="2679699"/>
            <a:ext cx="4588094" cy="3135695"/>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10000"/>
              </a:lnSpc>
              <a:spcBef>
                <a:spcPts val="320"/>
              </a:spcBef>
              <a:spcAft>
                <a:spcPts val="0"/>
              </a:spcAft>
              <a:buSzPts val="1120"/>
              <a:buNone/>
              <a:defRPr sz="1600"/>
            </a:lvl1pPr>
            <a:lvl2pPr indent="-228600" lvl="1" marL="914400" algn="l">
              <a:spcBef>
                <a:spcPts val="600"/>
              </a:spcBef>
              <a:spcAft>
                <a:spcPts val="0"/>
              </a:spcAft>
              <a:buSzPts val="840"/>
              <a:buNone/>
              <a:defRPr sz="1200"/>
            </a:lvl2pPr>
            <a:lvl3pPr indent="-228600" lvl="2" marL="1371600" algn="l">
              <a:spcBef>
                <a:spcPts val="600"/>
              </a:spcBef>
              <a:spcAft>
                <a:spcPts val="0"/>
              </a:spcAft>
              <a:buSzPts val="700"/>
              <a:buNone/>
              <a:defRPr sz="1000"/>
            </a:lvl3pPr>
            <a:lvl4pPr indent="-228600" lvl="3" marL="1828800" algn="l">
              <a:spcBef>
                <a:spcPts val="600"/>
              </a:spcBef>
              <a:spcAft>
                <a:spcPts val="0"/>
              </a:spcAft>
              <a:buSzPts val="630"/>
              <a:buNone/>
              <a:defRPr sz="900"/>
            </a:lvl4pPr>
            <a:lvl5pPr indent="-228600" lvl="4" marL="2286000" algn="l">
              <a:spcBef>
                <a:spcPts val="600"/>
              </a:spcBef>
              <a:spcAft>
                <a:spcPts val="0"/>
              </a:spcAft>
              <a:buSzPts val="630"/>
              <a:buNone/>
              <a:defRPr sz="900"/>
            </a:lvl5pPr>
            <a:lvl6pPr indent="-228600" lvl="5" marL="2743200" algn="l">
              <a:spcBef>
                <a:spcPts val="600"/>
              </a:spcBef>
              <a:spcAft>
                <a:spcPts val="0"/>
              </a:spcAft>
              <a:buSzPts val="630"/>
              <a:buNone/>
              <a:defRPr sz="900"/>
            </a:lvl6pPr>
            <a:lvl7pPr indent="-228600" lvl="6" marL="3200400" algn="l">
              <a:spcBef>
                <a:spcPts val="600"/>
              </a:spcBef>
              <a:spcAft>
                <a:spcPts val="0"/>
              </a:spcAft>
              <a:buSzPts val="630"/>
              <a:buNone/>
              <a:defRPr sz="900"/>
            </a:lvl7pPr>
            <a:lvl8pPr indent="-228600" lvl="7" marL="3657600" algn="l">
              <a:spcBef>
                <a:spcPts val="600"/>
              </a:spcBef>
              <a:spcAft>
                <a:spcPts val="0"/>
              </a:spcAft>
              <a:buSzPts val="630"/>
              <a:buNone/>
              <a:defRPr sz="900"/>
            </a:lvl8pPr>
            <a:lvl9pPr indent="-228600" lvl="8" marL="4114800" algn="l">
              <a:spcBef>
                <a:spcPts val="600"/>
              </a:spcBef>
              <a:spcAft>
                <a:spcPts val="600"/>
              </a:spcAft>
              <a:buSzPts val="630"/>
              <a:buNone/>
              <a:defRPr sz="900"/>
            </a:lvl9pPr>
          </a:lstStyle>
          <a:p/>
        </p:txBody>
      </p:sp>
      <p:sp>
        <p:nvSpPr>
          <p:cNvPr id="80" name="Google Shape;80;p47"/>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47"/>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7"/>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83" name="Shape 83"/>
        <p:cNvGrpSpPr/>
        <p:nvPr/>
      </p:nvGrpSpPr>
      <p:grpSpPr>
        <a:xfrm>
          <a:off x="0" y="0"/>
          <a:ext cx="0" cy="0"/>
          <a:chOff x="0" y="0"/>
          <a:chExt cx="0" cy="0"/>
        </a:xfrm>
      </p:grpSpPr>
      <p:pic>
        <p:nvPicPr>
          <p:cNvPr descr="Slate-V2-HD-panoPhotoInset.png" id="84" name="Google Shape;84;p48"/>
          <p:cNvPicPr preferRelativeResize="0"/>
          <p:nvPr/>
        </p:nvPicPr>
        <p:blipFill rotWithShape="1">
          <a:blip r:embed="rId2">
            <a:alphaModFix/>
          </a:blip>
          <a:srcRect b="0" l="0" r="0" t="0"/>
          <a:stretch/>
        </p:blipFill>
        <p:spPr>
          <a:xfrm>
            <a:off x="1013883" y="547807"/>
            <a:ext cx="10141799" cy="3816806"/>
          </a:xfrm>
          <a:prstGeom prst="rect">
            <a:avLst/>
          </a:prstGeom>
          <a:noFill/>
          <a:ln>
            <a:noFill/>
          </a:ln>
        </p:spPr>
      </p:pic>
      <p:sp>
        <p:nvSpPr>
          <p:cNvPr id="85" name="Google Shape;85;p48"/>
          <p:cNvSpPr txBox="1"/>
          <p:nvPr>
            <p:ph type="title"/>
          </p:nvPr>
        </p:nvSpPr>
        <p:spPr>
          <a:xfrm>
            <a:off x="913806" y="4565255"/>
            <a:ext cx="10355326" cy="543472"/>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rmAutofit/>
          </a:bodyPr>
          <a:lstStyle>
            <a:lvl1pPr lvl="0" algn="ctr">
              <a:lnSpc>
                <a:spcPct val="90000"/>
              </a:lnSpc>
              <a:spcBef>
                <a:spcPts val="0"/>
              </a:spcBef>
              <a:spcAft>
                <a:spcPts val="0"/>
              </a:spcAft>
              <a:buClr>
                <a:schemeClr val="lt2"/>
              </a:buClr>
              <a:buSzPts val="2800"/>
              <a:buFont typeface="Sorts Mill Goudy"/>
              <a:buNone/>
              <a:defRPr sz="2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48"/>
          <p:cNvSpPr/>
          <p:nvPr>
            <p:ph idx="2" type="pic"/>
          </p:nvPr>
        </p:nvSpPr>
        <p:spPr>
          <a:xfrm>
            <a:off x="1169349" y="695009"/>
            <a:ext cx="9845346" cy="3525671"/>
          </a:xfrm>
          <a:prstGeom prst="rect">
            <a:avLst/>
          </a:prstGeom>
          <a:noFill/>
          <a:ln>
            <a:noFill/>
          </a:ln>
          <a:effectLst>
            <a:outerShdw blurRad="38100" dir="4440000" dist="25400">
              <a:srgbClr val="000000">
                <a:alpha val="35686"/>
              </a:srgbClr>
            </a:outerShdw>
          </a:effectLst>
        </p:spPr>
      </p:sp>
      <p:sp>
        <p:nvSpPr>
          <p:cNvPr id="87" name="Google Shape;87;p48"/>
          <p:cNvSpPr txBox="1"/>
          <p:nvPr>
            <p:ph idx="1" type="body"/>
          </p:nvPr>
        </p:nvSpPr>
        <p:spPr>
          <a:xfrm>
            <a:off x="913795" y="5247728"/>
            <a:ext cx="10353762" cy="543472"/>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10000"/>
              </a:lnSpc>
              <a:spcBef>
                <a:spcPts val="320"/>
              </a:spcBef>
              <a:spcAft>
                <a:spcPts val="0"/>
              </a:spcAft>
              <a:buSzPts val="1120"/>
              <a:buNone/>
              <a:defRPr sz="1600"/>
            </a:lvl1pPr>
            <a:lvl2pPr indent="-228600" lvl="1" marL="914400" algn="l">
              <a:spcBef>
                <a:spcPts val="600"/>
              </a:spcBef>
              <a:spcAft>
                <a:spcPts val="0"/>
              </a:spcAft>
              <a:buSzPts val="980"/>
              <a:buNone/>
              <a:defRPr sz="1400"/>
            </a:lvl2pPr>
            <a:lvl3pPr indent="-228600" lvl="2" marL="1371600" algn="l">
              <a:spcBef>
                <a:spcPts val="600"/>
              </a:spcBef>
              <a:spcAft>
                <a:spcPts val="0"/>
              </a:spcAft>
              <a:buSzPts val="840"/>
              <a:buNone/>
              <a:defRPr sz="1200"/>
            </a:lvl3pPr>
            <a:lvl4pPr indent="-228600" lvl="3" marL="1828800" algn="l">
              <a:spcBef>
                <a:spcPts val="600"/>
              </a:spcBef>
              <a:spcAft>
                <a:spcPts val="0"/>
              </a:spcAft>
              <a:buSzPts val="700"/>
              <a:buNone/>
              <a:defRPr sz="1000"/>
            </a:lvl4pPr>
            <a:lvl5pPr indent="-228600" lvl="4" marL="2286000" algn="l">
              <a:spcBef>
                <a:spcPts val="600"/>
              </a:spcBef>
              <a:spcAft>
                <a:spcPts val="0"/>
              </a:spcAft>
              <a:buSzPts val="700"/>
              <a:buNone/>
              <a:defRPr sz="1000"/>
            </a:lvl5pPr>
            <a:lvl6pPr indent="-228600" lvl="5" marL="2743200" algn="l">
              <a:spcBef>
                <a:spcPts val="600"/>
              </a:spcBef>
              <a:spcAft>
                <a:spcPts val="0"/>
              </a:spcAft>
              <a:buSzPts val="700"/>
              <a:buNone/>
              <a:defRPr sz="1000"/>
            </a:lvl6pPr>
            <a:lvl7pPr indent="-228600" lvl="6" marL="3200400" algn="l">
              <a:spcBef>
                <a:spcPts val="600"/>
              </a:spcBef>
              <a:spcAft>
                <a:spcPts val="0"/>
              </a:spcAft>
              <a:buSzPts val="700"/>
              <a:buNone/>
              <a:defRPr sz="1000"/>
            </a:lvl7pPr>
            <a:lvl8pPr indent="-228600" lvl="7" marL="3657600" algn="l">
              <a:spcBef>
                <a:spcPts val="600"/>
              </a:spcBef>
              <a:spcAft>
                <a:spcPts val="0"/>
              </a:spcAft>
              <a:buSzPts val="700"/>
              <a:buNone/>
              <a:defRPr sz="1000"/>
            </a:lvl8pPr>
            <a:lvl9pPr indent="-228600" lvl="8" marL="4114800" algn="l">
              <a:spcBef>
                <a:spcPts val="600"/>
              </a:spcBef>
              <a:spcAft>
                <a:spcPts val="600"/>
              </a:spcAft>
              <a:buSzPts val="700"/>
              <a:buNone/>
              <a:defRPr sz="1000"/>
            </a:lvl9pPr>
          </a:lstStyle>
          <a:p/>
        </p:txBody>
      </p:sp>
      <p:sp>
        <p:nvSpPr>
          <p:cNvPr id="88" name="Google Shape;88;p48"/>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48"/>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48"/>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91" name="Shape 91"/>
        <p:cNvGrpSpPr/>
        <p:nvPr/>
      </p:nvGrpSpPr>
      <p:grpSpPr>
        <a:xfrm>
          <a:off x="0" y="0"/>
          <a:ext cx="0" cy="0"/>
          <a:chOff x="0" y="0"/>
          <a:chExt cx="0" cy="0"/>
        </a:xfrm>
      </p:grpSpPr>
      <p:sp>
        <p:nvSpPr>
          <p:cNvPr id="92" name="Google Shape;92;p49"/>
          <p:cNvSpPr txBox="1"/>
          <p:nvPr>
            <p:ph type="title"/>
          </p:nvPr>
        </p:nvSpPr>
        <p:spPr>
          <a:xfrm>
            <a:off x="913795" y="608437"/>
            <a:ext cx="10353762" cy="3534344"/>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90000"/>
              </a:lnSpc>
              <a:spcBef>
                <a:spcPts val="0"/>
              </a:spcBef>
              <a:spcAft>
                <a:spcPts val="0"/>
              </a:spcAft>
              <a:buClr>
                <a:schemeClr val="lt2"/>
              </a:buClr>
              <a:buSzPts val="4000"/>
              <a:buFont typeface="Sorts Mill Goudy"/>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49"/>
          <p:cNvSpPr txBox="1"/>
          <p:nvPr>
            <p:ph idx="1" type="body"/>
          </p:nvPr>
        </p:nvSpPr>
        <p:spPr>
          <a:xfrm>
            <a:off x="913794" y="4295180"/>
            <a:ext cx="10353763" cy="1501826"/>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indent="-228600" lvl="0" marL="457200" algn="ctr">
              <a:lnSpc>
                <a:spcPct val="110000"/>
              </a:lnSpc>
              <a:spcBef>
                <a:spcPts val="320"/>
              </a:spcBef>
              <a:spcAft>
                <a:spcPts val="0"/>
              </a:spcAft>
              <a:buSzPts val="1120"/>
              <a:buNone/>
              <a:defRPr sz="1600"/>
            </a:lvl1pPr>
            <a:lvl2pPr indent="-228600" lvl="1" marL="914400" algn="l">
              <a:spcBef>
                <a:spcPts val="600"/>
              </a:spcBef>
              <a:spcAft>
                <a:spcPts val="0"/>
              </a:spcAft>
              <a:buSzPts val="980"/>
              <a:buNone/>
              <a:defRPr sz="1400"/>
            </a:lvl2pPr>
            <a:lvl3pPr indent="-228600" lvl="2" marL="1371600" algn="l">
              <a:spcBef>
                <a:spcPts val="600"/>
              </a:spcBef>
              <a:spcAft>
                <a:spcPts val="0"/>
              </a:spcAft>
              <a:buSzPts val="840"/>
              <a:buNone/>
              <a:defRPr sz="1200"/>
            </a:lvl3pPr>
            <a:lvl4pPr indent="-228600" lvl="3" marL="1828800" algn="l">
              <a:spcBef>
                <a:spcPts val="600"/>
              </a:spcBef>
              <a:spcAft>
                <a:spcPts val="0"/>
              </a:spcAft>
              <a:buSzPts val="700"/>
              <a:buNone/>
              <a:defRPr sz="1000"/>
            </a:lvl4pPr>
            <a:lvl5pPr indent="-228600" lvl="4" marL="2286000" algn="l">
              <a:spcBef>
                <a:spcPts val="600"/>
              </a:spcBef>
              <a:spcAft>
                <a:spcPts val="0"/>
              </a:spcAft>
              <a:buSzPts val="700"/>
              <a:buNone/>
              <a:defRPr sz="1000"/>
            </a:lvl5pPr>
            <a:lvl6pPr indent="-228600" lvl="5" marL="2743200" algn="l">
              <a:spcBef>
                <a:spcPts val="600"/>
              </a:spcBef>
              <a:spcAft>
                <a:spcPts val="0"/>
              </a:spcAft>
              <a:buSzPts val="700"/>
              <a:buNone/>
              <a:defRPr sz="1000"/>
            </a:lvl6pPr>
            <a:lvl7pPr indent="-228600" lvl="6" marL="3200400" algn="l">
              <a:spcBef>
                <a:spcPts val="600"/>
              </a:spcBef>
              <a:spcAft>
                <a:spcPts val="0"/>
              </a:spcAft>
              <a:buSzPts val="700"/>
              <a:buNone/>
              <a:defRPr sz="1000"/>
            </a:lvl7pPr>
            <a:lvl8pPr indent="-228600" lvl="7" marL="3657600" algn="l">
              <a:spcBef>
                <a:spcPts val="600"/>
              </a:spcBef>
              <a:spcAft>
                <a:spcPts val="0"/>
              </a:spcAft>
              <a:buSzPts val="700"/>
              <a:buNone/>
              <a:defRPr sz="1000"/>
            </a:lvl8pPr>
            <a:lvl9pPr indent="-228600" lvl="8" marL="4114800" algn="l">
              <a:spcBef>
                <a:spcPts val="600"/>
              </a:spcBef>
              <a:spcAft>
                <a:spcPts val="600"/>
              </a:spcAft>
              <a:buSzPts val="700"/>
              <a:buNone/>
              <a:defRPr sz="1000"/>
            </a:lvl9pPr>
          </a:lstStyle>
          <a:p/>
        </p:txBody>
      </p:sp>
      <p:sp>
        <p:nvSpPr>
          <p:cNvPr id="94" name="Google Shape;94;p49"/>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49"/>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49"/>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97" name="Shape 97"/>
        <p:cNvGrpSpPr/>
        <p:nvPr/>
      </p:nvGrpSpPr>
      <p:grpSpPr>
        <a:xfrm>
          <a:off x="0" y="0"/>
          <a:ext cx="0" cy="0"/>
          <a:chOff x="0" y="0"/>
          <a:chExt cx="0" cy="0"/>
        </a:xfrm>
      </p:grpSpPr>
      <p:sp>
        <p:nvSpPr>
          <p:cNvPr id="98" name="Google Shape;98;p50"/>
          <p:cNvSpPr txBox="1"/>
          <p:nvPr>
            <p:ph type="title"/>
          </p:nvPr>
        </p:nvSpPr>
        <p:spPr>
          <a:xfrm>
            <a:off x="1446212" y="609600"/>
            <a:ext cx="9302752" cy="2992904"/>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90000"/>
              </a:lnSpc>
              <a:spcBef>
                <a:spcPts val="0"/>
              </a:spcBef>
              <a:spcAft>
                <a:spcPts val="0"/>
              </a:spcAft>
              <a:buClr>
                <a:schemeClr val="lt2"/>
              </a:buClr>
              <a:buSzPts val="3600"/>
              <a:buFont typeface="Sorts Mill Goudy"/>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50"/>
          <p:cNvSpPr txBox="1"/>
          <p:nvPr>
            <p:ph idx="1" type="body"/>
          </p:nvPr>
        </p:nvSpPr>
        <p:spPr>
          <a:xfrm>
            <a:off x="1720644" y="3610032"/>
            <a:ext cx="8752299" cy="532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r">
              <a:lnSpc>
                <a:spcPct val="110000"/>
              </a:lnSpc>
              <a:spcBef>
                <a:spcPts val="280"/>
              </a:spcBef>
              <a:spcAft>
                <a:spcPts val="0"/>
              </a:spcAft>
              <a:buSzPts val="980"/>
              <a:buNone/>
              <a:defRPr sz="1400"/>
            </a:lvl1pPr>
            <a:lvl2pPr indent="-228600" lvl="1" marL="914400" algn="l">
              <a:spcBef>
                <a:spcPts val="600"/>
              </a:spcBef>
              <a:spcAft>
                <a:spcPts val="0"/>
              </a:spcAft>
              <a:buSzPts val="980"/>
              <a:buNone/>
              <a:defRPr sz="1400"/>
            </a:lvl2pPr>
            <a:lvl3pPr indent="-228600" lvl="2" marL="1371600" algn="l">
              <a:spcBef>
                <a:spcPts val="600"/>
              </a:spcBef>
              <a:spcAft>
                <a:spcPts val="0"/>
              </a:spcAft>
              <a:buSzPts val="840"/>
              <a:buNone/>
              <a:defRPr sz="1200"/>
            </a:lvl3pPr>
            <a:lvl4pPr indent="-228600" lvl="3" marL="1828800" algn="l">
              <a:spcBef>
                <a:spcPts val="600"/>
              </a:spcBef>
              <a:spcAft>
                <a:spcPts val="0"/>
              </a:spcAft>
              <a:buSzPts val="700"/>
              <a:buNone/>
              <a:defRPr sz="1000"/>
            </a:lvl4pPr>
            <a:lvl5pPr indent="-228600" lvl="4" marL="2286000" algn="l">
              <a:spcBef>
                <a:spcPts val="600"/>
              </a:spcBef>
              <a:spcAft>
                <a:spcPts val="0"/>
              </a:spcAft>
              <a:buSzPts val="700"/>
              <a:buNone/>
              <a:defRPr sz="1000"/>
            </a:lvl5pPr>
            <a:lvl6pPr indent="-228600" lvl="5" marL="2743200" algn="l">
              <a:spcBef>
                <a:spcPts val="600"/>
              </a:spcBef>
              <a:spcAft>
                <a:spcPts val="0"/>
              </a:spcAft>
              <a:buSzPts val="700"/>
              <a:buNone/>
              <a:defRPr sz="1000"/>
            </a:lvl6pPr>
            <a:lvl7pPr indent="-228600" lvl="6" marL="3200400" algn="l">
              <a:spcBef>
                <a:spcPts val="600"/>
              </a:spcBef>
              <a:spcAft>
                <a:spcPts val="0"/>
              </a:spcAft>
              <a:buSzPts val="700"/>
              <a:buNone/>
              <a:defRPr sz="1000"/>
            </a:lvl7pPr>
            <a:lvl8pPr indent="-228600" lvl="7" marL="3657600" algn="l">
              <a:spcBef>
                <a:spcPts val="600"/>
              </a:spcBef>
              <a:spcAft>
                <a:spcPts val="0"/>
              </a:spcAft>
              <a:buSzPts val="700"/>
              <a:buNone/>
              <a:defRPr sz="1000"/>
            </a:lvl8pPr>
            <a:lvl9pPr indent="-228600" lvl="8" marL="4114800" algn="l">
              <a:spcBef>
                <a:spcPts val="600"/>
              </a:spcBef>
              <a:spcAft>
                <a:spcPts val="600"/>
              </a:spcAft>
              <a:buSzPts val="700"/>
              <a:buNone/>
              <a:defRPr sz="1000"/>
            </a:lvl9pPr>
          </a:lstStyle>
          <a:p/>
        </p:txBody>
      </p:sp>
      <p:sp>
        <p:nvSpPr>
          <p:cNvPr id="100" name="Google Shape;100;p50"/>
          <p:cNvSpPr txBox="1"/>
          <p:nvPr>
            <p:ph idx="2" type="body"/>
          </p:nvPr>
        </p:nvSpPr>
        <p:spPr>
          <a:xfrm>
            <a:off x="913794" y="4304353"/>
            <a:ext cx="10353763" cy="1489496"/>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indent="-228600" lvl="0" marL="457200" algn="ctr">
              <a:lnSpc>
                <a:spcPct val="110000"/>
              </a:lnSpc>
              <a:spcBef>
                <a:spcPts val="320"/>
              </a:spcBef>
              <a:spcAft>
                <a:spcPts val="0"/>
              </a:spcAft>
              <a:buSzPts val="1120"/>
              <a:buNone/>
              <a:defRPr sz="1600"/>
            </a:lvl1pPr>
            <a:lvl2pPr indent="-228600" lvl="1" marL="914400" algn="l">
              <a:spcBef>
                <a:spcPts val="600"/>
              </a:spcBef>
              <a:spcAft>
                <a:spcPts val="0"/>
              </a:spcAft>
              <a:buSzPts val="980"/>
              <a:buNone/>
              <a:defRPr sz="1400"/>
            </a:lvl2pPr>
            <a:lvl3pPr indent="-228600" lvl="2" marL="1371600" algn="l">
              <a:spcBef>
                <a:spcPts val="600"/>
              </a:spcBef>
              <a:spcAft>
                <a:spcPts val="0"/>
              </a:spcAft>
              <a:buSzPts val="840"/>
              <a:buNone/>
              <a:defRPr sz="1200"/>
            </a:lvl3pPr>
            <a:lvl4pPr indent="-228600" lvl="3" marL="1828800" algn="l">
              <a:spcBef>
                <a:spcPts val="600"/>
              </a:spcBef>
              <a:spcAft>
                <a:spcPts val="0"/>
              </a:spcAft>
              <a:buSzPts val="700"/>
              <a:buNone/>
              <a:defRPr sz="1000"/>
            </a:lvl4pPr>
            <a:lvl5pPr indent="-228600" lvl="4" marL="2286000" algn="l">
              <a:spcBef>
                <a:spcPts val="600"/>
              </a:spcBef>
              <a:spcAft>
                <a:spcPts val="0"/>
              </a:spcAft>
              <a:buSzPts val="700"/>
              <a:buNone/>
              <a:defRPr sz="1000"/>
            </a:lvl5pPr>
            <a:lvl6pPr indent="-228600" lvl="5" marL="2743200" algn="l">
              <a:spcBef>
                <a:spcPts val="600"/>
              </a:spcBef>
              <a:spcAft>
                <a:spcPts val="0"/>
              </a:spcAft>
              <a:buSzPts val="700"/>
              <a:buNone/>
              <a:defRPr sz="1000"/>
            </a:lvl6pPr>
            <a:lvl7pPr indent="-228600" lvl="6" marL="3200400" algn="l">
              <a:spcBef>
                <a:spcPts val="600"/>
              </a:spcBef>
              <a:spcAft>
                <a:spcPts val="0"/>
              </a:spcAft>
              <a:buSzPts val="700"/>
              <a:buNone/>
              <a:defRPr sz="1000"/>
            </a:lvl7pPr>
            <a:lvl8pPr indent="-228600" lvl="7" marL="3657600" algn="l">
              <a:spcBef>
                <a:spcPts val="600"/>
              </a:spcBef>
              <a:spcAft>
                <a:spcPts val="0"/>
              </a:spcAft>
              <a:buSzPts val="700"/>
              <a:buNone/>
              <a:defRPr sz="1000"/>
            </a:lvl8pPr>
            <a:lvl9pPr indent="-228600" lvl="8" marL="4114800" algn="l">
              <a:spcBef>
                <a:spcPts val="600"/>
              </a:spcBef>
              <a:spcAft>
                <a:spcPts val="600"/>
              </a:spcAft>
              <a:buSzPts val="700"/>
              <a:buNone/>
              <a:defRPr sz="1000"/>
            </a:lvl9pPr>
          </a:lstStyle>
          <a:p/>
        </p:txBody>
      </p:sp>
      <p:sp>
        <p:nvSpPr>
          <p:cNvPr id="101" name="Google Shape;101;p50"/>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50"/>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50"/>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104" name="Google Shape;104;p50"/>
          <p:cNvSpPr txBox="1"/>
          <p:nvPr/>
        </p:nvSpPr>
        <p:spPr>
          <a:xfrm>
            <a:off x="990600" y="88479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8000"/>
              <a:buFont typeface="Sorts Mill Goudy"/>
              <a:buNone/>
            </a:pPr>
            <a:r>
              <a:rPr b="0" i="0" lang="en-CA" sz="8000" u="none" cap="none" strike="noStrike">
                <a:solidFill>
                  <a:schemeClr val="lt1"/>
                </a:solidFill>
                <a:latin typeface="Sorts Mill Goudy"/>
                <a:ea typeface="Sorts Mill Goudy"/>
                <a:cs typeface="Sorts Mill Goudy"/>
                <a:sym typeface="Sorts Mill Goudy"/>
              </a:rPr>
              <a:t>“</a:t>
            </a:r>
            <a:endParaRPr/>
          </a:p>
        </p:txBody>
      </p:sp>
      <p:sp>
        <p:nvSpPr>
          <p:cNvPr id="105" name="Google Shape;105;p50"/>
          <p:cNvSpPr txBox="1"/>
          <p:nvPr/>
        </p:nvSpPr>
        <p:spPr>
          <a:xfrm>
            <a:off x="10504716" y="2928258"/>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8000"/>
              <a:buFont typeface="Sorts Mill Goudy"/>
              <a:buNone/>
            </a:pPr>
            <a:r>
              <a:rPr b="0" i="0" lang="en-CA" sz="8000" u="none" cap="none" strike="noStrike">
                <a:solidFill>
                  <a:schemeClr val="lt1"/>
                </a:solidFill>
                <a:latin typeface="Sorts Mill Goudy"/>
                <a:ea typeface="Sorts Mill Goudy"/>
                <a:cs typeface="Sorts Mill Goudy"/>
                <a:sym typeface="Sorts Mill Goudy"/>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06" name="Shape 106"/>
        <p:cNvGrpSpPr/>
        <p:nvPr/>
      </p:nvGrpSpPr>
      <p:grpSpPr>
        <a:xfrm>
          <a:off x="0" y="0"/>
          <a:ext cx="0" cy="0"/>
          <a:chOff x="0" y="0"/>
          <a:chExt cx="0" cy="0"/>
        </a:xfrm>
      </p:grpSpPr>
      <p:sp>
        <p:nvSpPr>
          <p:cNvPr id="107" name="Google Shape;107;p51"/>
          <p:cNvSpPr txBox="1"/>
          <p:nvPr>
            <p:ph type="title"/>
          </p:nvPr>
        </p:nvSpPr>
        <p:spPr>
          <a:xfrm>
            <a:off x="913794" y="2126942"/>
            <a:ext cx="10353763" cy="2511835"/>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rmAutofit/>
          </a:bodyPr>
          <a:lstStyle>
            <a:lvl1pPr lvl="0" algn="ctr">
              <a:lnSpc>
                <a:spcPct val="90000"/>
              </a:lnSpc>
              <a:spcBef>
                <a:spcPts val="0"/>
              </a:spcBef>
              <a:spcAft>
                <a:spcPts val="0"/>
              </a:spcAft>
              <a:buClr>
                <a:schemeClr val="lt2"/>
              </a:buClr>
              <a:buSzPts val="3200"/>
              <a:buFont typeface="Sorts Mill Goudy"/>
              <a:buNone/>
              <a:defRPr sz="3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51"/>
          <p:cNvSpPr txBox="1"/>
          <p:nvPr>
            <p:ph idx="1" type="body"/>
          </p:nvPr>
        </p:nvSpPr>
        <p:spPr>
          <a:xfrm>
            <a:off x="913784" y="4650556"/>
            <a:ext cx="10352199" cy="1140644"/>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10000"/>
              </a:lnSpc>
              <a:spcBef>
                <a:spcPts val="320"/>
              </a:spcBef>
              <a:spcAft>
                <a:spcPts val="0"/>
              </a:spcAft>
              <a:buSzPts val="1120"/>
              <a:buNone/>
              <a:defRPr sz="1600"/>
            </a:lvl1pPr>
            <a:lvl2pPr indent="-228600" lvl="1" marL="914400" algn="l">
              <a:spcBef>
                <a:spcPts val="600"/>
              </a:spcBef>
              <a:spcAft>
                <a:spcPts val="0"/>
              </a:spcAft>
              <a:buSzPts val="980"/>
              <a:buNone/>
              <a:defRPr sz="1400"/>
            </a:lvl2pPr>
            <a:lvl3pPr indent="-228600" lvl="2" marL="1371600" algn="l">
              <a:spcBef>
                <a:spcPts val="600"/>
              </a:spcBef>
              <a:spcAft>
                <a:spcPts val="0"/>
              </a:spcAft>
              <a:buSzPts val="840"/>
              <a:buNone/>
              <a:defRPr sz="1200"/>
            </a:lvl3pPr>
            <a:lvl4pPr indent="-228600" lvl="3" marL="1828800" algn="l">
              <a:spcBef>
                <a:spcPts val="600"/>
              </a:spcBef>
              <a:spcAft>
                <a:spcPts val="0"/>
              </a:spcAft>
              <a:buSzPts val="700"/>
              <a:buNone/>
              <a:defRPr sz="1000"/>
            </a:lvl4pPr>
            <a:lvl5pPr indent="-228600" lvl="4" marL="2286000" algn="l">
              <a:spcBef>
                <a:spcPts val="600"/>
              </a:spcBef>
              <a:spcAft>
                <a:spcPts val="0"/>
              </a:spcAft>
              <a:buSzPts val="700"/>
              <a:buNone/>
              <a:defRPr sz="1000"/>
            </a:lvl5pPr>
            <a:lvl6pPr indent="-228600" lvl="5" marL="2743200" algn="l">
              <a:spcBef>
                <a:spcPts val="600"/>
              </a:spcBef>
              <a:spcAft>
                <a:spcPts val="0"/>
              </a:spcAft>
              <a:buSzPts val="700"/>
              <a:buNone/>
              <a:defRPr sz="1000"/>
            </a:lvl6pPr>
            <a:lvl7pPr indent="-228600" lvl="6" marL="3200400" algn="l">
              <a:spcBef>
                <a:spcPts val="600"/>
              </a:spcBef>
              <a:spcAft>
                <a:spcPts val="0"/>
              </a:spcAft>
              <a:buSzPts val="700"/>
              <a:buNone/>
              <a:defRPr sz="1000"/>
            </a:lvl7pPr>
            <a:lvl8pPr indent="-228600" lvl="7" marL="3657600" algn="l">
              <a:spcBef>
                <a:spcPts val="600"/>
              </a:spcBef>
              <a:spcAft>
                <a:spcPts val="0"/>
              </a:spcAft>
              <a:buSzPts val="700"/>
              <a:buNone/>
              <a:defRPr sz="1000"/>
            </a:lvl8pPr>
            <a:lvl9pPr indent="-228600" lvl="8" marL="4114800" algn="l">
              <a:spcBef>
                <a:spcPts val="600"/>
              </a:spcBef>
              <a:spcAft>
                <a:spcPts val="600"/>
              </a:spcAft>
              <a:buSzPts val="700"/>
              <a:buNone/>
              <a:defRPr sz="1000"/>
            </a:lvl9pPr>
          </a:lstStyle>
          <a:p/>
        </p:txBody>
      </p:sp>
      <p:sp>
        <p:nvSpPr>
          <p:cNvPr id="109" name="Google Shape;109;p51"/>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51"/>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51"/>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12" name="Shape 112"/>
        <p:cNvGrpSpPr/>
        <p:nvPr/>
      </p:nvGrpSpPr>
      <p:grpSpPr>
        <a:xfrm>
          <a:off x="0" y="0"/>
          <a:ext cx="0" cy="0"/>
          <a:chOff x="0" y="0"/>
          <a:chExt cx="0" cy="0"/>
        </a:xfrm>
      </p:grpSpPr>
      <p:sp>
        <p:nvSpPr>
          <p:cNvPr id="113" name="Google Shape;113;p52"/>
          <p:cNvSpPr txBox="1"/>
          <p:nvPr>
            <p:ph type="title"/>
          </p:nvPr>
        </p:nvSpPr>
        <p:spPr>
          <a:xfrm>
            <a:off x="913795" y="609600"/>
            <a:ext cx="10353762" cy="97045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90000"/>
              </a:lnSpc>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52"/>
          <p:cNvSpPr txBox="1"/>
          <p:nvPr>
            <p:ph idx="1" type="body"/>
          </p:nvPr>
        </p:nvSpPr>
        <p:spPr>
          <a:xfrm>
            <a:off x="913795" y="1885950"/>
            <a:ext cx="3300984" cy="764782"/>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lnSpc>
                <a:spcPct val="110000"/>
              </a:lnSpc>
              <a:spcBef>
                <a:spcPts val="440"/>
              </a:spcBef>
              <a:spcAft>
                <a:spcPts val="0"/>
              </a:spcAft>
              <a:buSzPts val="1540"/>
              <a:buNone/>
              <a:defRPr b="0" sz="2200">
                <a:solidFill>
                  <a:schemeClr val="lt1"/>
                </a:solidFill>
              </a:defRPr>
            </a:lvl1pPr>
            <a:lvl2pPr indent="-228600" lvl="1" marL="914400" algn="l">
              <a:spcBef>
                <a:spcPts val="600"/>
              </a:spcBef>
              <a:spcAft>
                <a:spcPts val="0"/>
              </a:spcAft>
              <a:buSzPts val="1400"/>
              <a:buNone/>
              <a:defRPr b="1" sz="2000"/>
            </a:lvl2pPr>
            <a:lvl3pPr indent="-228600" lvl="2" marL="1371600" algn="l">
              <a:spcBef>
                <a:spcPts val="600"/>
              </a:spcBef>
              <a:spcAft>
                <a:spcPts val="0"/>
              </a:spcAft>
              <a:buSzPts val="1260"/>
              <a:buNone/>
              <a:defRPr b="1" sz="1800"/>
            </a:lvl3pPr>
            <a:lvl4pPr indent="-228600" lvl="3" marL="1828800" algn="l">
              <a:spcBef>
                <a:spcPts val="600"/>
              </a:spcBef>
              <a:spcAft>
                <a:spcPts val="0"/>
              </a:spcAft>
              <a:buSzPts val="1120"/>
              <a:buNone/>
              <a:defRPr b="1" sz="1600"/>
            </a:lvl4pPr>
            <a:lvl5pPr indent="-228600" lvl="4" marL="2286000" algn="l">
              <a:spcBef>
                <a:spcPts val="600"/>
              </a:spcBef>
              <a:spcAft>
                <a:spcPts val="0"/>
              </a:spcAft>
              <a:buSzPts val="1120"/>
              <a:buNone/>
              <a:defRPr b="1" sz="1600"/>
            </a:lvl5pPr>
            <a:lvl6pPr indent="-228600" lvl="5" marL="2743200" algn="l">
              <a:spcBef>
                <a:spcPts val="600"/>
              </a:spcBef>
              <a:spcAft>
                <a:spcPts val="0"/>
              </a:spcAft>
              <a:buSzPts val="1120"/>
              <a:buNone/>
              <a:defRPr b="1" sz="1600"/>
            </a:lvl6pPr>
            <a:lvl7pPr indent="-228600" lvl="6" marL="3200400" algn="l">
              <a:spcBef>
                <a:spcPts val="600"/>
              </a:spcBef>
              <a:spcAft>
                <a:spcPts val="0"/>
              </a:spcAft>
              <a:buSzPts val="1120"/>
              <a:buNone/>
              <a:defRPr b="1" sz="1600"/>
            </a:lvl7pPr>
            <a:lvl8pPr indent="-228600" lvl="7" marL="3657600" algn="l">
              <a:spcBef>
                <a:spcPts val="600"/>
              </a:spcBef>
              <a:spcAft>
                <a:spcPts val="0"/>
              </a:spcAft>
              <a:buSzPts val="1120"/>
              <a:buNone/>
              <a:defRPr b="1" sz="1600"/>
            </a:lvl8pPr>
            <a:lvl9pPr indent="-228600" lvl="8" marL="4114800" algn="l">
              <a:spcBef>
                <a:spcPts val="600"/>
              </a:spcBef>
              <a:spcAft>
                <a:spcPts val="600"/>
              </a:spcAft>
              <a:buSzPts val="1120"/>
              <a:buNone/>
              <a:defRPr b="1" sz="1600"/>
            </a:lvl9pPr>
          </a:lstStyle>
          <a:p/>
        </p:txBody>
      </p:sp>
      <p:sp>
        <p:nvSpPr>
          <p:cNvPr id="115" name="Google Shape;115;p52"/>
          <p:cNvSpPr txBox="1"/>
          <p:nvPr>
            <p:ph idx="2" type="body"/>
          </p:nvPr>
        </p:nvSpPr>
        <p:spPr>
          <a:xfrm>
            <a:off x="913795" y="2768112"/>
            <a:ext cx="3300984" cy="3023088"/>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10000"/>
              </a:lnSpc>
              <a:spcBef>
                <a:spcPts val="280"/>
              </a:spcBef>
              <a:spcAft>
                <a:spcPts val="0"/>
              </a:spcAft>
              <a:buSzPts val="980"/>
              <a:buNone/>
              <a:defRPr sz="1400"/>
            </a:lvl1pPr>
            <a:lvl2pPr indent="-228600" lvl="1" marL="914400" algn="l">
              <a:spcBef>
                <a:spcPts val="600"/>
              </a:spcBef>
              <a:spcAft>
                <a:spcPts val="0"/>
              </a:spcAft>
              <a:buSzPts val="840"/>
              <a:buNone/>
              <a:defRPr sz="1200"/>
            </a:lvl2pPr>
            <a:lvl3pPr indent="-228600" lvl="2" marL="1371600" algn="l">
              <a:spcBef>
                <a:spcPts val="600"/>
              </a:spcBef>
              <a:spcAft>
                <a:spcPts val="0"/>
              </a:spcAft>
              <a:buSzPts val="700"/>
              <a:buNone/>
              <a:defRPr sz="1000"/>
            </a:lvl3pPr>
            <a:lvl4pPr indent="-228600" lvl="3" marL="1828800" algn="l">
              <a:spcBef>
                <a:spcPts val="600"/>
              </a:spcBef>
              <a:spcAft>
                <a:spcPts val="0"/>
              </a:spcAft>
              <a:buSzPts val="630"/>
              <a:buNone/>
              <a:defRPr sz="900"/>
            </a:lvl4pPr>
            <a:lvl5pPr indent="-228600" lvl="4" marL="2286000" algn="l">
              <a:spcBef>
                <a:spcPts val="600"/>
              </a:spcBef>
              <a:spcAft>
                <a:spcPts val="0"/>
              </a:spcAft>
              <a:buSzPts val="630"/>
              <a:buNone/>
              <a:defRPr sz="900"/>
            </a:lvl5pPr>
            <a:lvl6pPr indent="-228600" lvl="5" marL="2743200" algn="l">
              <a:spcBef>
                <a:spcPts val="600"/>
              </a:spcBef>
              <a:spcAft>
                <a:spcPts val="0"/>
              </a:spcAft>
              <a:buSzPts val="630"/>
              <a:buNone/>
              <a:defRPr sz="900"/>
            </a:lvl6pPr>
            <a:lvl7pPr indent="-228600" lvl="6" marL="3200400" algn="l">
              <a:spcBef>
                <a:spcPts val="600"/>
              </a:spcBef>
              <a:spcAft>
                <a:spcPts val="0"/>
              </a:spcAft>
              <a:buSzPts val="630"/>
              <a:buNone/>
              <a:defRPr sz="900"/>
            </a:lvl7pPr>
            <a:lvl8pPr indent="-228600" lvl="7" marL="3657600" algn="l">
              <a:spcBef>
                <a:spcPts val="600"/>
              </a:spcBef>
              <a:spcAft>
                <a:spcPts val="0"/>
              </a:spcAft>
              <a:buSzPts val="630"/>
              <a:buNone/>
              <a:defRPr sz="900"/>
            </a:lvl8pPr>
            <a:lvl9pPr indent="-228600" lvl="8" marL="4114800" algn="l">
              <a:spcBef>
                <a:spcPts val="600"/>
              </a:spcBef>
              <a:spcAft>
                <a:spcPts val="600"/>
              </a:spcAft>
              <a:buSzPts val="630"/>
              <a:buNone/>
              <a:defRPr sz="900"/>
            </a:lvl9pPr>
          </a:lstStyle>
          <a:p/>
        </p:txBody>
      </p:sp>
      <p:sp>
        <p:nvSpPr>
          <p:cNvPr id="116" name="Google Shape;116;p52"/>
          <p:cNvSpPr txBox="1"/>
          <p:nvPr>
            <p:ph idx="3" type="body"/>
          </p:nvPr>
        </p:nvSpPr>
        <p:spPr>
          <a:xfrm>
            <a:off x="4446711" y="1885949"/>
            <a:ext cx="3300984" cy="764783"/>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lnSpc>
                <a:spcPct val="110000"/>
              </a:lnSpc>
              <a:spcBef>
                <a:spcPts val="440"/>
              </a:spcBef>
              <a:spcAft>
                <a:spcPts val="0"/>
              </a:spcAft>
              <a:buSzPts val="1540"/>
              <a:buNone/>
              <a:defRPr b="0" sz="2200">
                <a:solidFill>
                  <a:schemeClr val="lt1"/>
                </a:solidFill>
              </a:defRPr>
            </a:lvl1pPr>
            <a:lvl2pPr indent="-228600" lvl="1" marL="914400" algn="l">
              <a:spcBef>
                <a:spcPts val="600"/>
              </a:spcBef>
              <a:spcAft>
                <a:spcPts val="0"/>
              </a:spcAft>
              <a:buSzPts val="1400"/>
              <a:buNone/>
              <a:defRPr b="1" sz="2000"/>
            </a:lvl2pPr>
            <a:lvl3pPr indent="-228600" lvl="2" marL="1371600" algn="l">
              <a:spcBef>
                <a:spcPts val="600"/>
              </a:spcBef>
              <a:spcAft>
                <a:spcPts val="0"/>
              </a:spcAft>
              <a:buSzPts val="1260"/>
              <a:buNone/>
              <a:defRPr b="1" sz="1800"/>
            </a:lvl3pPr>
            <a:lvl4pPr indent="-228600" lvl="3" marL="1828800" algn="l">
              <a:spcBef>
                <a:spcPts val="600"/>
              </a:spcBef>
              <a:spcAft>
                <a:spcPts val="0"/>
              </a:spcAft>
              <a:buSzPts val="1120"/>
              <a:buNone/>
              <a:defRPr b="1" sz="1600"/>
            </a:lvl4pPr>
            <a:lvl5pPr indent="-228600" lvl="4" marL="2286000" algn="l">
              <a:spcBef>
                <a:spcPts val="600"/>
              </a:spcBef>
              <a:spcAft>
                <a:spcPts val="0"/>
              </a:spcAft>
              <a:buSzPts val="1120"/>
              <a:buNone/>
              <a:defRPr b="1" sz="1600"/>
            </a:lvl5pPr>
            <a:lvl6pPr indent="-228600" lvl="5" marL="2743200" algn="l">
              <a:spcBef>
                <a:spcPts val="600"/>
              </a:spcBef>
              <a:spcAft>
                <a:spcPts val="0"/>
              </a:spcAft>
              <a:buSzPts val="1120"/>
              <a:buNone/>
              <a:defRPr b="1" sz="1600"/>
            </a:lvl6pPr>
            <a:lvl7pPr indent="-228600" lvl="6" marL="3200400" algn="l">
              <a:spcBef>
                <a:spcPts val="600"/>
              </a:spcBef>
              <a:spcAft>
                <a:spcPts val="0"/>
              </a:spcAft>
              <a:buSzPts val="1120"/>
              <a:buNone/>
              <a:defRPr b="1" sz="1600"/>
            </a:lvl7pPr>
            <a:lvl8pPr indent="-228600" lvl="7" marL="3657600" algn="l">
              <a:spcBef>
                <a:spcPts val="600"/>
              </a:spcBef>
              <a:spcAft>
                <a:spcPts val="0"/>
              </a:spcAft>
              <a:buSzPts val="1120"/>
              <a:buNone/>
              <a:defRPr b="1" sz="1600"/>
            </a:lvl8pPr>
            <a:lvl9pPr indent="-228600" lvl="8" marL="4114800" algn="l">
              <a:spcBef>
                <a:spcPts val="600"/>
              </a:spcBef>
              <a:spcAft>
                <a:spcPts val="600"/>
              </a:spcAft>
              <a:buSzPts val="1120"/>
              <a:buNone/>
              <a:defRPr b="1" sz="1600"/>
            </a:lvl9pPr>
          </a:lstStyle>
          <a:p/>
        </p:txBody>
      </p:sp>
      <p:sp>
        <p:nvSpPr>
          <p:cNvPr id="117" name="Google Shape;117;p52"/>
          <p:cNvSpPr txBox="1"/>
          <p:nvPr>
            <p:ph idx="4" type="body"/>
          </p:nvPr>
        </p:nvSpPr>
        <p:spPr>
          <a:xfrm>
            <a:off x="4441435" y="2768112"/>
            <a:ext cx="3300984" cy="3023088"/>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10000"/>
              </a:lnSpc>
              <a:spcBef>
                <a:spcPts val="280"/>
              </a:spcBef>
              <a:spcAft>
                <a:spcPts val="0"/>
              </a:spcAft>
              <a:buSzPts val="980"/>
              <a:buNone/>
              <a:defRPr sz="1400"/>
            </a:lvl1pPr>
            <a:lvl2pPr indent="-228600" lvl="1" marL="914400" algn="l">
              <a:spcBef>
                <a:spcPts val="600"/>
              </a:spcBef>
              <a:spcAft>
                <a:spcPts val="0"/>
              </a:spcAft>
              <a:buSzPts val="840"/>
              <a:buNone/>
              <a:defRPr sz="1200"/>
            </a:lvl2pPr>
            <a:lvl3pPr indent="-228600" lvl="2" marL="1371600" algn="l">
              <a:spcBef>
                <a:spcPts val="600"/>
              </a:spcBef>
              <a:spcAft>
                <a:spcPts val="0"/>
              </a:spcAft>
              <a:buSzPts val="700"/>
              <a:buNone/>
              <a:defRPr sz="1000"/>
            </a:lvl3pPr>
            <a:lvl4pPr indent="-228600" lvl="3" marL="1828800" algn="l">
              <a:spcBef>
                <a:spcPts val="600"/>
              </a:spcBef>
              <a:spcAft>
                <a:spcPts val="0"/>
              </a:spcAft>
              <a:buSzPts val="630"/>
              <a:buNone/>
              <a:defRPr sz="900"/>
            </a:lvl4pPr>
            <a:lvl5pPr indent="-228600" lvl="4" marL="2286000" algn="l">
              <a:spcBef>
                <a:spcPts val="600"/>
              </a:spcBef>
              <a:spcAft>
                <a:spcPts val="0"/>
              </a:spcAft>
              <a:buSzPts val="630"/>
              <a:buNone/>
              <a:defRPr sz="900"/>
            </a:lvl5pPr>
            <a:lvl6pPr indent="-228600" lvl="5" marL="2743200" algn="l">
              <a:spcBef>
                <a:spcPts val="600"/>
              </a:spcBef>
              <a:spcAft>
                <a:spcPts val="0"/>
              </a:spcAft>
              <a:buSzPts val="630"/>
              <a:buNone/>
              <a:defRPr sz="900"/>
            </a:lvl6pPr>
            <a:lvl7pPr indent="-228600" lvl="6" marL="3200400" algn="l">
              <a:spcBef>
                <a:spcPts val="600"/>
              </a:spcBef>
              <a:spcAft>
                <a:spcPts val="0"/>
              </a:spcAft>
              <a:buSzPts val="630"/>
              <a:buNone/>
              <a:defRPr sz="900"/>
            </a:lvl7pPr>
            <a:lvl8pPr indent="-228600" lvl="7" marL="3657600" algn="l">
              <a:spcBef>
                <a:spcPts val="600"/>
              </a:spcBef>
              <a:spcAft>
                <a:spcPts val="0"/>
              </a:spcAft>
              <a:buSzPts val="630"/>
              <a:buNone/>
              <a:defRPr sz="900"/>
            </a:lvl8pPr>
            <a:lvl9pPr indent="-228600" lvl="8" marL="4114800" algn="l">
              <a:spcBef>
                <a:spcPts val="600"/>
              </a:spcBef>
              <a:spcAft>
                <a:spcPts val="600"/>
              </a:spcAft>
              <a:buSzPts val="630"/>
              <a:buNone/>
              <a:defRPr sz="900"/>
            </a:lvl9pPr>
          </a:lstStyle>
          <a:p/>
        </p:txBody>
      </p:sp>
      <p:sp>
        <p:nvSpPr>
          <p:cNvPr id="118" name="Google Shape;118;p52"/>
          <p:cNvSpPr txBox="1"/>
          <p:nvPr>
            <p:ph idx="5" type="body"/>
          </p:nvPr>
        </p:nvSpPr>
        <p:spPr>
          <a:xfrm>
            <a:off x="7966572" y="1885950"/>
            <a:ext cx="3300984" cy="764782"/>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lnSpc>
                <a:spcPct val="110000"/>
              </a:lnSpc>
              <a:spcBef>
                <a:spcPts val="440"/>
              </a:spcBef>
              <a:spcAft>
                <a:spcPts val="0"/>
              </a:spcAft>
              <a:buSzPts val="1540"/>
              <a:buNone/>
              <a:defRPr b="0" sz="2200">
                <a:solidFill>
                  <a:schemeClr val="lt1"/>
                </a:solidFill>
              </a:defRPr>
            </a:lvl1pPr>
            <a:lvl2pPr indent="-228600" lvl="1" marL="914400" algn="l">
              <a:spcBef>
                <a:spcPts val="600"/>
              </a:spcBef>
              <a:spcAft>
                <a:spcPts val="0"/>
              </a:spcAft>
              <a:buSzPts val="1400"/>
              <a:buNone/>
              <a:defRPr b="1" sz="2000"/>
            </a:lvl2pPr>
            <a:lvl3pPr indent="-228600" lvl="2" marL="1371600" algn="l">
              <a:spcBef>
                <a:spcPts val="600"/>
              </a:spcBef>
              <a:spcAft>
                <a:spcPts val="0"/>
              </a:spcAft>
              <a:buSzPts val="1260"/>
              <a:buNone/>
              <a:defRPr b="1" sz="1800"/>
            </a:lvl3pPr>
            <a:lvl4pPr indent="-228600" lvl="3" marL="1828800" algn="l">
              <a:spcBef>
                <a:spcPts val="600"/>
              </a:spcBef>
              <a:spcAft>
                <a:spcPts val="0"/>
              </a:spcAft>
              <a:buSzPts val="1120"/>
              <a:buNone/>
              <a:defRPr b="1" sz="1600"/>
            </a:lvl4pPr>
            <a:lvl5pPr indent="-228600" lvl="4" marL="2286000" algn="l">
              <a:spcBef>
                <a:spcPts val="600"/>
              </a:spcBef>
              <a:spcAft>
                <a:spcPts val="0"/>
              </a:spcAft>
              <a:buSzPts val="1120"/>
              <a:buNone/>
              <a:defRPr b="1" sz="1600"/>
            </a:lvl5pPr>
            <a:lvl6pPr indent="-228600" lvl="5" marL="2743200" algn="l">
              <a:spcBef>
                <a:spcPts val="600"/>
              </a:spcBef>
              <a:spcAft>
                <a:spcPts val="0"/>
              </a:spcAft>
              <a:buSzPts val="1120"/>
              <a:buNone/>
              <a:defRPr b="1" sz="1600"/>
            </a:lvl6pPr>
            <a:lvl7pPr indent="-228600" lvl="6" marL="3200400" algn="l">
              <a:spcBef>
                <a:spcPts val="600"/>
              </a:spcBef>
              <a:spcAft>
                <a:spcPts val="0"/>
              </a:spcAft>
              <a:buSzPts val="1120"/>
              <a:buNone/>
              <a:defRPr b="1" sz="1600"/>
            </a:lvl7pPr>
            <a:lvl8pPr indent="-228600" lvl="7" marL="3657600" algn="l">
              <a:spcBef>
                <a:spcPts val="600"/>
              </a:spcBef>
              <a:spcAft>
                <a:spcPts val="0"/>
              </a:spcAft>
              <a:buSzPts val="1120"/>
              <a:buNone/>
              <a:defRPr b="1" sz="1600"/>
            </a:lvl8pPr>
            <a:lvl9pPr indent="-228600" lvl="8" marL="4114800" algn="l">
              <a:spcBef>
                <a:spcPts val="600"/>
              </a:spcBef>
              <a:spcAft>
                <a:spcPts val="600"/>
              </a:spcAft>
              <a:buSzPts val="1120"/>
              <a:buNone/>
              <a:defRPr b="1" sz="1600"/>
            </a:lvl9pPr>
          </a:lstStyle>
          <a:p/>
        </p:txBody>
      </p:sp>
      <p:sp>
        <p:nvSpPr>
          <p:cNvPr id="119" name="Google Shape;119;p52"/>
          <p:cNvSpPr txBox="1"/>
          <p:nvPr>
            <p:ph idx="6" type="body"/>
          </p:nvPr>
        </p:nvSpPr>
        <p:spPr>
          <a:xfrm>
            <a:off x="7966572" y="2768110"/>
            <a:ext cx="3300984" cy="302308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10000"/>
              </a:lnSpc>
              <a:spcBef>
                <a:spcPts val="280"/>
              </a:spcBef>
              <a:spcAft>
                <a:spcPts val="0"/>
              </a:spcAft>
              <a:buSzPts val="980"/>
              <a:buNone/>
              <a:defRPr sz="1400"/>
            </a:lvl1pPr>
            <a:lvl2pPr indent="-228600" lvl="1" marL="914400" algn="l">
              <a:spcBef>
                <a:spcPts val="600"/>
              </a:spcBef>
              <a:spcAft>
                <a:spcPts val="0"/>
              </a:spcAft>
              <a:buSzPts val="840"/>
              <a:buNone/>
              <a:defRPr sz="1200"/>
            </a:lvl2pPr>
            <a:lvl3pPr indent="-228600" lvl="2" marL="1371600" algn="l">
              <a:spcBef>
                <a:spcPts val="600"/>
              </a:spcBef>
              <a:spcAft>
                <a:spcPts val="0"/>
              </a:spcAft>
              <a:buSzPts val="700"/>
              <a:buNone/>
              <a:defRPr sz="1000"/>
            </a:lvl3pPr>
            <a:lvl4pPr indent="-228600" lvl="3" marL="1828800" algn="l">
              <a:spcBef>
                <a:spcPts val="600"/>
              </a:spcBef>
              <a:spcAft>
                <a:spcPts val="0"/>
              </a:spcAft>
              <a:buSzPts val="630"/>
              <a:buNone/>
              <a:defRPr sz="900"/>
            </a:lvl4pPr>
            <a:lvl5pPr indent="-228600" lvl="4" marL="2286000" algn="l">
              <a:spcBef>
                <a:spcPts val="600"/>
              </a:spcBef>
              <a:spcAft>
                <a:spcPts val="0"/>
              </a:spcAft>
              <a:buSzPts val="630"/>
              <a:buNone/>
              <a:defRPr sz="900"/>
            </a:lvl5pPr>
            <a:lvl6pPr indent="-228600" lvl="5" marL="2743200" algn="l">
              <a:spcBef>
                <a:spcPts val="600"/>
              </a:spcBef>
              <a:spcAft>
                <a:spcPts val="0"/>
              </a:spcAft>
              <a:buSzPts val="630"/>
              <a:buNone/>
              <a:defRPr sz="900"/>
            </a:lvl6pPr>
            <a:lvl7pPr indent="-228600" lvl="6" marL="3200400" algn="l">
              <a:spcBef>
                <a:spcPts val="600"/>
              </a:spcBef>
              <a:spcAft>
                <a:spcPts val="0"/>
              </a:spcAft>
              <a:buSzPts val="630"/>
              <a:buNone/>
              <a:defRPr sz="900"/>
            </a:lvl7pPr>
            <a:lvl8pPr indent="-228600" lvl="7" marL="3657600" algn="l">
              <a:spcBef>
                <a:spcPts val="600"/>
              </a:spcBef>
              <a:spcAft>
                <a:spcPts val="0"/>
              </a:spcAft>
              <a:buSzPts val="630"/>
              <a:buNone/>
              <a:defRPr sz="900"/>
            </a:lvl8pPr>
            <a:lvl9pPr indent="-228600" lvl="8" marL="4114800" algn="l">
              <a:spcBef>
                <a:spcPts val="600"/>
              </a:spcBef>
              <a:spcAft>
                <a:spcPts val="600"/>
              </a:spcAft>
              <a:buSzPts val="630"/>
              <a:buNone/>
              <a:defRPr sz="900"/>
            </a:lvl9pPr>
          </a:lstStyle>
          <a:p/>
        </p:txBody>
      </p:sp>
      <p:sp>
        <p:nvSpPr>
          <p:cNvPr id="120" name="Google Shape;120;p52"/>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52"/>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52"/>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23" name="Shape 123"/>
        <p:cNvGrpSpPr/>
        <p:nvPr/>
      </p:nvGrpSpPr>
      <p:grpSpPr>
        <a:xfrm>
          <a:off x="0" y="0"/>
          <a:ext cx="0" cy="0"/>
          <a:chOff x="0" y="0"/>
          <a:chExt cx="0" cy="0"/>
        </a:xfrm>
      </p:grpSpPr>
      <p:pic>
        <p:nvPicPr>
          <p:cNvPr descr="Slate-V2-HD-3colPhotoInset.png" id="124" name="Google Shape;124;p53"/>
          <p:cNvPicPr preferRelativeResize="0"/>
          <p:nvPr/>
        </p:nvPicPr>
        <p:blipFill rotWithShape="1">
          <a:blip r:embed="rId2">
            <a:alphaModFix/>
          </a:blip>
          <a:srcRect b="0" l="0" r="0" t="0"/>
          <a:stretch/>
        </p:blipFill>
        <p:spPr>
          <a:xfrm>
            <a:off x="897962" y="1818214"/>
            <a:ext cx="3339972" cy="1847851"/>
          </a:xfrm>
          <a:prstGeom prst="rect">
            <a:avLst/>
          </a:prstGeom>
          <a:noFill/>
          <a:ln>
            <a:noFill/>
          </a:ln>
        </p:spPr>
      </p:pic>
      <p:pic>
        <p:nvPicPr>
          <p:cNvPr descr="Slate-V2-HD-3colPhotoInset.png" id="125" name="Google Shape;125;p53"/>
          <p:cNvPicPr preferRelativeResize="0"/>
          <p:nvPr/>
        </p:nvPicPr>
        <p:blipFill rotWithShape="1">
          <a:blip r:embed="rId2">
            <a:alphaModFix/>
          </a:blip>
          <a:srcRect b="0" l="0" r="0" t="0"/>
          <a:stretch/>
        </p:blipFill>
        <p:spPr>
          <a:xfrm>
            <a:off x="4403800" y="1818214"/>
            <a:ext cx="3339972" cy="1847851"/>
          </a:xfrm>
          <a:prstGeom prst="rect">
            <a:avLst/>
          </a:prstGeom>
          <a:noFill/>
          <a:ln>
            <a:noFill/>
          </a:ln>
        </p:spPr>
      </p:pic>
      <p:pic>
        <p:nvPicPr>
          <p:cNvPr descr="Slate-V2-HD-3colPhotoInset.png" id="126" name="Google Shape;126;p53"/>
          <p:cNvPicPr preferRelativeResize="0"/>
          <p:nvPr/>
        </p:nvPicPr>
        <p:blipFill rotWithShape="1">
          <a:blip r:embed="rId2">
            <a:alphaModFix/>
          </a:blip>
          <a:srcRect b="0" l="0" r="0" t="0"/>
          <a:stretch/>
        </p:blipFill>
        <p:spPr>
          <a:xfrm>
            <a:off x="7936051" y="1818214"/>
            <a:ext cx="3339972" cy="1847851"/>
          </a:xfrm>
          <a:prstGeom prst="rect">
            <a:avLst/>
          </a:prstGeom>
          <a:noFill/>
          <a:ln>
            <a:noFill/>
          </a:ln>
        </p:spPr>
      </p:pic>
      <p:sp>
        <p:nvSpPr>
          <p:cNvPr id="127" name="Google Shape;127;p53"/>
          <p:cNvSpPr txBox="1"/>
          <p:nvPr>
            <p:ph type="title"/>
          </p:nvPr>
        </p:nvSpPr>
        <p:spPr>
          <a:xfrm>
            <a:off x="913794" y="609600"/>
            <a:ext cx="10353763" cy="97045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90000"/>
              </a:lnSpc>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53"/>
          <p:cNvSpPr txBox="1"/>
          <p:nvPr>
            <p:ph idx="1" type="body"/>
          </p:nvPr>
        </p:nvSpPr>
        <p:spPr>
          <a:xfrm>
            <a:off x="913795" y="3904106"/>
            <a:ext cx="3300984" cy="576262"/>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lnSpc>
                <a:spcPct val="110000"/>
              </a:lnSpc>
              <a:spcBef>
                <a:spcPts val="400"/>
              </a:spcBef>
              <a:spcAft>
                <a:spcPts val="0"/>
              </a:spcAft>
              <a:buSzPts val="1400"/>
              <a:buNone/>
              <a:defRPr b="0" sz="2000">
                <a:solidFill>
                  <a:schemeClr val="lt1"/>
                </a:solidFill>
              </a:defRPr>
            </a:lvl1pPr>
            <a:lvl2pPr indent="-228600" lvl="1" marL="914400" algn="l">
              <a:spcBef>
                <a:spcPts val="600"/>
              </a:spcBef>
              <a:spcAft>
                <a:spcPts val="0"/>
              </a:spcAft>
              <a:buSzPts val="1400"/>
              <a:buNone/>
              <a:defRPr b="1" sz="2000"/>
            </a:lvl2pPr>
            <a:lvl3pPr indent="-228600" lvl="2" marL="1371600" algn="l">
              <a:spcBef>
                <a:spcPts val="600"/>
              </a:spcBef>
              <a:spcAft>
                <a:spcPts val="0"/>
              </a:spcAft>
              <a:buSzPts val="1260"/>
              <a:buNone/>
              <a:defRPr b="1" sz="1800"/>
            </a:lvl3pPr>
            <a:lvl4pPr indent="-228600" lvl="3" marL="1828800" algn="l">
              <a:spcBef>
                <a:spcPts val="600"/>
              </a:spcBef>
              <a:spcAft>
                <a:spcPts val="0"/>
              </a:spcAft>
              <a:buSzPts val="1120"/>
              <a:buNone/>
              <a:defRPr b="1" sz="1600"/>
            </a:lvl4pPr>
            <a:lvl5pPr indent="-228600" lvl="4" marL="2286000" algn="l">
              <a:spcBef>
                <a:spcPts val="600"/>
              </a:spcBef>
              <a:spcAft>
                <a:spcPts val="0"/>
              </a:spcAft>
              <a:buSzPts val="1120"/>
              <a:buNone/>
              <a:defRPr b="1" sz="1600"/>
            </a:lvl5pPr>
            <a:lvl6pPr indent="-228600" lvl="5" marL="2743200" algn="l">
              <a:spcBef>
                <a:spcPts val="600"/>
              </a:spcBef>
              <a:spcAft>
                <a:spcPts val="0"/>
              </a:spcAft>
              <a:buSzPts val="1120"/>
              <a:buNone/>
              <a:defRPr b="1" sz="1600"/>
            </a:lvl6pPr>
            <a:lvl7pPr indent="-228600" lvl="6" marL="3200400" algn="l">
              <a:spcBef>
                <a:spcPts val="600"/>
              </a:spcBef>
              <a:spcAft>
                <a:spcPts val="0"/>
              </a:spcAft>
              <a:buSzPts val="1120"/>
              <a:buNone/>
              <a:defRPr b="1" sz="1600"/>
            </a:lvl7pPr>
            <a:lvl8pPr indent="-228600" lvl="7" marL="3657600" algn="l">
              <a:spcBef>
                <a:spcPts val="600"/>
              </a:spcBef>
              <a:spcAft>
                <a:spcPts val="0"/>
              </a:spcAft>
              <a:buSzPts val="1120"/>
              <a:buNone/>
              <a:defRPr b="1" sz="1600"/>
            </a:lvl8pPr>
            <a:lvl9pPr indent="-228600" lvl="8" marL="4114800" algn="l">
              <a:spcBef>
                <a:spcPts val="600"/>
              </a:spcBef>
              <a:spcAft>
                <a:spcPts val="600"/>
              </a:spcAft>
              <a:buSzPts val="1120"/>
              <a:buNone/>
              <a:defRPr b="1" sz="1600"/>
            </a:lvl9pPr>
          </a:lstStyle>
          <a:p/>
        </p:txBody>
      </p:sp>
      <p:sp>
        <p:nvSpPr>
          <p:cNvPr id="129" name="Google Shape;129;p53"/>
          <p:cNvSpPr/>
          <p:nvPr>
            <p:ph idx="2" type="pic"/>
          </p:nvPr>
        </p:nvSpPr>
        <p:spPr>
          <a:xfrm>
            <a:off x="1018102" y="1938918"/>
            <a:ext cx="3092368" cy="1602954"/>
          </a:xfrm>
          <a:prstGeom prst="roundRect">
            <a:avLst>
              <a:gd fmla="val 1858" name="adj"/>
            </a:avLst>
          </a:prstGeom>
          <a:noFill/>
          <a:ln>
            <a:noFill/>
          </a:ln>
          <a:effectLst>
            <a:outerShdw blurRad="38100" dir="4440000" dist="25400">
              <a:srgbClr val="000000">
                <a:alpha val="35686"/>
              </a:srgbClr>
            </a:outerShdw>
          </a:effectLst>
        </p:spPr>
      </p:sp>
      <p:sp>
        <p:nvSpPr>
          <p:cNvPr id="130" name="Google Shape;130;p53"/>
          <p:cNvSpPr txBox="1"/>
          <p:nvPr>
            <p:ph idx="3" type="body"/>
          </p:nvPr>
        </p:nvSpPr>
        <p:spPr>
          <a:xfrm>
            <a:off x="913795" y="4572443"/>
            <a:ext cx="3300984" cy="1218758"/>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10000"/>
              </a:lnSpc>
              <a:spcBef>
                <a:spcPts val="280"/>
              </a:spcBef>
              <a:spcAft>
                <a:spcPts val="0"/>
              </a:spcAft>
              <a:buSzPts val="980"/>
              <a:buNone/>
              <a:defRPr sz="1400"/>
            </a:lvl1pPr>
            <a:lvl2pPr indent="-228600" lvl="1" marL="914400" algn="l">
              <a:spcBef>
                <a:spcPts val="600"/>
              </a:spcBef>
              <a:spcAft>
                <a:spcPts val="0"/>
              </a:spcAft>
              <a:buSzPts val="840"/>
              <a:buNone/>
              <a:defRPr sz="1200"/>
            </a:lvl2pPr>
            <a:lvl3pPr indent="-228600" lvl="2" marL="1371600" algn="l">
              <a:spcBef>
                <a:spcPts val="600"/>
              </a:spcBef>
              <a:spcAft>
                <a:spcPts val="0"/>
              </a:spcAft>
              <a:buSzPts val="700"/>
              <a:buNone/>
              <a:defRPr sz="1000"/>
            </a:lvl3pPr>
            <a:lvl4pPr indent="-228600" lvl="3" marL="1828800" algn="l">
              <a:spcBef>
                <a:spcPts val="600"/>
              </a:spcBef>
              <a:spcAft>
                <a:spcPts val="0"/>
              </a:spcAft>
              <a:buSzPts val="630"/>
              <a:buNone/>
              <a:defRPr sz="900"/>
            </a:lvl4pPr>
            <a:lvl5pPr indent="-228600" lvl="4" marL="2286000" algn="l">
              <a:spcBef>
                <a:spcPts val="600"/>
              </a:spcBef>
              <a:spcAft>
                <a:spcPts val="0"/>
              </a:spcAft>
              <a:buSzPts val="630"/>
              <a:buNone/>
              <a:defRPr sz="900"/>
            </a:lvl5pPr>
            <a:lvl6pPr indent="-228600" lvl="5" marL="2743200" algn="l">
              <a:spcBef>
                <a:spcPts val="600"/>
              </a:spcBef>
              <a:spcAft>
                <a:spcPts val="0"/>
              </a:spcAft>
              <a:buSzPts val="630"/>
              <a:buNone/>
              <a:defRPr sz="900"/>
            </a:lvl6pPr>
            <a:lvl7pPr indent="-228600" lvl="6" marL="3200400" algn="l">
              <a:spcBef>
                <a:spcPts val="600"/>
              </a:spcBef>
              <a:spcAft>
                <a:spcPts val="0"/>
              </a:spcAft>
              <a:buSzPts val="630"/>
              <a:buNone/>
              <a:defRPr sz="900"/>
            </a:lvl7pPr>
            <a:lvl8pPr indent="-228600" lvl="7" marL="3657600" algn="l">
              <a:spcBef>
                <a:spcPts val="600"/>
              </a:spcBef>
              <a:spcAft>
                <a:spcPts val="0"/>
              </a:spcAft>
              <a:buSzPts val="630"/>
              <a:buNone/>
              <a:defRPr sz="900"/>
            </a:lvl8pPr>
            <a:lvl9pPr indent="-228600" lvl="8" marL="4114800" algn="l">
              <a:spcBef>
                <a:spcPts val="600"/>
              </a:spcBef>
              <a:spcAft>
                <a:spcPts val="600"/>
              </a:spcAft>
              <a:buSzPts val="630"/>
              <a:buNone/>
              <a:defRPr sz="900"/>
            </a:lvl9pPr>
          </a:lstStyle>
          <a:p/>
        </p:txBody>
      </p:sp>
      <p:sp>
        <p:nvSpPr>
          <p:cNvPr id="131" name="Google Shape;131;p53"/>
          <p:cNvSpPr txBox="1"/>
          <p:nvPr>
            <p:ph idx="4" type="body"/>
          </p:nvPr>
        </p:nvSpPr>
        <p:spPr>
          <a:xfrm>
            <a:off x="4442788" y="3904106"/>
            <a:ext cx="3300984" cy="576262"/>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lnSpc>
                <a:spcPct val="110000"/>
              </a:lnSpc>
              <a:spcBef>
                <a:spcPts val="400"/>
              </a:spcBef>
              <a:spcAft>
                <a:spcPts val="0"/>
              </a:spcAft>
              <a:buSzPts val="1400"/>
              <a:buNone/>
              <a:defRPr b="0" sz="2000">
                <a:solidFill>
                  <a:schemeClr val="lt1"/>
                </a:solidFill>
              </a:defRPr>
            </a:lvl1pPr>
            <a:lvl2pPr indent="-228600" lvl="1" marL="914400" algn="l">
              <a:spcBef>
                <a:spcPts val="600"/>
              </a:spcBef>
              <a:spcAft>
                <a:spcPts val="0"/>
              </a:spcAft>
              <a:buSzPts val="1400"/>
              <a:buNone/>
              <a:defRPr b="1" sz="2000"/>
            </a:lvl2pPr>
            <a:lvl3pPr indent="-228600" lvl="2" marL="1371600" algn="l">
              <a:spcBef>
                <a:spcPts val="600"/>
              </a:spcBef>
              <a:spcAft>
                <a:spcPts val="0"/>
              </a:spcAft>
              <a:buSzPts val="1260"/>
              <a:buNone/>
              <a:defRPr b="1" sz="1800"/>
            </a:lvl3pPr>
            <a:lvl4pPr indent="-228600" lvl="3" marL="1828800" algn="l">
              <a:spcBef>
                <a:spcPts val="600"/>
              </a:spcBef>
              <a:spcAft>
                <a:spcPts val="0"/>
              </a:spcAft>
              <a:buSzPts val="1120"/>
              <a:buNone/>
              <a:defRPr b="1" sz="1600"/>
            </a:lvl4pPr>
            <a:lvl5pPr indent="-228600" lvl="4" marL="2286000" algn="l">
              <a:spcBef>
                <a:spcPts val="600"/>
              </a:spcBef>
              <a:spcAft>
                <a:spcPts val="0"/>
              </a:spcAft>
              <a:buSzPts val="1120"/>
              <a:buNone/>
              <a:defRPr b="1" sz="1600"/>
            </a:lvl5pPr>
            <a:lvl6pPr indent="-228600" lvl="5" marL="2743200" algn="l">
              <a:spcBef>
                <a:spcPts val="600"/>
              </a:spcBef>
              <a:spcAft>
                <a:spcPts val="0"/>
              </a:spcAft>
              <a:buSzPts val="1120"/>
              <a:buNone/>
              <a:defRPr b="1" sz="1600"/>
            </a:lvl6pPr>
            <a:lvl7pPr indent="-228600" lvl="6" marL="3200400" algn="l">
              <a:spcBef>
                <a:spcPts val="600"/>
              </a:spcBef>
              <a:spcAft>
                <a:spcPts val="0"/>
              </a:spcAft>
              <a:buSzPts val="1120"/>
              <a:buNone/>
              <a:defRPr b="1" sz="1600"/>
            </a:lvl7pPr>
            <a:lvl8pPr indent="-228600" lvl="7" marL="3657600" algn="l">
              <a:spcBef>
                <a:spcPts val="600"/>
              </a:spcBef>
              <a:spcAft>
                <a:spcPts val="0"/>
              </a:spcAft>
              <a:buSzPts val="1120"/>
              <a:buNone/>
              <a:defRPr b="1" sz="1600"/>
            </a:lvl8pPr>
            <a:lvl9pPr indent="-228600" lvl="8" marL="4114800" algn="l">
              <a:spcBef>
                <a:spcPts val="600"/>
              </a:spcBef>
              <a:spcAft>
                <a:spcPts val="600"/>
              </a:spcAft>
              <a:buSzPts val="1120"/>
              <a:buNone/>
              <a:defRPr b="1" sz="1600"/>
            </a:lvl9pPr>
          </a:lstStyle>
          <a:p/>
        </p:txBody>
      </p:sp>
      <p:sp>
        <p:nvSpPr>
          <p:cNvPr id="132" name="Google Shape;132;p53"/>
          <p:cNvSpPr/>
          <p:nvPr>
            <p:ph idx="5" type="pic"/>
          </p:nvPr>
        </p:nvSpPr>
        <p:spPr>
          <a:xfrm>
            <a:off x="4545743" y="1939094"/>
            <a:ext cx="3092368" cy="1608164"/>
          </a:xfrm>
          <a:prstGeom prst="roundRect">
            <a:avLst>
              <a:gd fmla="val 1858" name="adj"/>
            </a:avLst>
          </a:prstGeom>
          <a:noFill/>
          <a:ln>
            <a:noFill/>
          </a:ln>
          <a:effectLst>
            <a:outerShdw blurRad="38100" dir="4440000" dist="25400">
              <a:srgbClr val="000000">
                <a:alpha val="35686"/>
              </a:srgbClr>
            </a:outerShdw>
          </a:effectLst>
        </p:spPr>
      </p:sp>
      <p:sp>
        <p:nvSpPr>
          <p:cNvPr id="133" name="Google Shape;133;p53"/>
          <p:cNvSpPr txBox="1"/>
          <p:nvPr>
            <p:ph idx="6" type="body"/>
          </p:nvPr>
        </p:nvSpPr>
        <p:spPr>
          <a:xfrm>
            <a:off x="4441435" y="4572442"/>
            <a:ext cx="3300984" cy="1218758"/>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10000"/>
              </a:lnSpc>
              <a:spcBef>
                <a:spcPts val="280"/>
              </a:spcBef>
              <a:spcAft>
                <a:spcPts val="0"/>
              </a:spcAft>
              <a:buSzPts val="980"/>
              <a:buNone/>
              <a:defRPr sz="1400"/>
            </a:lvl1pPr>
            <a:lvl2pPr indent="-228600" lvl="1" marL="914400" algn="l">
              <a:spcBef>
                <a:spcPts val="600"/>
              </a:spcBef>
              <a:spcAft>
                <a:spcPts val="0"/>
              </a:spcAft>
              <a:buSzPts val="840"/>
              <a:buNone/>
              <a:defRPr sz="1200"/>
            </a:lvl2pPr>
            <a:lvl3pPr indent="-228600" lvl="2" marL="1371600" algn="l">
              <a:spcBef>
                <a:spcPts val="600"/>
              </a:spcBef>
              <a:spcAft>
                <a:spcPts val="0"/>
              </a:spcAft>
              <a:buSzPts val="700"/>
              <a:buNone/>
              <a:defRPr sz="1000"/>
            </a:lvl3pPr>
            <a:lvl4pPr indent="-228600" lvl="3" marL="1828800" algn="l">
              <a:spcBef>
                <a:spcPts val="600"/>
              </a:spcBef>
              <a:spcAft>
                <a:spcPts val="0"/>
              </a:spcAft>
              <a:buSzPts val="630"/>
              <a:buNone/>
              <a:defRPr sz="900"/>
            </a:lvl4pPr>
            <a:lvl5pPr indent="-228600" lvl="4" marL="2286000" algn="l">
              <a:spcBef>
                <a:spcPts val="600"/>
              </a:spcBef>
              <a:spcAft>
                <a:spcPts val="0"/>
              </a:spcAft>
              <a:buSzPts val="630"/>
              <a:buNone/>
              <a:defRPr sz="900"/>
            </a:lvl5pPr>
            <a:lvl6pPr indent="-228600" lvl="5" marL="2743200" algn="l">
              <a:spcBef>
                <a:spcPts val="600"/>
              </a:spcBef>
              <a:spcAft>
                <a:spcPts val="0"/>
              </a:spcAft>
              <a:buSzPts val="630"/>
              <a:buNone/>
              <a:defRPr sz="900"/>
            </a:lvl6pPr>
            <a:lvl7pPr indent="-228600" lvl="6" marL="3200400" algn="l">
              <a:spcBef>
                <a:spcPts val="600"/>
              </a:spcBef>
              <a:spcAft>
                <a:spcPts val="0"/>
              </a:spcAft>
              <a:buSzPts val="630"/>
              <a:buNone/>
              <a:defRPr sz="900"/>
            </a:lvl7pPr>
            <a:lvl8pPr indent="-228600" lvl="7" marL="3657600" algn="l">
              <a:spcBef>
                <a:spcPts val="600"/>
              </a:spcBef>
              <a:spcAft>
                <a:spcPts val="0"/>
              </a:spcAft>
              <a:buSzPts val="630"/>
              <a:buNone/>
              <a:defRPr sz="900"/>
            </a:lvl8pPr>
            <a:lvl9pPr indent="-228600" lvl="8" marL="4114800" algn="l">
              <a:spcBef>
                <a:spcPts val="600"/>
              </a:spcBef>
              <a:spcAft>
                <a:spcPts val="600"/>
              </a:spcAft>
              <a:buSzPts val="630"/>
              <a:buNone/>
              <a:defRPr sz="900"/>
            </a:lvl9pPr>
          </a:lstStyle>
          <a:p/>
        </p:txBody>
      </p:sp>
      <p:sp>
        <p:nvSpPr>
          <p:cNvPr id="134" name="Google Shape;134;p53"/>
          <p:cNvSpPr txBox="1"/>
          <p:nvPr>
            <p:ph idx="7" type="body"/>
          </p:nvPr>
        </p:nvSpPr>
        <p:spPr>
          <a:xfrm>
            <a:off x="7966697" y="3904106"/>
            <a:ext cx="3300984" cy="576262"/>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lnSpc>
                <a:spcPct val="110000"/>
              </a:lnSpc>
              <a:spcBef>
                <a:spcPts val="400"/>
              </a:spcBef>
              <a:spcAft>
                <a:spcPts val="0"/>
              </a:spcAft>
              <a:buSzPts val="1400"/>
              <a:buNone/>
              <a:defRPr b="0" sz="2000">
                <a:solidFill>
                  <a:schemeClr val="lt1"/>
                </a:solidFill>
              </a:defRPr>
            </a:lvl1pPr>
            <a:lvl2pPr indent="-228600" lvl="1" marL="914400" algn="l">
              <a:spcBef>
                <a:spcPts val="600"/>
              </a:spcBef>
              <a:spcAft>
                <a:spcPts val="0"/>
              </a:spcAft>
              <a:buSzPts val="1400"/>
              <a:buNone/>
              <a:defRPr b="1" sz="2000"/>
            </a:lvl2pPr>
            <a:lvl3pPr indent="-228600" lvl="2" marL="1371600" algn="l">
              <a:spcBef>
                <a:spcPts val="600"/>
              </a:spcBef>
              <a:spcAft>
                <a:spcPts val="0"/>
              </a:spcAft>
              <a:buSzPts val="1260"/>
              <a:buNone/>
              <a:defRPr b="1" sz="1800"/>
            </a:lvl3pPr>
            <a:lvl4pPr indent="-228600" lvl="3" marL="1828800" algn="l">
              <a:spcBef>
                <a:spcPts val="600"/>
              </a:spcBef>
              <a:spcAft>
                <a:spcPts val="0"/>
              </a:spcAft>
              <a:buSzPts val="1120"/>
              <a:buNone/>
              <a:defRPr b="1" sz="1600"/>
            </a:lvl4pPr>
            <a:lvl5pPr indent="-228600" lvl="4" marL="2286000" algn="l">
              <a:spcBef>
                <a:spcPts val="600"/>
              </a:spcBef>
              <a:spcAft>
                <a:spcPts val="0"/>
              </a:spcAft>
              <a:buSzPts val="1120"/>
              <a:buNone/>
              <a:defRPr b="1" sz="1600"/>
            </a:lvl5pPr>
            <a:lvl6pPr indent="-228600" lvl="5" marL="2743200" algn="l">
              <a:spcBef>
                <a:spcPts val="600"/>
              </a:spcBef>
              <a:spcAft>
                <a:spcPts val="0"/>
              </a:spcAft>
              <a:buSzPts val="1120"/>
              <a:buNone/>
              <a:defRPr b="1" sz="1600"/>
            </a:lvl6pPr>
            <a:lvl7pPr indent="-228600" lvl="6" marL="3200400" algn="l">
              <a:spcBef>
                <a:spcPts val="600"/>
              </a:spcBef>
              <a:spcAft>
                <a:spcPts val="0"/>
              </a:spcAft>
              <a:buSzPts val="1120"/>
              <a:buNone/>
              <a:defRPr b="1" sz="1600"/>
            </a:lvl7pPr>
            <a:lvl8pPr indent="-228600" lvl="7" marL="3657600" algn="l">
              <a:spcBef>
                <a:spcPts val="600"/>
              </a:spcBef>
              <a:spcAft>
                <a:spcPts val="0"/>
              </a:spcAft>
              <a:buSzPts val="1120"/>
              <a:buNone/>
              <a:defRPr b="1" sz="1600"/>
            </a:lvl8pPr>
            <a:lvl9pPr indent="-228600" lvl="8" marL="4114800" algn="l">
              <a:spcBef>
                <a:spcPts val="600"/>
              </a:spcBef>
              <a:spcAft>
                <a:spcPts val="600"/>
              </a:spcAft>
              <a:buSzPts val="1120"/>
              <a:buNone/>
              <a:defRPr b="1" sz="1600"/>
            </a:lvl9pPr>
          </a:lstStyle>
          <a:p/>
        </p:txBody>
      </p:sp>
      <p:sp>
        <p:nvSpPr>
          <p:cNvPr id="135" name="Google Shape;135;p53"/>
          <p:cNvSpPr/>
          <p:nvPr>
            <p:ph idx="8" type="pic"/>
          </p:nvPr>
        </p:nvSpPr>
        <p:spPr>
          <a:xfrm>
            <a:off x="8075698" y="1934432"/>
            <a:ext cx="3092368" cy="1607294"/>
          </a:xfrm>
          <a:prstGeom prst="roundRect">
            <a:avLst>
              <a:gd fmla="val 1858" name="adj"/>
            </a:avLst>
          </a:prstGeom>
          <a:noFill/>
          <a:ln>
            <a:noFill/>
          </a:ln>
          <a:effectLst>
            <a:outerShdw blurRad="38100" dir="4440000" dist="25400">
              <a:srgbClr val="000000">
                <a:alpha val="35686"/>
              </a:srgbClr>
            </a:outerShdw>
          </a:effectLst>
        </p:spPr>
      </p:sp>
      <p:sp>
        <p:nvSpPr>
          <p:cNvPr id="136" name="Google Shape;136;p53"/>
          <p:cNvSpPr txBox="1"/>
          <p:nvPr>
            <p:ph idx="9" type="body"/>
          </p:nvPr>
        </p:nvSpPr>
        <p:spPr>
          <a:xfrm>
            <a:off x="7966572" y="4572442"/>
            <a:ext cx="3300984" cy="1218758"/>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10000"/>
              </a:lnSpc>
              <a:spcBef>
                <a:spcPts val="280"/>
              </a:spcBef>
              <a:spcAft>
                <a:spcPts val="0"/>
              </a:spcAft>
              <a:buSzPts val="980"/>
              <a:buNone/>
              <a:defRPr sz="1400"/>
            </a:lvl1pPr>
            <a:lvl2pPr indent="-228600" lvl="1" marL="914400" algn="l">
              <a:spcBef>
                <a:spcPts val="600"/>
              </a:spcBef>
              <a:spcAft>
                <a:spcPts val="0"/>
              </a:spcAft>
              <a:buSzPts val="840"/>
              <a:buNone/>
              <a:defRPr sz="1200"/>
            </a:lvl2pPr>
            <a:lvl3pPr indent="-228600" lvl="2" marL="1371600" algn="l">
              <a:spcBef>
                <a:spcPts val="600"/>
              </a:spcBef>
              <a:spcAft>
                <a:spcPts val="0"/>
              </a:spcAft>
              <a:buSzPts val="700"/>
              <a:buNone/>
              <a:defRPr sz="1000"/>
            </a:lvl3pPr>
            <a:lvl4pPr indent="-228600" lvl="3" marL="1828800" algn="l">
              <a:spcBef>
                <a:spcPts val="600"/>
              </a:spcBef>
              <a:spcAft>
                <a:spcPts val="0"/>
              </a:spcAft>
              <a:buSzPts val="630"/>
              <a:buNone/>
              <a:defRPr sz="900"/>
            </a:lvl4pPr>
            <a:lvl5pPr indent="-228600" lvl="4" marL="2286000" algn="l">
              <a:spcBef>
                <a:spcPts val="600"/>
              </a:spcBef>
              <a:spcAft>
                <a:spcPts val="0"/>
              </a:spcAft>
              <a:buSzPts val="630"/>
              <a:buNone/>
              <a:defRPr sz="900"/>
            </a:lvl5pPr>
            <a:lvl6pPr indent="-228600" lvl="5" marL="2743200" algn="l">
              <a:spcBef>
                <a:spcPts val="600"/>
              </a:spcBef>
              <a:spcAft>
                <a:spcPts val="0"/>
              </a:spcAft>
              <a:buSzPts val="630"/>
              <a:buNone/>
              <a:defRPr sz="900"/>
            </a:lvl6pPr>
            <a:lvl7pPr indent="-228600" lvl="6" marL="3200400" algn="l">
              <a:spcBef>
                <a:spcPts val="600"/>
              </a:spcBef>
              <a:spcAft>
                <a:spcPts val="0"/>
              </a:spcAft>
              <a:buSzPts val="630"/>
              <a:buNone/>
              <a:defRPr sz="900"/>
            </a:lvl7pPr>
            <a:lvl8pPr indent="-228600" lvl="7" marL="3657600" algn="l">
              <a:spcBef>
                <a:spcPts val="600"/>
              </a:spcBef>
              <a:spcAft>
                <a:spcPts val="0"/>
              </a:spcAft>
              <a:buSzPts val="630"/>
              <a:buNone/>
              <a:defRPr sz="900"/>
            </a:lvl8pPr>
            <a:lvl9pPr indent="-228600" lvl="8" marL="4114800" algn="l">
              <a:spcBef>
                <a:spcPts val="600"/>
              </a:spcBef>
              <a:spcAft>
                <a:spcPts val="600"/>
              </a:spcAft>
              <a:buSzPts val="630"/>
              <a:buNone/>
              <a:defRPr sz="900"/>
            </a:lvl9pPr>
          </a:lstStyle>
          <a:p/>
        </p:txBody>
      </p:sp>
      <p:sp>
        <p:nvSpPr>
          <p:cNvPr id="137" name="Google Shape;137;p53"/>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53"/>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53"/>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0" name="Shape 140"/>
        <p:cNvGrpSpPr/>
        <p:nvPr/>
      </p:nvGrpSpPr>
      <p:grpSpPr>
        <a:xfrm>
          <a:off x="0" y="0"/>
          <a:ext cx="0" cy="0"/>
          <a:chOff x="0" y="0"/>
          <a:chExt cx="0" cy="0"/>
        </a:xfrm>
      </p:grpSpPr>
      <p:sp>
        <p:nvSpPr>
          <p:cNvPr id="141" name="Google Shape;141;p54"/>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90000"/>
              </a:lnSpc>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54"/>
          <p:cNvSpPr txBox="1"/>
          <p:nvPr>
            <p:ph idx="1" type="body"/>
          </p:nvPr>
        </p:nvSpPr>
        <p:spPr>
          <a:xfrm rot="5400000">
            <a:off x="4233302" y="-1243057"/>
            <a:ext cx="3714749" cy="10353762"/>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308610" lvl="0" marL="457200" algn="l">
              <a:lnSpc>
                <a:spcPct val="110000"/>
              </a:lnSpc>
              <a:spcBef>
                <a:spcPts val="360"/>
              </a:spcBef>
              <a:spcAft>
                <a:spcPts val="0"/>
              </a:spcAft>
              <a:buSzPts val="1260"/>
              <a:buChar char="◈"/>
              <a:defRPr/>
            </a:lvl1pPr>
            <a:lvl2pPr indent="-308610" lvl="1" marL="914400" algn="l">
              <a:spcBef>
                <a:spcPts val="600"/>
              </a:spcBef>
              <a:spcAft>
                <a:spcPts val="0"/>
              </a:spcAft>
              <a:buSzPts val="1260"/>
              <a:buChar char="🞚"/>
              <a:defRPr/>
            </a:lvl2pPr>
            <a:lvl3pPr indent="-308610" lvl="2" marL="1371600" algn="l">
              <a:spcBef>
                <a:spcPts val="600"/>
              </a:spcBef>
              <a:spcAft>
                <a:spcPts val="0"/>
              </a:spcAft>
              <a:buSzPts val="1260"/>
              <a:buChar char="◈"/>
              <a:defRPr/>
            </a:lvl3pPr>
            <a:lvl4pPr indent="-308610" lvl="3" marL="1828800" algn="l">
              <a:spcBef>
                <a:spcPts val="600"/>
              </a:spcBef>
              <a:spcAft>
                <a:spcPts val="0"/>
              </a:spcAft>
              <a:buSzPts val="1260"/>
              <a:buChar char="🞚"/>
              <a:defRPr/>
            </a:lvl4pPr>
            <a:lvl5pPr indent="-308610" lvl="4" marL="2286000" algn="l">
              <a:spcBef>
                <a:spcPts val="600"/>
              </a:spcBef>
              <a:spcAft>
                <a:spcPts val="0"/>
              </a:spcAft>
              <a:buSzPts val="1260"/>
              <a:buChar char="◈"/>
              <a:defRPr/>
            </a:lvl5pPr>
            <a:lvl6pPr indent="-308610" lvl="5" marL="2743200" algn="l">
              <a:spcBef>
                <a:spcPts val="600"/>
              </a:spcBef>
              <a:spcAft>
                <a:spcPts val="0"/>
              </a:spcAft>
              <a:buSzPts val="1260"/>
              <a:buChar char="◈"/>
              <a:defRPr/>
            </a:lvl6pPr>
            <a:lvl7pPr indent="-308610" lvl="6" marL="3200400" algn="l">
              <a:spcBef>
                <a:spcPts val="600"/>
              </a:spcBef>
              <a:spcAft>
                <a:spcPts val="0"/>
              </a:spcAft>
              <a:buSzPts val="1260"/>
              <a:buChar char="◈"/>
              <a:defRPr/>
            </a:lvl7pPr>
            <a:lvl8pPr indent="-308609" lvl="7" marL="3657600" algn="l">
              <a:spcBef>
                <a:spcPts val="600"/>
              </a:spcBef>
              <a:spcAft>
                <a:spcPts val="0"/>
              </a:spcAft>
              <a:buSzPts val="1260"/>
              <a:buChar char="◈"/>
              <a:defRPr/>
            </a:lvl8pPr>
            <a:lvl9pPr indent="-308609" lvl="8" marL="4114800" algn="l">
              <a:spcBef>
                <a:spcPts val="600"/>
              </a:spcBef>
              <a:spcAft>
                <a:spcPts val="600"/>
              </a:spcAft>
              <a:buSzPts val="1260"/>
              <a:buChar char="◈"/>
              <a:defRPr/>
            </a:lvl9pPr>
          </a:lstStyle>
          <a:p/>
        </p:txBody>
      </p:sp>
      <p:sp>
        <p:nvSpPr>
          <p:cNvPr id="143" name="Google Shape;143;p54"/>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54"/>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54"/>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6" name="Shape 146"/>
        <p:cNvGrpSpPr/>
        <p:nvPr/>
      </p:nvGrpSpPr>
      <p:grpSpPr>
        <a:xfrm>
          <a:off x="0" y="0"/>
          <a:ext cx="0" cy="0"/>
          <a:chOff x="0" y="0"/>
          <a:chExt cx="0" cy="0"/>
        </a:xfrm>
      </p:grpSpPr>
      <p:sp>
        <p:nvSpPr>
          <p:cNvPr id="147" name="Google Shape;147;p55"/>
          <p:cNvSpPr txBox="1"/>
          <p:nvPr>
            <p:ph type="title"/>
          </p:nvPr>
        </p:nvSpPr>
        <p:spPr>
          <a:xfrm rot="5400000">
            <a:off x="7534511" y="2058156"/>
            <a:ext cx="5181601" cy="2284487"/>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l">
              <a:lnSpc>
                <a:spcPct val="90000"/>
              </a:lnSpc>
              <a:spcBef>
                <a:spcPts val="0"/>
              </a:spcBef>
              <a:spcAft>
                <a:spcPts val="0"/>
              </a:spcAft>
              <a:buClr>
                <a:schemeClr val="lt2"/>
              </a:buClr>
              <a:buSzPts val="4600"/>
              <a:buFont typeface="Sorts Mill Goudy"/>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p55"/>
          <p:cNvSpPr txBox="1"/>
          <p:nvPr>
            <p:ph idx="1" type="body"/>
          </p:nvPr>
        </p:nvSpPr>
        <p:spPr>
          <a:xfrm rot="5400000">
            <a:off x="2281431" y="-758036"/>
            <a:ext cx="5181601" cy="7916872"/>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308610" lvl="0" marL="457200" algn="l">
              <a:lnSpc>
                <a:spcPct val="110000"/>
              </a:lnSpc>
              <a:spcBef>
                <a:spcPts val="360"/>
              </a:spcBef>
              <a:spcAft>
                <a:spcPts val="0"/>
              </a:spcAft>
              <a:buSzPts val="1260"/>
              <a:buChar char="◈"/>
              <a:defRPr/>
            </a:lvl1pPr>
            <a:lvl2pPr indent="-308610" lvl="1" marL="914400" algn="l">
              <a:spcBef>
                <a:spcPts val="600"/>
              </a:spcBef>
              <a:spcAft>
                <a:spcPts val="0"/>
              </a:spcAft>
              <a:buSzPts val="1260"/>
              <a:buChar char="🞚"/>
              <a:defRPr/>
            </a:lvl2pPr>
            <a:lvl3pPr indent="-308610" lvl="2" marL="1371600" algn="l">
              <a:spcBef>
                <a:spcPts val="600"/>
              </a:spcBef>
              <a:spcAft>
                <a:spcPts val="0"/>
              </a:spcAft>
              <a:buSzPts val="1260"/>
              <a:buChar char="◈"/>
              <a:defRPr/>
            </a:lvl3pPr>
            <a:lvl4pPr indent="-308610" lvl="3" marL="1828800" algn="l">
              <a:spcBef>
                <a:spcPts val="600"/>
              </a:spcBef>
              <a:spcAft>
                <a:spcPts val="0"/>
              </a:spcAft>
              <a:buSzPts val="1260"/>
              <a:buChar char="🞚"/>
              <a:defRPr/>
            </a:lvl4pPr>
            <a:lvl5pPr indent="-308610" lvl="4" marL="2286000" algn="l">
              <a:spcBef>
                <a:spcPts val="600"/>
              </a:spcBef>
              <a:spcAft>
                <a:spcPts val="0"/>
              </a:spcAft>
              <a:buSzPts val="1260"/>
              <a:buChar char="◈"/>
              <a:defRPr/>
            </a:lvl5pPr>
            <a:lvl6pPr indent="-308610" lvl="5" marL="2743200" algn="l">
              <a:spcBef>
                <a:spcPts val="600"/>
              </a:spcBef>
              <a:spcAft>
                <a:spcPts val="0"/>
              </a:spcAft>
              <a:buSzPts val="1260"/>
              <a:buChar char="◈"/>
              <a:defRPr/>
            </a:lvl6pPr>
            <a:lvl7pPr indent="-308610" lvl="6" marL="3200400" algn="l">
              <a:spcBef>
                <a:spcPts val="600"/>
              </a:spcBef>
              <a:spcAft>
                <a:spcPts val="0"/>
              </a:spcAft>
              <a:buSzPts val="1260"/>
              <a:buChar char="◈"/>
              <a:defRPr/>
            </a:lvl7pPr>
            <a:lvl8pPr indent="-308609" lvl="7" marL="3657600" algn="l">
              <a:spcBef>
                <a:spcPts val="600"/>
              </a:spcBef>
              <a:spcAft>
                <a:spcPts val="0"/>
              </a:spcAft>
              <a:buSzPts val="1260"/>
              <a:buChar char="◈"/>
              <a:defRPr/>
            </a:lvl8pPr>
            <a:lvl9pPr indent="-308609" lvl="8" marL="4114800" algn="l">
              <a:spcBef>
                <a:spcPts val="600"/>
              </a:spcBef>
              <a:spcAft>
                <a:spcPts val="600"/>
              </a:spcAft>
              <a:buSzPts val="1260"/>
              <a:buChar char="◈"/>
              <a:defRPr/>
            </a:lvl9pPr>
          </a:lstStyle>
          <a:p/>
        </p:txBody>
      </p:sp>
      <p:sp>
        <p:nvSpPr>
          <p:cNvPr id="149" name="Google Shape;149;p55"/>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55"/>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55"/>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image" Target="../media/image6.png"/><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1.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37"/>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marR="0" rtl="0" algn="ctr">
              <a:lnSpc>
                <a:spcPct val="90000"/>
              </a:lnSpc>
              <a:spcBef>
                <a:spcPts val="0"/>
              </a:spcBef>
              <a:spcAft>
                <a:spcPts val="0"/>
              </a:spcAft>
              <a:buClr>
                <a:schemeClr val="lt2"/>
              </a:buClr>
              <a:buSzPts val="4600"/>
              <a:buFont typeface="Sorts Mill Goudy"/>
              <a:buNone/>
              <a:defRPr b="0" i="0" sz="4600" u="none" cap="none" strike="noStrike">
                <a:solidFill>
                  <a:schemeClr val="lt2"/>
                </a:solidFill>
                <a:latin typeface="Sorts Mill Goudy"/>
                <a:ea typeface="Sorts Mill Goudy"/>
                <a:cs typeface="Sorts Mill Goudy"/>
                <a:sym typeface="Sorts Mill Goudy"/>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7" name="Google Shape;7;p37"/>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330835" lvl="0" marL="457200" marR="0" rtl="0" algn="l">
              <a:lnSpc>
                <a:spcPct val="110000"/>
              </a:lnSpc>
              <a:spcBef>
                <a:spcPts val="460"/>
              </a:spcBef>
              <a:spcAft>
                <a:spcPts val="0"/>
              </a:spcAft>
              <a:buClr>
                <a:schemeClr val="lt2"/>
              </a:buClr>
              <a:buSzPts val="1610"/>
              <a:buFont typeface="Noto Sans Symbols"/>
              <a:buChar char="◈"/>
              <a:defRPr b="0" i="0" sz="2300" u="none" cap="none" strike="noStrike">
                <a:solidFill>
                  <a:schemeClr val="lt2"/>
                </a:solidFill>
                <a:latin typeface="Sorts Mill Goudy"/>
                <a:ea typeface="Sorts Mill Goudy"/>
                <a:cs typeface="Sorts Mill Goudy"/>
                <a:sym typeface="Sorts Mill Goudy"/>
              </a:defRPr>
            </a:lvl1pPr>
            <a:lvl2pPr indent="-321944" lvl="1" marL="914400" marR="0" rtl="0" algn="l">
              <a:spcBef>
                <a:spcPts val="600"/>
              </a:spcBef>
              <a:spcAft>
                <a:spcPts val="0"/>
              </a:spcAft>
              <a:buClr>
                <a:schemeClr val="lt2"/>
              </a:buClr>
              <a:buSzPts val="1470"/>
              <a:buFont typeface="Noto Sans Symbols"/>
              <a:buChar char="🞚"/>
              <a:defRPr b="0" i="0" sz="2100" u="none" cap="none" strike="noStrike">
                <a:solidFill>
                  <a:schemeClr val="lt2"/>
                </a:solidFill>
                <a:latin typeface="Sorts Mill Goudy"/>
                <a:ea typeface="Sorts Mill Goudy"/>
                <a:cs typeface="Sorts Mill Goudy"/>
                <a:sym typeface="Sorts Mill Goudy"/>
              </a:defRPr>
            </a:lvl2pPr>
            <a:lvl3pPr indent="-308610" lvl="2" marL="1371600" marR="0" rtl="0" algn="l">
              <a:spcBef>
                <a:spcPts val="600"/>
              </a:spcBef>
              <a:spcAft>
                <a:spcPts val="0"/>
              </a:spcAft>
              <a:buClr>
                <a:schemeClr val="lt2"/>
              </a:buClr>
              <a:buSzPts val="1260"/>
              <a:buFont typeface="Noto Sans Symbols"/>
              <a:buChar char="◈"/>
              <a:defRPr b="0" i="0" sz="1800" u="none" cap="none" strike="noStrike">
                <a:solidFill>
                  <a:schemeClr val="lt2"/>
                </a:solidFill>
                <a:latin typeface="Sorts Mill Goudy"/>
                <a:ea typeface="Sorts Mill Goudy"/>
                <a:cs typeface="Sorts Mill Goudy"/>
                <a:sym typeface="Sorts Mill Goudy"/>
              </a:defRPr>
            </a:lvl3pPr>
            <a:lvl4pPr indent="-299719" lvl="3" marL="1828800" marR="0" rtl="0" algn="l">
              <a:spcBef>
                <a:spcPts val="600"/>
              </a:spcBef>
              <a:spcAft>
                <a:spcPts val="0"/>
              </a:spcAft>
              <a:buClr>
                <a:schemeClr val="lt2"/>
              </a:buClr>
              <a:buSzPts val="1120"/>
              <a:buFont typeface="Noto Sans Symbols"/>
              <a:buChar char="🞚"/>
              <a:defRPr b="0" i="0" sz="1600" u="none" cap="none" strike="noStrike">
                <a:solidFill>
                  <a:schemeClr val="lt2"/>
                </a:solidFill>
                <a:latin typeface="Sorts Mill Goudy"/>
                <a:ea typeface="Sorts Mill Goudy"/>
                <a:cs typeface="Sorts Mill Goudy"/>
                <a:sym typeface="Sorts Mill Goudy"/>
              </a:defRPr>
            </a:lvl4pPr>
            <a:lvl5pPr indent="-299720" lvl="4" marL="2286000" marR="0" rtl="0" algn="l">
              <a:spcBef>
                <a:spcPts val="600"/>
              </a:spcBef>
              <a:spcAft>
                <a:spcPts val="0"/>
              </a:spcAft>
              <a:buClr>
                <a:schemeClr val="lt2"/>
              </a:buClr>
              <a:buSzPts val="1120"/>
              <a:buFont typeface="Noto Sans Symbols"/>
              <a:buChar char="◈"/>
              <a:defRPr b="0" i="0" sz="1600" u="none" cap="none" strike="noStrike">
                <a:solidFill>
                  <a:schemeClr val="lt2"/>
                </a:solidFill>
                <a:latin typeface="Sorts Mill Goudy"/>
                <a:ea typeface="Sorts Mill Goudy"/>
                <a:cs typeface="Sorts Mill Goudy"/>
                <a:sym typeface="Sorts Mill Goudy"/>
              </a:defRPr>
            </a:lvl5pPr>
            <a:lvl6pPr indent="-290829" lvl="5" marL="2743200" marR="0" rtl="0" algn="l">
              <a:spcBef>
                <a:spcPts val="600"/>
              </a:spcBef>
              <a:spcAft>
                <a:spcPts val="0"/>
              </a:spcAft>
              <a:buClr>
                <a:schemeClr val="lt2"/>
              </a:buClr>
              <a:buSzPts val="980"/>
              <a:buFont typeface="Noto Sans Symbols"/>
              <a:buChar char="◈"/>
              <a:defRPr b="0" i="0" sz="1400" u="none" cap="none" strike="noStrike">
                <a:solidFill>
                  <a:schemeClr val="lt2"/>
                </a:solidFill>
                <a:latin typeface="Sorts Mill Goudy"/>
                <a:ea typeface="Sorts Mill Goudy"/>
                <a:cs typeface="Sorts Mill Goudy"/>
                <a:sym typeface="Sorts Mill Goudy"/>
              </a:defRPr>
            </a:lvl6pPr>
            <a:lvl7pPr indent="-290829" lvl="6" marL="3200400" marR="0" rtl="0" algn="l">
              <a:spcBef>
                <a:spcPts val="600"/>
              </a:spcBef>
              <a:spcAft>
                <a:spcPts val="0"/>
              </a:spcAft>
              <a:buClr>
                <a:schemeClr val="lt2"/>
              </a:buClr>
              <a:buSzPts val="980"/>
              <a:buFont typeface="Noto Sans Symbols"/>
              <a:buChar char="◈"/>
              <a:defRPr b="0" i="0" sz="1400" u="none" cap="none" strike="noStrike">
                <a:solidFill>
                  <a:schemeClr val="lt2"/>
                </a:solidFill>
                <a:latin typeface="Sorts Mill Goudy"/>
                <a:ea typeface="Sorts Mill Goudy"/>
                <a:cs typeface="Sorts Mill Goudy"/>
                <a:sym typeface="Sorts Mill Goudy"/>
              </a:defRPr>
            </a:lvl7pPr>
            <a:lvl8pPr indent="-290829" lvl="7" marL="3657600" marR="0" rtl="0" algn="l">
              <a:spcBef>
                <a:spcPts val="600"/>
              </a:spcBef>
              <a:spcAft>
                <a:spcPts val="0"/>
              </a:spcAft>
              <a:buClr>
                <a:schemeClr val="lt2"/>
              </a:buClr>
              <a:buSzPts val="980"/>
              <a:buFont typeface="Noto Sans Symbols"/>
              <a:buChar char="◈"/>
              <a:defRPr b="0" i="0" sz="1400" u="none" cap="none" strike="noStrike">
                <a:solidFill>
                  <a:schemeClr val="lt2"/>
                </a:solidFill>
                <a:latin typeface="Sorts Mill Goudy"/>
                <a:ea typeface="Sorts Mill Goudy"/>
                <a:cs typeface="Sorts Mill Goudy"/>
                <a:sym typeface="Sorts Mill Goudy"/>
              </a:defRPr>
            </a:lvl8pPr>
            <a:lvl9pPr indent="-290829" lvl="8" marL="4114800" marR="0" rtl="0" algn="l">
              <a:spcBef>
                <a:spcPts val="600"/>
              </a:spcBef>
              <a:spcAft>
                <a:spcPts val="600"/>
              </a:spcAft>
              <a:buClr>
                <a:schemeClr val="lt2"/>
              </a:buClr>
              <a:buSzPts val="980"/>
              <a:buFont typeface="Noto Sans Symbols"/>
              <a:buChar char="◈"/>
              <a:defRPr b="0" i="0" sz="1400" u="none" cap="none" strike="noStrike">
                <a:solidFill>
                  <a:schemeClr val="lt2"/>
                </a:solidFill>
                <a:latin typeface="Sorts Mill Goudy"/>
                <a:ea typeface="Sorts Mill Goudy"/>
                <a:cs typeface="Sorts Mill Goudy"/>
                <a:sym typeface="Sorts Mill Goudy"/>
              </a:defRPr>
            </a:lvl9pPr>
          </a:lstStyle>
          <a:p/>
        </p:txBody>
      </p:sp>
      <p:sp>
        <p:nvSpPr>
          <p:cNvPr id="8" name="Google Shape;8;p37"/>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100" u="none" cap="none" strike="noStrike">
                <a:solidFill>
                  <a:srgbClr val="F2F2F2"/>
                </a:solidFill>
                <a:latin typeface="Sorts Mill Goudy"/>
                <a:ea typeface="Sorts Mill Goudy"/>
                <a:cs typeface="Sorts Mill Goudy"/>
                <a:sym typeface="Sorts Mill Goudy"/>
              </a:defRPr>
            </a:lvl1pPr>
            <a:lvl2pPr lvl="1"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2pPr>
            <a:lvl3pPr lvl="2"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3pPr>
            <a:lvl4pPr lvl="3"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4pPr>
            <a:lvl5pPr lvl="4"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5pPr>
            <a:lvl6pPr lvl="5"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6pPr>
            <a:lvl7pPr lvl="6"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7pPr>
            <a:lvl8pPr lvl="7"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8pPr>
            <a:lvl9pPr lvl="8"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9pPr>
          </a:lstStyle>
          <a:p/>
        </p:txBody>
      </p:sp>
      <p:sp>
        <p:nvSpPr>
          <p:cNvPr id="9" name="Google Shape;9;p37"/>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100" u="none" cap="none" strike="noStrike">
                <a:solidFill>
                  <a:srgbClr val="F2F2F2"/>
                </a:solidFill>
                <a:latin typeface="Sorts Mill Goudy"/>
                <a:ea typeface="Sorts Mill Goudy"/>
                <a:cs typeface="Sorts Mill Goudy"/>
                <a:sym typeface="Sorts Mill Goudy"/>
              </a:defRPr>
            </a:lvl1pPr>
            <a:lvl2pPr lvl="1"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2pPr>
            <a:lvl3pPr lvl="2"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3pPr>
            <a:lvl4pPr lvl="3"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4pPr>
            <a:lvl5pPr lvl="4"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5pPr>
            <a:lvl6pPr lvl="5"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6pPr>
            <a:lvl7pPr lvl="6"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7pPr>
            <a:lvl8pPr lvl="7"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8pPr>
            <a:lvl9pPr lvl="8"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9pPr>
          </a:lstStyle>
          <a:p/>
        </p:txBody>
      </p:sp>
      <p:sp>
        <p:nvSpPr>
          <p:cNvPr id="10" name="Google Shape;10;p37"/>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1pPr>
            <a:lvl2pPr indent="0" lvl="1"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2pPr>
            <a:lvl3pPr indent="0" lvl="2"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3pPr>
            <a:lvl4pPr indent="0" lvl="3"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4pPr>
            <a:lvl5pPr indent="0" lvl="4"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5pPr>
            <a:lvl6pPr indent="0" lvl="5"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6pPr>
            <a:lvl7pPr indent="0" lvl="6"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7pPr>
            <a:lvl8pPr indent="0" lvl="7"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8pPr>
            <a:lvl9pPr indent="0" lvl="8"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7" name="Shape 17"/>
        <p:cNvGrpSpPr/>
        <p:nvPr/>
      </p:nvGrpSpPr>
      <p:grpSpPr>
        <a:xfrm>
          <a:off x="0" y="0"/>
          <a:ext cx="0" cy="0"/>
          <a:chOff x="0" y="0"/>
          <a:chExt cx="0" cy="0"/>
        </a:xfrm>
      </p:grpSpPr>
      <p:sp>
        <p:nvSpPr>
          <p:cNvPr id="18" name="Google Shape;18;p36"/>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marR="0" rtl="0" algn="ctr">
              <a:lnSpc>
                <a:spcPct val="90000"/>
              </a:lnSpc>
              <a:spcBef>
                <a:spcPts val="0"/>
              </a:spcBef>
              <a:spcAft>
                <a:spcPts val="0"/>
              </a:spcAft>
              <a:buClr>
                <a:schemeClr val="lt2"/>
              </a:buClr>
              <a:buSzPts val="4600"/>
              <a:buFont typeface="Sorts Mill Goudy"/>
              <a:buNone/>
              <a:defRPr b="0" i="0" sz="4600" u="none" cap="none" strike="noStrike">
                <a:solidFill>
                  <a:schemeClr val="lt2"/>
                </a:solidFill>
                <a:latin typeface="Sorts Mill Goudy"/>
                <a:ea typeface="Sorts Mill Goudy"/>
                <a:cs typeface="Sorts Mill Goudy"/>
                <a:sym typeface="Sorts Mill Goudy"/>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19" name="Google Shape;19;p36"/>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330835" lvl="0" marL="457200" marR="0" rtl="0" algn="l">
              <a:lnSpc>
                <a:spcPct val="110000"/>
              </a:lnSpc>
              <a:spcBef>
                <a:spcPts val="460"/>
              </a:spcBef>
              <a:spcAft>
                <a:spcPts val="0"/>
              </a:spcAft>
              <a:buClr>
                <a:schemeClr val="lt2"/>
              </a:buClr>
              <a:buSzPts val="1610"/>
              <a:buFont typeface="Noto Sans Symbols"/>
              <a:buChar char="◈"/>
              <a:defRPr b="0" i="0" sz="2300" u="none" cap="none" strike="noStrike">
                <a:solidFill>
                  <a:schemeClr val="lt2"/>
                </a:solidFill>
                <a:latin typeface="Sorts Mill Goudy"/>
                <a:ea typeface="Sorts Mill Goudy"/>
                <a:cs typeface="Sorts Mill Goudy"/>
                <a:sym typeface="Sorts Mill Goudy"/>
              </a:defRPr>
            </a:lvl1pPr>
            <a:lvl2pPr indent="-321944" lvl="1" marL="914400" marR="0" rtl="0" algn="l">
              <a:spcBef>
                <a:spcPts val="600"/>
              </a:spcBef>
              <a:spcAft>
                <a:spcPts val="0"/>
              </a:spcAft>
              <a:buClr>
                <a:schemeClr val="lt2"/>
              </a:buClr>
              <a:buSzPts val="1470"/>
              <a:buFont typeface="Noto Sans Symbols"/>
              <a:buChar char="🞚"/>
              <a:defRPr b="0" i="0" sz="2100" u="none" cap="none" strike="noStrike">
                <a:solidFill>
                  <a:schemeClr val="lt2"/>
                </a:solidFill>
                <a:latin typeface="Sorts Mill Goudy"/>
                <a:ea typeface="Sorts Mill Goudy"/>
                <a:cs typeface="Sorts Mill Goudy"/>
                <a:sym typeface="Sorts Mill Goudy"/>
              </a:defRPr>
            </a:lvl2pPr>
            <a:lvl3pPr indent="-308610" lvl="2" marL="1371600" marR="0" rtl="0" algn="l">
              <a:spcBef>
                <a:spcPts val="600"/>
              </a:spcBef>
              <a:spcAft>
                <a:spcPts val="0"/>
              </a:spcAft>
              <a:buClr>
                <a:schemeClr val="lt2"/>
              </a:buClr>
              <a:buSzPts val="1260"/>
              <a:buFont typeface="Noto Sans Symbols"/>
              <a:buChar char="◈"/>
              <a:defRPr b="0" i="0" sz="1800" u="none" cap="none" strike="noStrike">
                <a:solidFill>
                  <a:schemeClr val="lt2"/>
                </a:solidFill>
                <a:latin typeface="Sorts Mill Goudy"/>
                <a:ea typeface="Sorts Mill Goudy"/>
                <a:cs typeface="Sorts Mill Goudy"/>
                <a:sym typeface="Sorts Mill Goudy"/>
              </a:defRPr>
            </a:lvl3pPr>
            <a:lvl4pPr indent="-299719" lvl="3" marL="1828800" marR="0" rtl="0" algn="l">
              <a:spcBef>
                <a:spcPts val="600"/>
              </a:spcBef>
              <a:spcAft>
                <a:spcPts val="0"/>
              </a:spcAft>
              <a:buClr>
                <a:schemeClr val="lt2"/>
              </a:buClr>
              <a:buSzPts val="1120"/>
              <a:buFont typeface="Noto Sans Symbols"/>
              <a:buChar char="🞚"/>
              <a:defRPr b="0" i="0" sz="1600" u="none" cap="none" strike="noStrike">
                <a:solidFill>
                  <a:schemeClr val="lt2"/>
                </a:solidFill>
                <a:latin typeface="Sorts Mill Goudy"/>
                <a:ea typeface="Sorts Mill Goudy"/>
                <a:cs typeface="Sorts Mill Goudy"/>
                <a:sym typeface="Sorts Mill Goudy"/>
              </a:defRPr>
            </a:lvl4pPr>
            <a:lvl5pPr indent="-299720" lvl="4" marL="2286000" marR="0" rtl="0" algn="l">
              <a:spcBef>
                <a:spcPts val="600"/>
              </a:spcBef>
              <a:spcAft>
                <a:spcPts val="0"/>
              </a:spcAft>
              <a:buClr>
                <a:schemeClr val="lt2"/>
              </a:buClr>
              <a:buSzPts val="1120"/>
              <a:buFont typeface="Noto Sans Symbols"/>
              <a:buChar char="◈"/>
              <a:defRPr b="0" i="0" sz="1600" u="none" cap="none" strike="noStrike">
                <a:solidFill>
                  <a:schemeClr val="lt2"/>
                </a:solidFill>
                <a:latin typeface="Sorts Mill Goudy"/>
                <a:ea typeface="Sorts Mill Goudy"/>
                <a:cs typeface="Sorts Mill Goudy"/>
                <a:sym typeface="Sorts Mill Goudy"/>
              </a:defRPr>
            </a:lvl5pPr>
            <a:lvl6pPr indent="-290829" lvl="5" marL="2743200" marR="0" rtl="0" algn="l">
              <a:spcBef>
                <a:spcPts val="600"/>
              </a:spcBef>
              <a:spcAft>
                <a:spcPts val="0"/>
              </a:spcAft>
              <a:buClr>
                <a:schemeClr val="lt2"/>
              </a:buClr>
              <a:buSzPts val="980"/>
              <a:buFont typeface="Noto Sans Symbols"/>
              <a:buChar char="◈"/>
              <a:defRPr b="0" i="0" sz="1400" u="none" cap="none" strike="noStrike">
                <a:solidFill>
                  <a:schemeClr val="lt2"/>
                </a:solidFill>
                <a:latin typeface="Sorts Mill Goudy"/>
                <a:ea typeface="Sorts Mill Goudy"/>
                <a:cs typeface="Sorts Mill Goudy"/>
                <a:sym typeface="Sorts Mill Goudy"/>
              </a:defRPr>
            </a:lvl6pPr>
            <a:lvl7pPr indent="-290829" lvl="6" marL="3200400" marR="0" rtl="0" algn="l">
              <a:spcBef>
                <a:spcPts val="600"/>
              </a:spcBef>
              <a:spcAft>
                <a:spcPts val="0"/>
              </a:spcAft>
              <a:buClr>
                <a:schemeClr val="lt2"/>
              </a:buClr>
              <a:buSzPts val="980"/>
              <a:buFont typeface="Noto Sans Symbols"/>
              <a:buChar char="◈"/>
              <a:defRPr b="0" i="0" sz="1400" u="none" cap="none" strike="noStrike">
                <a:solidFill>
                  <a:schemeClr val="lt2"/>
                </a:solidFill>
                <a:latin typeface="Sorts Mill Goudy"/>
                <a:ea typeface="Sorts Mill Goudy"/>
                <a:cs typeface="Sorts Mill Goudy"/>
                <a:sym typeface="Sorts Mill Goudy"/>
              </a:defRPr>
            </a:lvl7pPr>
            <a:lvl8pPr indent="-290829" lvl="7" marL="3657600" marR="0" rtl="0" algn="l">
              <a:spcBef>
                <a:spcPts val="600"/>
              </a:spcBef>
              <a:spcAft>
                <a:spcPts val="0"/>
              </a:spcAft>
              <a:buClr>
                <a:schemeClr val="lt2"/>
              </a:buClr>
              <a:buSzPts val="980"/>
              <a:buFont typeface="Noto Sans Symbols"/>
              <a:buChar char="◈"/>
              <a:defRPr b="0" i="0" sz="1400" u="none" cap="none" strike="noStrike">
                <a:solidFill>
                  <a:schemeClr val="lt2"/>
                </a:solidFill>
                <a:latin typeface="Sorts Mill Goudy"/>
                <a:ea typeface="Sorts Mill Goudy"/>
                <a:cs typeface="Sorts Mill Goudy"/>
                <a:sym typeface="Sorts Mill Goudy"/>
              </a:defRPr>
            </a:lvl8pPr>
            <a:lvl9pPr indent="-290829" lvl="8" marL="4114800" marR="0" rtl="0" algn="l">
              <a:spcBef>
                <a:spcPts val="600"/>
              </a:spcBef>
              <a:spcAft>
                <a:spcPts val="600"/>
              </a:spcAft>
              <a:buClr>
                <a:schemeClr val="lt2"/>
              </a:buClr>
              <a:buSzPts val="980"/>
              <a:buFont typeface="Noto Sans Symbols"/>
              <a:buChar char="◈"/>
              <a:defRPr b="0" i="0" sz="1400" u="none" cap="none" strike="noStrike">
                <a:solidFill>
                  <a:schemeClr val="lt2"/>
                </a:solidFill>
                <a:latin typeface="Sorts Mill Goudy"/>
                <a:ea typeface="Sorts Mill Goudy"/>
                <a:cs typeface="Sorts Mill Goudy"/>
                <a:sym typeface="Sorts Mill Goudy"/>
              </a:defRPr>
            </a:lvl9pPr>
          </a:lstStyle>
          <a:p/>
        </p:txBody>
      </p:sp>
      <p:sp>
        <p:nvSpPr>
          <p:cNvPr id="20" name="Google Shape;20;p36"/>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100" u="none" cap="none" strike="noStrike">
                <a:solidFill>
                  <a:srgbClr val="F2F2F2"/>
                </a:solidFill>
                <a:latin typeface="Sorts Mill Goudy"/>
                <a:ea typeface="Sorts Mill Goudy"/>
                <a:cs typeface="Sorts Mill Goudy"/>
                <a:sym typeface="Sorts Mill Goudy"/>
              </a:defRPr>
            </a:lvl1pPr>
            <a:lvl2pPr lvl="1"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2pPr>
            <a:lvl3pPr lvl="2"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3pPr>
            <a:lvl4pPr lvl="3"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4pPr>
            <a:lvl5pPr lvl="4"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5pPr>
            <a:lvl6pPr lvl="5"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6pPr>
            <a:lvl7pPr lvl="6"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7pPr>
            <a:lvl8pPr lvl="7"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8pPr>
            <a:lvl9pPr lvl="8"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9pPr>
          </a:lstStyle>
          <a:p/>
        </p:txBody>
      </p:sp>
      <p:sp>
        <p:nvSpPr>
          <p:cNvPr id="21" name="Google Shape;21;p36"/>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100" u="none" cap="none" strike="noStrike">
                <a:solidFill>
                  <a:srgbClr val="F2F2F2"/>
                </a:solidFill>
                <a:latin typeface="Sorts Mill Goudy"/>
                <a:ea typeface="Sorts Mill Goudy"/>
                <a:cs typeface="Sorts Mill Goudy"/>
                <a:sym typeface="Sorts Mill Goudy"/>
              </a:defRPr>
            </a:lvl1pPr>
            <a:lvl2pPr lvl="1"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2pPr>
            <a:lvl3pPr lvl="2"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3pPr>
            <a:lvl4pPr lvl="3"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4pPr>
            <a:lvl5pPr lvl="4"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5pPr>
            <a:lvl6pPr lvl="5"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6pPr>
            <a:lvl7pPr lvl="6"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7pPr>
            <a:lvl8pPr lvl="7"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8pPr>
            <a:lvl9pPr lvl="8"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9pPr>
          </a:lstStyle>
          <a:p/>
        </p:txBody>
      </p:sp>
      <p:sp>
        <p:nvSpPr>
          <p:cNvPr id="22" name="Google Shape;22;p36"/>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1pPr>
            <a:lvl2pPr indent="0" lvl="1"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2pPr>
            <a:lvl3pPr indent="0" lvl="2"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3pPr>
            <a:lvl4pPr indent="0" lvl="3"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4pPr>
            <a:lvl5pPr indent="0" lvl="4"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5pPr>
            <a:lvl6pPr indent="0" lvl="5"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6pPr>
            <a:lvl7pPr indent="0" lvl="6"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7pPr>
            <a:lvl8pPr indent="0" lvl="7"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8pPr>
            <a:lvl9pPr indent="0" lvl="8"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9.jpg"/><Relationship Id="rId5"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www.youtube.com/watch?v=ZmDdNjrMPQc"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s://www.youtube.com/watch?v=BBKN5e7Dz0Y"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5" name="Shape 155"/>
        <p:cNvGrpSpPr/>
        <p:nvPr/>
      </p:nvGrpSpPr>
      <p:grpSpPr>
        <a:xfrm>
          <a:off x="0" y="0"/>
          <a:ext cx="0" cy="0"/>
          <a:chOff x="0" y="0"/>
          <a:chExt cx="0" cy="0"/>
        </a:xfrm>
      </p:grpSpPr>
      <p:pic>
        <p:nvPicPr>
          <p:cNvPr id="156" name="Google Shape;156;p1"/>
          <p:cNvPicPr preferRelativeResize="0"/>
          <p:nvPr/>
        </p:nvPicPr>
        <p:blipFill rotWithShape="1">
          <a:blip r:embed="rId4">
            <a:alphaModFix/>
          </a:blip>
          <a:srcRect b="0" l="0" r="0" t="0"/>
          <a:stretch/>
        </p:blipFill>
        <p:spPr>
          <a:xfrm>
            <a:off x="20" y="10"/>
            <a:ext cx="12191980" cy="6857990"/>
          </a:xfrm>
          <a:prstGeom prst="rect">
            <a:avLst/>
          </a:prstGeom>
          <a:noFill/>
          <a:ln>
            <a:noFill/>
          </a:ln>
        </p:spPr>
      </p:pic>
      <p:sp>
        <p:nvSpPr>
          <p:cNvPr id="157" name="Google Shape;157;p1"/>
          <p:cNvSpPr/>
          <p:nvPr/>
        </p:nvSpPr>
        <p:spPr>
          <a:xfrm rot="5400000">
            <a:off x="199829" y="1101852"/>
            <a:ext cx="4254640" cy="4654297"/>
          </a:xfrm>
          <a:prstGeom prst="round2SameRect">
            <a:avLst>
              <a:gd fmla="val 5146" name="adj1"/>
              <a:gd fmla="val 400" name="adj2"/>
            </a:avLst>
          </a:prstGeom>
          <a:blipFill rotWithShape="1">
            <a:blip r:embed="rId5">
              <a:alphaModFix/>
            </a:blip>
            <a:stretch>
              <a:fillRect b="0" l="0" r="0" t="0"/>
            </a:stretch>
          </a:blipFill>
          <a:ln>
            <a:noFill/>
          </a:ln>
          <a:effectLst>
            <a:outerShdw blurRad="50800" rotWithShape="0" algn="tl" dir="5400000" dist="38100">
              <a:srgbClr val="000000">
                <a:alpha val="42745"/>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Sorts Mill Goudy"/>
              <a:buNone/>
            </a:pPr>
            <a:r>
              <a:t/>
            </a:r>
            <a:endParaRPr b="0" i="0" sz="1800" u="none" cap="none" strike="noStrike">
              <a:solidFill>
                <a:srgbClr val="FFFFFF"/>
              </a:solidFill>
              <a:latin typeface="Sorts Mill Goudy"/>
              <a:ea typeface="Sorts Mill Goudy"/>
              <a:cs typeface="Sorts Mill Goudy"/>
              <a:sym typeface="Sorts Mill Goudy"/>
            </a:endParaRPr>
          </a:p>
        </p:txBody>
      </p:sp>
      <p:sp>
        <p:nvSpPr>
          <p:cNvPr id="158" name="Google Shape;158;p1"/>
          <p:cNvSpPr txBox="1"/>
          <p:nvPr>
            <p:ph type="ctrTitle"/>
          </p:nvPr>
        </p:nvSpPr>
        <p:spPr>
          <a:xfrm>
            <a:off x="804336" y="1623412"/>
            <a:ext cx="3503122" cy="2287229"/>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2"/>
              </a:buClr>
              <a:buSzPts val="4400"/>
              <a:buFont typeface="Sorts Mill Goudy"/>
              <a:buNone/>
            </a:pPr>
            <a:r>
              <a:rPr lang="en-CA" sz="4400"/>
              <a:t>Joint Mobilization</a:t>
            </a:r>
            <a:br>
              <a:rPr lang="en-CA" sz="4400"/>
            </a:br>
            <a:r>
              <a:rPr lang="en-CA" sz="4400"/>
              <a:t>Techniques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CA"/>
              <a:t>Joint Mob review</a:t>
            </a:r>
            <a:endParaRPr/>
          </a:p>
        </p:txBody>
      </p:sp>
      <p:sp>
        <p:nvSpPr>
          <p:cNvPr id="164" name="Google Shape;164;p2"/>
          <p:cNvSpPr txBox="1"/>
          <p:nvPr>
            <p:ph idx="1" type="body"/>
          </p:nvPr>
        </p:nvSpPr>
        <p:spPr>
          <a:xfrm>
            <a:off x="924443" y="1866900"/>
            <a:ext cx="10353762" cy="451103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fontScale="92500"/>
          </a:bodyPr>
          <a:lstStyle/>
          <a:p>
            <a:pPr indent="-305999" lvl="0" marL="342900" rtl="0" algn="l">
              <a:lnSpc>
                <a:spcPct val="110000"/>
              </a:lnSpc>
              <a:spcBef>
                <a:spcPts val="0"/>
              </a:spcBef>
              <a:spcAft>
                <a:spcPts val="0"/>
              </a:spcAft>
              <a:buSzPct val="70000"/>
              <a:buChar char="◈"/>
            </a:pPr>
            <a:r>
              <a:rPr lang="en-CA" sz="2400">
                <a:solidFill>
                  <a:schemeClr val="lt1"/>
                </a:solidFill>
              </a:rPr>
              <a:t>Manual therapy technique </a:t>
            </a:r>
            <a:endParaRPr sz="2400">
              <a:solidFill>
                <a:schemeClr val="lt1"/>
              </a:solidFill>
            </a:endParaRPr>
          </a:p>
          <a:p>
            <a:pPr indent="-270000" lvl="1" marL="720000" rtl="0" algn="l">
              <a:spcBef>
                <a:spcPts val="970"/>
              </a:spcBef>
              <a:spcAft>
                <a:spcPts val="0"/>
              </a:spcAft>
              <a:buSzPct val="70000"/>
              <a:buChar char="🞚"/>
            </a:pPr>
            <a:r>
              <a:rPr lang="en-CA" sz="2000">
                <a:solidFill>
                  <a:schemeClr val="lt1"/>
                </a:solidFill>
              </a:rPr>
              <a:t>Used to modulate pain </a:t>
            </a:r>
            <a:endParaRPr sz="2000">
              <a:solidFill>
                <a:schemeClr val="lt1"/>
              </a:solidFill>
            </a:endParaRPr>
          </a:p>
          <a:p>
            <a:pPr indent="-270000" lvl="1" marL="720000" rtl="0" algn="l">
              <a:spcBef>
                <a:spcPts val="970"/>
              </a:spcBef>
              <a:spcAft>
                <a:spcPts val="0"/>
              </a:spcAft>
              <a:buSzPct val="70000"/>
              <a:buChar char="🞚"/>
            </a:pPr>
            <a:r>
              <a:rPr lang="en-CA" sz="2000">
                <a:solidFill>
                  <a:schemeClr val="lt1"/>
                </a:solidFill>
              </a:rPr>
              <a:t>Used to increase ROM</a:t>
            </a:r>
            <a:endParaRPr sz="2000">
              <a:solidFill>
                <a:schemeClr val="lt1"/>
              </a:solidFill>
            </a:endParaRPr>
          </a:p>
          <a:p>
            <a:pPr indent="-270000" lvl="1" marL="720000" rtl="0" algn="l">
              <a:spcBef>
                <a:spcPts val="970"/>
              </a:spcBef>
              <a:spcAft>
                <a:spcPts val="0"/>
              </a:spcAft>
              <a:buSzPct val="70000"/>
              <a:buChar char="🞚"/>
            </a:pPr>
            <a:r>
              <a:rPr lang="en-CA" sz="2000">
                <a:solidFill>
                  <a:schemeClr val="lt1"/>
                </a:solidFill>
              </a:rPr>
              <a:t>Used to treat joint dysfunctions that limit ROM by specifically addressing altered joint mechanics </a:t>
            </a:r>
            <a:endParaRPr sz="2000">
              <a:solidFill>
                <a:schemeClr val="lt1"/>
              </a:solidFill>
            </a:endParaRPr>
          </a:p>
          <a:p>
            <a:pPr indent="-305999" lvl="0" marL="342900" rtl="0" algn="l">
              <a:lnSpc>
                <a:spcPct val="110000"/>
              </a:lnSpc>
              <a:spcBef>
                <a:spcPts val="1044"/>
              </a:spcBef>
              <a:spcAft>
                <a:spcPts val="0"/>
              </a:spcAft>
              <a:buSzPct val="70000"/>
              <a:buChar char="◈"/>
            </a:pPr>
            <a:r>
              <a:rPr lang="en-CA" sz="2400">
                <a:solidFill>
                  <a:schemeClr val="lt1"/>
                </a:solidFill>
              </a:rPr>
              <a:t>Factors that may alter joint mechanics:</a:t>
            </a:r>
            <a:endParaRPr sz="2400">
              <a:solidFill>
                <a:schemeClr val="lt1"/>
              </a:solidFill>
            </a:endParaRPr>
          </a:p>
          <a:p>
            <a:pPr indent="-270000" lvl="1" marL="720000" rtl="0" algn="l">
              <a:spcBef>
                <a:spcPts val="970"/>
              </a:spcBef>
              <a:spcAft>
                <a:spcPts val="0"/>
              </a:spcAft>
              <a:buSzPct val="70000"/>
              <a:buChar char="🞚"/>
            </a:pPr>
            <a:r>
              <a:rPr lang="en-CA" sz="2000">
                <a:solidFill>
                  <a:schemeClr val="lt1"/>
                </a:solidFill>
              </a:rPr>
              <a:t>Pain &amp; Muscle guarding</a:t>
            </a:r>
            <a:endParaRPr sz="2000">
              <a:solidFill>
                <a:schemeClr val="lt1"/>
              </a:solidFill>
            </a:endParaRPr>
          </a:p>
          <a:p>
            <a:pPr indent="-270000" lvl="1" marL="720000" rtl="0" algn="l">
              <a:spcBef>
                <a:spcPts val="970"/>
              </a:spcBef>
              <a:spcAft>
                <a:spcPts val="0"/>
              </a:spcAft>
              <a:buSzPct val="70000"/>
              <a:buChar char="🞚"/>
            </a:pPr>
            <a:r>
              <a:rPr lang="en-CA" sz="2000">
                <a:solidFill>
                  <a:schemeClr val="lt1"/>
                </a:solidFill>
              </a:rPr>
              <a:t>Joint hypomobility</a:t>
            </a:r>
            <a:endParaRPr sz="2000">
              <a:solidFill>
                <a:schemeClr val="lt1"/>
              </a:solidFill>
            </a:endParaRPr>
          </a:p>
          <a:p>
            <a:pPr indent="-270000" lvl="1" marL="720000" rtl="0" algn="l">
              <a:spcBef>
                <a:spcPts val="970"/>
              </a:spcBef>
              <a:spcAft>
                <a:spcPts val="0"/>
              </a:spcAft>
              <a:buSzPct val="70000"/>
              <a:buChar char="🞚"/>
            </a:pPr>
            <a:r>
              <a:rPr lang="en-CA" sz="2000">
                <a:solidFill>
                  <a:schemeClr val="lt1"/>
                </a:solidFill>
              </a:rPr>
              <a:t>Joint effusion </a:t>
            </a:r>
            <a:endParaRPr sz="2000">
              <a:solidFill>
                <a:schemeClr val="lt1"/>
              </a:solidFill>
            </a:endParaRPr>
          </a:p>
          <a:p>
            <a:pPr indent="-270000" lvl="1" marL="720000" rtl="0" algn="l">
              <a:spcBef>
                <a:spcPts val="970"/>
              </a:spcBef>
              <a:spcAft>
                <a:spcPts val="0"/>
              </a:spcAft>
              <a:buSzPct val="70000"/>
              <a:buChar char="🞚"/>
            </a:pPr>
            <a:r>
              <a:rPr lang="en-CA" sz="2000">
                <a:solidFill>
                  <a:schemeClr val="lt1"/>
                </a:solidFill>
              </a:rPr>
              <a:t>Contractures or adhesions in the joint capsules or supporting ligaments</a:t>
            </a:r>
            <a:endParaRPr sz="2000">
              <a:solidFill>
                <a:schemeClr val="lt1"/>
              </a:solidFill>
            </a:endParaRPr>
          </a:p>
          <a:p>
            <a:pPr indent="-270000" lvl="1" marL="720000" rtl="0" algn="l">
              <a:spcBef>
                <a:spcPts val="970"/>
              </a:spcBef>
              <a:spcAft>
                <a:spcPts val="0"/>
              </a:spcAft>
              <a:buSzPct val="70000"/>
              <a:buChar char="🞚"/>
            </a:pPr>
            <a:r>
              <a:rPr lang="en-CA" sz="2000">
                <a:solidFill>
                  <a:schemeClr val="lt1"/>
                </a:solidFill>
              </a:rPr>
              <a:t>Malalignment or subluxation of bony surfaces</a:t>
            </a:r>
            <a:endParaRPr/>
          </a:p>
          <a:p>
            <a:pPr indent="-211454" lvl="0" marL="342900" rtl="0" algn="l">
              <a:lnSpc>
                <a:spcPct val="110000"/>
              </a:lnSpc>
              <a:spcBef>
                <a:spcPts val="1025"/>
              </a:spcBef>
              <a:spcAft>
                <a:spcPts val="0"/>
              </a:spcAft>
              <a:buSzPct val="70000"/>
              <a:buNone/>
            </a:pPr>
            <a:r>
              <a:t/>
            </a:r>
            <a:endParaRPr>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CA"/>
              <a:t>Terminology </a:t>
            </a:r>
            <a:endParaRPr/>
          </a:p>
        </p:txBody>
      </p:sp>
      <p:sp>
        <p:nvSpPr>
          <p:cNvPr id="170" name="Google Shape;170;p3"/>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0" lvl="0" marL="0" rtl="0" algn="l">
              <a:lnSpc>
                <a:spcPct val="110000"/>
              </a:lnSpc>
              <a:spcBef>
                <a:spcPts val="0"/>
              </a:spcBef>
              <a:spcAft>
                <a:spcPts val="0"/>
              </a:spcAft>
              <a:buSzPts val="1610"/>
              <a:buNone/>
            </a:pPr>
            <a:r>
              <a:rPr lang="en-CA" u="sng">
                <a:solidFill>
                  <a:schemeClr val="lt1"/>
                </a:solidFill>
              </a:rPr>
              <a:t>Mobilization</a:t>
            </a:r>
            <a:r>
              <a:rPr lang="en-CA">
                <a:solidFill>
                  <a:schemeClr val="lt1"/>
                </a:solidFill>
              </a:rPr>
              <a:t> – passive joint movement for increasing ROM or decreasing pain</a:t>
            </a:r>
            <a:endParaRPr>
              <a:solidFill>
                <a:schemeClr val="lt1"/>
              </a:solidFill>
            </a:endParaRPr>
          </a:p>
          <a:p>
            <a:pPr indent="-306000" lvl="0" marL="342900" rtl="0" algn="l">
              <a:lnSpc>
                <a:spcPct val="110000"/>
              </a:lnSpc>
              <a:spcBef>
                <a:spcPts val="1060"/>
              </a:spcBef>
              <a:spcAft>
                <a:spcPts val="0"/>
              </a:spcAft>
              <a:buSzPts val="1610"/>
              <a:buChar char="◈"/>
            </a:pPr>
            <a:r>
              <a:rPr lang="en-CA">
                <a:solidFill>
                  <a:schemeClr val="lt1"/>
                </a:solidFill>
              </a:rPr>
              <a:t>Applied to joints &amp; related soft tissues at varying speeds &amp; amplitudes using physiologic or accessory motions</a:t>
            </a:r>
            <a:endParaRPr>
              <a:solidFill>
                <a:schemeClr val="lt1"/>
              </a:solidFill>
            </a:endParaRPr>
          </a:p>
          <a:p>
            <a:pPr indent="-306000" lvl="0" marL="342900" rtl="0" algn="l">
              <a:lnSpc>
                <a:spcPct val="110000"/>
              </a:lnSpc>
              <a:spcBef>
                <a:spcPts val="1060"/>
              </a:spcBef>
              <a:spcAft>
                <a:spcPts val="0"/>
              </a:spcAft>
              <a:buSzPts val="1610"/>
              <a:buChar char="◈"/>
            </a:pPr>
            <a:r>
              <a:rPr lang="en-CA">
                <a:solidFill>
                  <a:schemeClr val="lt1"/>
                </a:solidFill>
              </a:rPr>
              <a:t>Force is light enough that patient’s can stop the movement </a:t>
            </a:r>
            <a:endParaRPr>
              <a:solidFill>
                <a:schemeClr val="lt1"/>
              </a:solidFill>
            </a:endParaRPr>
          </a:p>
          <a:p>
            <a:pPr indent="0" lvl="0" marL="0" rtl="0" algn="l">
              <a:lnSpc>
                <a:spcPct val="110000"/>
              </a:lnSpc>
              <a:spcBef>
                <a:spcPts val="1060"/>
              </a:spcBef>
              <a:spcAft>
                <a:spcPts val="0"/>
              </a:spcAft>
              <a:buSzPts val="1610"/>
              <a:buNone/>
            </a:pPr>
            <a:r>
              <a:t/>
            </a:r>
            <a:endParaRPr>
              <a:solidFill>
                <a:schemeClr val="lt1"/>
              </a:solidFill>
            </a:endParaRPr>
          </a:p>
          <a:p>
            <a:pPr indent="0" lvl="0" marL="0" rtl="0" algn="l">
              <a:lnSpc>
                <a:spcPct val="110000"/>
              </a:lnSpc>
              <a:spcBef>
                <a:spcPts val="1060"/>
              </a:spcBef>
              <a:spcAft>
                <a:spcPts val="0"/>
              </a:spcAft>
              <a:buSzPts val="1610"/>
              <a:buNone/>
            </a:pPr>
            <a:r>
              <a:rPr lang="en-CA" u="sng">
                <a:solidFill>
                  <a:schemeClr val="lt1"/>
                </a:solidFill>
              </a:rPr>
              <a:t>Manipulation</a:t>
            </a:r>
            <a:r>
              <a:rPr i="1" lang="en-CA">
                <a:solidFill>
                  <a:schemeClr val="lt1"/>
                </a:solidFill>
              </a:rPr>
              <a:t> </a:t>
            </a:r>
            <a:r>
              <a:rPr lang="en-CA">
                <a:solidFill>
                  <a:schemeClr val="lt1"/>
                </a:solidFill>
              </a:rPr>
              <a:t>– passive joint movement for increasing joint mobility</a:t>
            </a:r>
            <a:endParaRPr>
              <a:solidFill>
                <a:schemeClr val="lt1"/>
              </a:solidFill>
            </a:endParaRPr>
          </a:p>
          <a:p>
            <a:pPr indent="-306000" lvl="0" marL="342900" rtl="0" algn="l">
              <a:lnSpc>
                <a:spcPct val="110000"/>
              </a:lnSpc>
              <a:spcBef>
                <a:spcPts val="1060"/>
              </a:spcBef>
              <a:spcAft>
                <a:spcPts val="0"/>
              </a:spcAft>
              <a:buSzPts val="1610"/>
              <a:buChar char="◈"/>
            </a:pPr>
            <a:r>
              <a:rPr lang="en-CA">
                <a:solidFill>
                  <a:schemeClr val="lt1"/>
                </a:solidFill>
              </a:rPr>
              <a:t>Incorporates a sudden, forceful thrust that is beyond the patient’s control</a:t>
            </a:r>
            <a:endParaRPr>
              <a:solidFill>
                <a:schemeClr val="lt1"/>
              </a:solidFill>
            </a:endParaRPr>
          </a:p>
          <a:p>
            <a:pPr indent="-203764" lvl="0" marL="342900" rtl="0" algn="l">
              <a:lnSpc>
                <a:spcPct val="110000"/>
              </a:lnSpc>
              <a:spcBef>
                <a:spcPts val="1060"/>
              </a:spcBef>
              <a:spcAft>
                <a:spcPts val="0"/>
              </a:spcAft>
              <a:buSzPts val="1610"/>
              <a:buNone/>
            </a:pPr>
            <a:r>
              <a:t/>
            </a:r>
            <a:endParaRPr>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4"/>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CA"/>
              <a:t>Term cont…</a:t>
            </a:r>
            <a:endParaRPr/>
          </a:p>
        </p:txBody>
      </p:sp>
      <p:sp>
        <p:nvSpPr>
          <p:cNvPr id="176" name="Google Shape;176;p4"/>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lnSpcReduction="10000"/>
          </a:bodyPr>
          <a:lstStyle/>
          <a:p>
            <a:pPr indent="0" lvl="0" marL="0" rtl="0" algn="l">
              <a:lnSpc>
                <a:spcPct val="110000"/>
              </a:lnSpc>
              <a:spcBef>
                <a:spcPts val="0"/>
              </a:spcBef>
              <a:spcAft>
                <a:spcPts val="0"/>
              </a:spcAft>
              <a:buSzPts val="1610"/>
              <a:buNone/>
            </a:pPr>
            <a:r>
              <a:rPr lang="en-CA" u="sng">
                <a:solidFill>
                  <a:schemeClr val="lt1"/>
                </a:solidFill>
              </a:rPr>
              <a:t>Self-Mobilization (Automobilization)</a:t>
            </a:r>
            <a:r>
              <a:rPr lang="en-CA">
                <a:solidFill>
                  <a:schemeClr val="lt1"/>
                </a:solidFill>
              </a:rPr>
              <a:t> </a:t>
            </a:r>
            <a:endParaRPr>
              <a:solidFill>
                <a:schemeClr val="lt1"/>
              </a:solidFill>
            </a:endParaRPr>
          </a:p>
          <a:p>
            <a:pPr indent="-306000" lvl="0" marL="342900" rtl="0" algn="l">
              <a:lnSpc>
                <a:spcPct val="110000"/>
              </a:lnSpc>
              <a:spcBef>
                <a:spcPts val="1060"/>
              </a:spcBef>
              <a:spcAft>
                <a:spcPts val="0"/>
              </a:spcAft>
              <a:buSzPts val="1610"/>
              <a:buChar char="◈"/>
            </a:pPr>
            <a:r>
              <a:rPr lang="en-CA">
                <a:solidFill>
                  <a:schemeClr val="lt1"/>
                </a:solidFill>
              </a:rPr>
              <a:t>self-stretching techniques that specifically use joint traction or glides that direct the stretch force to the joint capsule </a:t>
            </a:r>
            <a:endParaRPr>
              <a:solidFill>
                <a:schemeClr val="lt1"/>
              </a:solidFill>
            </a:endParaRPr>
          </a:p>
          <a:p>
            <a:pPr indent="-203764" lvl="0" marL="342900" rtl="0" algn="l">
              <a:lnSpc>
                <a:spcPct val="110000"/>
              </a:lnSpc>
              <a:spcBef>
                <a:spcPts val="1060"/>
              </a:spcBef>
              <a:spcAft>
                <a:spcPts val="0"/>
              </a:spcAft>
              <a:buSzPts val="1610"/>
              <a:buNone/>
            </a:pPr>
            <a:r>
              <a:t/>
            </a:r>
            <a:endParaRPr>
              <a:solidFill>
                <a:schemeClr val="lt1"/>
              </a:solidFill>
            </a:endParaRPr>
          </a:p>
          <a:p>
            <a:pPr indent="0" lvl="0" marL="0" rtl="0" algn="l">
              <a:lnSpc>
                <a:spcPct val="110000"/>
              </a:lnSpc>
              <a:spcBef>
                <a:spcPts val="1060"/>
              </a:spcBef>
              <a:spcAft>
                <a:spcPts val="0"/>
              </a:spcAft>
              <a:buSzPts val="1610"/>
              <a:buNone/>
            </a:pPr>
            <a:r>
              <a:rPr lang="en-CA" u="sng">
                <a:solidFill>
                  <a:schemeClr val="lt1"/>
                </a:solidFill>
              </a:rPr>
              <a:t>Mobilization with Movement (MWM)</a:t>
            </a:r>
            <a:r>
              <a:rPr lang="en-CA">
                <a:solidFill>
                  <a:schemeClr val="lt1"/>
                </a:solidFill>
              </a:rPr>
              <a:t> </a:t>
            </a:r>
            <a:endParaRPr>
              <a:solidFill>
                <a:schemeClr val="lt1"/>
              </a:solidFill>
            </a:endParaRPr>
          </a:p>
          <a:p>
            <a:pPr indent="-306000" lvl="0" marL="342900" rtl="0" algn="l">
              <a:lnSpc>
                <a:spcPct val="110000"/>
              </a:lnSpc>
              <a:spcBef>
                <a:spcPts val="1060"/>
              </a:spcBef>
              <a:spcAft>
                <a:spcPts val="0"/>
              </a:spcAft>
              <a:buSzPts val="1610"/>
              <a:buChar char="◈"/>
            </a:pPr>
            <a:r>
              <a:rPr lang="en-CA">
                <a:solidFill>
                  <a:schemeClr val="lt1"/>
                </a:solidFill>
              </a:rPr>
              <a:t>Concurrent application of a sustained accessory mobilization applied by a clinician &amp; an active physiologic movement to end range applied by the patient</a:t>
            </a:r>
            <a:endParaRPr>
              <a:solidFill>
                <a:schemeClr val="lt1"/>
              </a:solidFill>
            </a:endParaRPr>
          </a:p>
          <a:p>
            <a:pPr indent="-306000" lvl="0" marL="342900" rtl="0" algn="l">
              <a:lnSpc>
                <a:spcPct val="110000"/>
              </a:lnSpc>
              <a:spcBef>
                <a:spcPts val="1060"/>
              </a:spcBef>
              <a:spcAft>
                <a:spcPts val="0"/>
              </a:spcAft>
              <a:buSzPts val="1610"/>
              <a:buChar char="◈"/>
            </a:pPr>
            <a:r>
              <a:rPr lang="en-CA">
                <a:solidFill>
                  <a:schemeClr val="lt1"/>
                </a:solidFill>
              </a:rPr>
              <a:t>Applied in a pain-free direction</a:t>
            </a:r>
            <a:endParaRPr>
              <a:solidFill>
                <a:schemeClr val="lt1"/>
              </a:solidFill>
            </a:endParaRPr>
          </a:p>
          <a:p>
            <a:pPr indent="-203764" lvl="0" marL="342900" rtl="0" algn="l">
              <a:lnSpc>
                <a:spcPct val="110000"/>
              </a:lnSpc>
              <a:spcBef>
                <a:spcPts val="1060"/>
              </a:spcBef>
              <a:spcAft>
                <a:spcPts val="0"/>
              </a:spcAft>
              <a:buSzPts val="1610"/>
              <a:buNone/>
            </a:pPr>
            <a:r>
              <a:t/>
            </a:r>
            <a:endParaRPr>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5"/>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CA"/>
              <a:t>More terms</a:t>
            </a:r>
            <a:endParaRPr/>
          </a:p>
        </p:txBody>
      </p:sp>
      <p:sp>
        <p:nvSpPr>
          <p:cNvPr id="182" name="Google Shape;182;p5"/>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fontScale="92500" lnSpcReduction="20000"/>
          </a:bodyPr>
          <a:lstStyle/>
          <a:p>
            <a:pPr indent="0" lvl="0" marL="0" rtl="0" algn="l">
              <a:lnSpc>
                <a:spcPct val="110000"/>
              </a:lnSpc>
              <a:spcBef>
                <a:spcPts val="0"/>
              </a:spcBef>
              <a:spcAft>
                <a:spcPts val="0"/>
              </a:spcAft>
              <a:buSzPct val="70000"/>
              <a:buNone/>
            </a:pPr>
            <a:r>
              <a:rPr lang="en-CA" u="sng">
                <a:solidFill>
                  <a:schemeClr val="lt1"/>
                </a:solidFill>
              </a:rPr>
              <a:t>Physiologic Movements</a:t>
            </a:r>
            <a:r>
              <a:rPr lang="en-CA">
                <a:solidFill>
                  <a:schemeClr val="lt1"/>
                </a:solidFill>
              </a:rPr>
              <a:t> – movements done voluntarily</a:t>
            </a:r>
            <a:endParaRPr>
              <a:solidFill>
                <a:schemeClr val="lt1"/>
              </a:solidFill>
            </a:endParaRPr>
          </a:p>
          <a:p>
            <a:pPr indent="-306022" lvl="0" marL="342900" rtl="0" algn="l">
              <a:lnSpc>
                <a:spcPct val="110000"/>
              </a:lnSpc>
              <a:spcBef>
                <a:spcPts val="1025"/>
              </a:spcBef>
              <a:spcAft>
                <a:spcPts val="0"/>
              </a:spcAft>
              <a:buSzPct val="70000"/>
              <a:buChar char="◈"/>
            </a:pPr>
            <a:r>
              <a:rPr lang="en-CA" u="sng">
                <a:solidFill>
                  <a:schemeClr val="lt1"/>
                </a:solidFill>
              </a:rPr>
              <a:t>Osteokinematics</a:t>
            </a:r>
            <a:r>
              <a:rPr lang="en-CA">
                <a:solidFill>
                  <a:schemeClr val="lt1"/>
                </a:solidFill>
              </a:rPr>
              <a:t> – motions of the bones</a:t>
            </a:r>
            <a:endParaRPr>
              <a:solidFill>
                <a:schemeClr val="lt1"/>
              </a:solidFill>
            </a:endParaRPr>
          </a:p>
          <a:p>
            <a:pPr indent="0" lvl="0" marL="0" rtl="0" algn="l">
              <a:lnSpc>
                <a:spcPct val="110000"/>
              </a:lnSpc>
              <a:spcBef>
                <a:spcPts val="1025"/>
              </a:spcBef>
              <a:spcAft>
                <a:spcPts val="0"/>
              </a:spcAft>
              <a:buSzPct val="70000"/>
              <a:buNone/>
            </a:pPr>
            <a:r>
              <a:rPr lang="en-CA">
                <a:solidFill>
                  <a:schemeClr val="lt1"/>
                </a:solidFill>
              </a:rPr>
              <a:t> </a:t>
            </a:r>
            <a:endParaRPr>
              <a:solidFill>
                <a:schemeClr val="lt1"/>
              </a:solidFill>
            </a:endParaRPr>
          </a:p>
          <a:p>
            <a:pPr indent="0" lvl="0" marL="0" rtl="0" algn="l">
              <a:lnSpc>
                <a:spcPct val="110000"/>
              </a:lnSpc>
              <a:spcBef>
                <a:spcPts val="1025"/>
              </a:spcBef>
              <a:spcAft>
                <a:spcPts val="0"/>
              </a:spcAft>
              <a:buSzPct val="70000"/>
              <a:buNone/>
            </a:pPr>
            <a:r>
              <a:rPr lang="en-CA" u="sng">
                <a:solidFill>
                  <a:schemeClr val="lt1"/>
                </a:solidFill>
              </a:rPr>
              <a:t>Accessory Movements</a:t>
            </a:r>
            <a:r>
              <a:rPr lang="en-CA">
                <a:solidFill>
                  <a:schemeClr val="lt1"/>
                </a:solidFill>
              </a:rPr>
              <a:t> – movements within the joint &amp; surrounding tissues necessary for normal ROM, but can not be voluntarily performed </a:t>
            </a:r>
            <a:endParaRPr>
              <a:solidFill>
                <a:schemeClr val="lt1"/>
              </a:solidFill>
            </a:endParaRPr>
          </a:p>
          <a:p>
            <a:pPr indent="0" lvl="0" marL="0" rtl="0" algn="l">
              <a:lnSpc>
                <a:spcPct val="110000"/>
              </a:lnSpc>
              <a:spcBef>
                <a:spcPts val="1025"/>
              </a:spcBef>
              <a:spcAft>
                <a:spcPts val="0"/>
              </a:spcAft>
              <a:buSzPct val="70000"/>
              <a:buNone/>
            </a:pPr>
            <a:r>
              <a:t/>
            </a:r>
            <a:endParaRPr u="sng">
              <a:solidFill>
                <a:schemeClr val="lt1"/>
              </a:solidFill>
            </a:endParaRPr>
          </a:p>
          <a:p>
            <a:pPr indent="0" lvl="0" marL="0" rtl="0" algn="l">
              <a:lnSpc>
                <a:spcPct val="110000"/>
              </a:lnSpc>
              <a:spcBef>
                <a:spcPts val="1025"/>
              </a:spcBef>
              <a:spcAft>
                <a:spcPts val="0"/>
              </a:spcAft>
              <a:buSzPct val="70000"/>
              <a:buNone/>
            </a:pPr>
            <a:r>
              <a:rPr lang="en-CA" u="sng">
                <a:solidFill>
                  <a:schemeClr val="lt1"/>
                </a:solidFill>
              </a:rPr>
              <a:t>Component motions</a:t>
            </a:r>
            <a:r>
              <a:rPr lang="en-CA">
                <a:solidFill>
                  <a:schemeClr val="lt1"/>
                </a:solidFill>
              </a:rPr>
              <a:t> – motions that accompany active motion, but are not under voluntary control. Example:  Upward rotation of scapula &amp; rotation of clavicle that occur with shoulder flexion</a:t>
            </a:r>
            <a:endParaRPr>
              <a:solidFill>
                <a:schemeClr val="lt1"/>
              </a:solidFill>
            </a:endParaRPr>
          </a:p>
          <a:p>
            <a:pPr indent="-211454" lvl="0" marL="342900" rtl="0" algn="l">
              <a:lnSpc>
                <a:spcPct val="110000"/>
              </a:lnSpc>
              <a:spcBef>
                <a:spcPts val="1025"/>
              </a:spcBef>
              <a:spcAft>
                <a:spcPts val="0"/>
              </a:spcAft>
              <a:buSzPct val="70000"/>
              <a:buNone/>
            </a:pPr>
            <a:r>
              <a:t/>
            </a:r>
            <a:endParaRPr>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6"/>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CA"/>
              <a:t>And more</a:t>
            </a:r>
            <a:endParaRPr/>
          </a:p>
        </p:txBody>
      </p:sp>
      <p:sp>
        <p:nvSpPr>
          <p:cNvPr id="188" name="Google Shape;188;p6"/>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0" lvl="0" marL="0" rtl="0" algn="l">
              <a:lnSpc>
                <a:spcPct val="110000"/>
              </a:lnSpc>
              <a:spcBef>
                <a:spcPts val="0"/>
              </a:spcBef>
              <a:spcAft>
                <a:spcPts val="0"/>
              </a:spcAft>
              <a:buSzPts val="1610"/>
              <a:buNone/>
            </a:pPr>
            <a:r>
              <a:rPr lang="en-CA" u="sng">
                <a:solidFill>
                  <a:schemeClr val="lt1"/>
                </a:solidFill>
              </a:rPr>
              <a:t>Joint play</a:t>
            </a:r>
            <a:r>
              <a:rPr lang="en-CA">
                <a:solidFill>
                  <a:schemeClr val="lt1"/>
                </a:solidFill>
              </a:rPr>
              <a:t> – motions that occur within the joint</a:t>
            </a:r>
            <a:endParaRPr>
              <a:solidFill>
                <a:schemeClr val="lt1"/>
              </a:solidFill>
            </a:endParaRPr>
          </a:p>
          <a:p>
            <a:pPr indent="-306000" lvl="0" marL="342900" rtl="0" algn="l">
              <a:lnSpc>
                <a:spcPct val="110000"/>
              </a:lnSpc>
              <a:spcBef>
                <a:spcPts val="1060"/>
              </a:spcBef>
              <a:spcAft>
                <a:spcPts val="0"/>
              </a:spcAft>
              <a:buSzPts val="1610"/>
              <a:buChar char="◈"/>
            </a:pPr>
            <a:r>
              <a:rPr lang="en-CA">
                <a:solidFill>
                  <a:schemeClr val="lt1"/>
                </a:solidFill>
              </a:rPr>
              <a:t>Determined by joint capsule’s laxity</a:t>
            </a:r>
            <a:endParaRPr>
              <a:solidFill>
                <a:schemeClr val="lt1"/>
              </a:solidFill>
            </a:endParaRPr>
          </a:p>
          <a:p>
            <a:pPr indent="-306000" lvl="0" marL="342900" rtl="0" algn="l">
              <a:lnSpc>
                <a:spcPct val="110000"/>
              </a:lnSpc>
              <a:spcBef>
                <a:spcPts val="1060"/>
              </a:spcBef>
              <a:spcAft>
                <a:spcPts val="0"/>
              </a:spcAft>
              <a:buSzPts val="1610"/>
              <a:buChar char="◈"/>
            </a:pPr>
            <a:r>
              <a:rPr lang="en-CA">
                <a:solidFill>
                  <a:schemeClr val="lt1"/>
                </a:solidFill>
              </a:rPr>
              <a:t>Can be demonstrated passively, but not performed actively</a:t>
            </a:r>
            <a:endParaRPr/>
          </a:p>
          <a:p>
            <a:pPr indent="0" lvl="0" marL="0" rtl="0" algn="l">
              <a:lnSpc>
                <a:spcPct val="110000"/>
              </a:lnSpc>
              <a:spcBef>
                <a:spcPts val="1060"/>
              </a:spcBef>
              <a:spcAft>
                <a:spcPts val="0"/>
              </a:spcAft>
              <a:buSzPts val="1610"/>
              <a:buNone/>
            </a:pPr>
            <a:r>
              <a:rPr lang="en-CA" u="sng">
                <a:solidFill>
                  <a:schemeClr val="lt1"/>
                </a:solidFill>
              </a:rPr>
              <a:t>Arthrokinematics</a:t>
            </a:r>
            <a:r>
              <a:rPr lang="en-CA">
                <a:solidFill>
                  <a:schemeClr val="lt1"/>
                </a:solidFill>
              </a:rPr>
              <a:t> – motions of bone surfaces within the joint</a:t>
            </a:r>
            <a:endParaRPr>
              <a:solidFill>
                <a:schemeClr val="lt1"/>
              </a:solidFill>
            </a:endParaRPr>
          </a:p>
          <a:p>
            <a:pPr indent="-270000" lvl="1" marL="720000" rtl="0" algn="l">
              <a:spcBef>
                <a:spcPts val="1020"/>
              </a:spcBef>
              <a:spcAft>
                <a:spcPts val="0"/>
              </a:spcAft>
              <a:buSzPts val="1470"/>
              <a:buChar char="🞚"/>
            </a:pPr>
            <a:r>
              <a:rPr lang="en-CA">
                <a:solidFill>
                  <a:schemeClr val="lt1"/>
                </a:solidFill>
              </a:rPr>
              <a:t>5 motions - Roll, Slide, Spin, Compression, Distraction</a:t>
            </a:r>
            <a:endParaRPr>
              <a:solidFill>
                <a:schemeClr val="lt1"/>
              </a:solidFill>
            </a:endParaRPr>
          </a:p>
          <a:p>
            <a:pPr indent="-203764" lvl="0" marL="342900" rtl="0" algn="l">
              <a:lnSpc>
                <a:spcPct val="110000"/>
              </a:lnSpc>
              <a:spcBef>
                <a:spcPts val="1060"/>
              </a:spcBef>
              <a:spcAft>
                <a:spcPts val="0"/>
              </a:spcAft>
              <a:buSzPts val="1610"/>
              <a:buNone/>
            </a:pPr>
            <a:r>
              <a:t/>
            </a:r>
            <a:endParaRPr>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7"/>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t/>
            </a:r>
            <a:endParaRPr/>
          </a:p>
        </p:txBody>
      </p:sp>
      <p:sp>
        <p:nvSpPr>
          <p:cNvPr id="194" name="Google Shape;194;p7"/>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fontScale="85000" lnSpcReduction="10000"/>
          </a:bodyPr>
          <a:lstStyle/>
          <a:p>
            <a:pPr indent="0" lvl="0" marL="0" rtl="0" algn="l">
              <a:lnSpc>
                <a:spcPct val="110000"/>
              </a:lnSpc>
              <a:spcBef>
                <a:spcPts val="0"/>
              </a:spcBef>
              <a:spcAft>
                <a:spcPts val="0"/>
              </a:spcAft>
              <a:buSzPct val="70000"/>
              <a:buNone/>
            </a:pPr>
            <a:r>
              <a:rPr lang="en-CA" sz="2400" u="sng">
                <a:solidFill>
                  <a:schemeClr val="lt1"/>
                </a:solidFill>
              </a:rPr>
              <a:t>Muscle energy</a:t>
            </a:r>
            <a:r>
              <a:rPr lang="en-CA" sz="2400">
                <a:solidFill>
                  <a:schemeClr val="lt1"/>
                </a:solidFill>
              </a:rPr>
              <a:t> </a:t>
            </a:r>
            <a:endParaRPr sz="2400">
              <a:solidFill>
                <a:schemeClr val="lt1"/>
              </a:solidFill>
            </a:endParaRPr>
          </a:p>
          <a:p>
            <a:pPr indent="-306000" lvl="0" marL="342900" rtl="0" algn="l">
              <a:lnSpc>
                <a:spcPct val="110000"/>
              </a:lnSpc>
              <a:spcBef>
                <a:spcPts val="1008"/>
              </a:spcBef>
              <a:spcAft>
                <a:spcPts val="0"/>
              </a:spcAft>
              <a:buSzPct val="70000"/>
              <a:buChar char="◈"/>
            </a:pPr>
            <a:r>
              <a:rPr lang="en-CA" sz="2400">
                <a:solidFill>
                  <a:schemeClr val="lt1"/>
                </a:solidFill>
              </a:rPr>
              <a:t>use an active contraction of deep muscles that attach near the joint &amp; whose line of pull can cause the desired accessory motion</a:t>
            </a:r>
            <a:endParaRPr sz="2400">
              <a:solidFill>
                <a:schemeClr val="lt1"/>
              </a:solidFill>
            </a:endParaRPr>
          </a:p>
          <a:p>
            <a:pPr indent="-306000" lvl="0" marL="342900" rtl="0" algn="l">
              <a:lnSpc>
                <a:spcPct val="110000"/>
              </a:lnSpc>
              <a:spcBef>
                <a:spcPts val="1008"/>
              </a:spcBef>
              <a:spcAft>
                <a:spcPts val="0"/>
              </a:spcAft>
              <a:buSzPct val="70000"/>
              <a:buChar char="◈"/>
            </a:pPr>
            <a:r>
              <a:rPr lang="en-CA" sz="2400">
                <a:solidFill>
                  <a:schemeClr val="lt1"/>
                </a:solidFill>
              </a:rPr>
              <a:t>Clinician stabilizes segment on which the distal aspect of the muscle attaches; command for an isometric contraction of the muscle is given, which causes the accessory movement of the joint</a:t>
            </a:r>
            <a:endParaRPr sz="2400">
              <a:solidFill>
                <a:schemeClr val="lt1"/>
              </a:solidFill>
            </a:endParaRPr>
          </a:p>
          <a:p>
            <a:pPr indent="0" lvl="0" marL="0" rtl="0" algn="l">
              <a:lnSpc>
                <a:spcPct val="110000"/>
              </a:lnSpc>
              <a:spcBef>
                <a:spcPts val="1008"/>
              </a:spcBef>
              <a:spcAft>
                <a:spcPts val="0"/>
              </a:spcAft>
              <a:buSzPct val="70000"/>
              <a:buNone/>
            </a:pPr>
            <a:r>
              <a:t/>
            </a:r>
            <a:endParaRPr sz="2400">
              <a:solidFill>
                <a:schemeClr val="lt1"/>
              </a:solidFill>
            </a:endParaRPr>
          </a:p>
          <a:p>
            <a:pPr indent="0" lvl="0" marL="0" rtl="0" algn="l">
              <a:lnSpc>
                <a:spcPct val="110000"/>
              </a:lnSpc>
              <a:spcBef>
                <a:spcPts val="1008"/>
              </a:spcBef>
              <a:spcAft>
                <a:spcPts val="0"/>
              </a:spcAft>
              <a:buSzPct val="70000"/>
              <a:buNone/>
            </a:pPr>
            <a:r>
              <a:rPr lang="en-CA" sz="2400" u="sng">
                <a:solidFill>
                  <a:schemeClr val="lt1"/>
                </a:solidFill>
              </a:rPr>
              <a:t>Thrust</a:t>
            </a:r>
            <a:r>
              <a:rPr lang="en-CA" sz="2400">
                <a:solidFill>
                  <a:schemeClr val="lt1"/>
                </a:solidFill>
              </a:rPr>
              <a:t> – high-velocity, short-amplitude motion that the patient cannot prevent</a:t>
            </a:r>
            <a:endParaRPr sz="2400">
              <a:solidFill>
                <a:schemeClr val="lt1"/>
              </a:solidFill>
            </a:endParaRPr>
          </a:p>
          <a:p>
            <a:pPr indent="-306000" lvl="0" marL="342900" rtl="0" algn="l">
              <a:lnSpc>
                <a:spcPct val="110000"/>
              </a:lnSpc>
              <a:spcBef>
                <a:spcPts val="1008"/>
              </a:spcBef>
              <a:spcAft>
                <a:spcPts val="0"/>
              </a:spcAft>
              <a:buSzPct val="70000"/>
              <a:buChar char="◈"/>
            </a:pPr>
            <a:r>
              <a:rPr lang="en-CA" sz="2400">
                <a:solidFill>
                  <a:schemeClr val="lt1"/>
                </a:solidFill>
              </a:rPr>
              <a:t>Performed at end of pathologic limit of the joint (snap adhesions, stimulate joint receptors)</a:t>
            </a:r>
            <a:endParaRPr sz="2400">
              <a:solidFill>
                <a:schemeClr val="lt1"/>
              </a:solidFill>
            </a:endParaRPr>
          </a:p>
          <a:p>
            <a:pPr indent="-306000" lvl="0" marL="342900" rtl="0" algn="l">
              <a:lnSpc>
                <a:spcPct val="110000"/>
              </a:lnSpc>
              <a:spcBef>
                <a:spcPts val="1008"/>
              </a:spcBef>
              <a:spcAft>
                <a:spcPts val="0"/>
              </a:spcAft>
              <a:buSzPct val="70000"/>
              <a:buChar char="◈"/>
            </a:pPr>
            <a:r>
              <a:rPr lang="en-CA" sz="2400">
                <a:solidFill>
                  <a:schemeClr val="lt1"/>
                </a:solidFill>
              </a:rPr>
              <a:t>Outside the Massage Therapy scope of practice.</a:t>
            </a:r>
            <a:endParaRPr>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8"/>
          <p:cNvSpPr txBox="1"/>
          <p:nvPr>
            <p:ph type="title"/>
          </p:nvPr>
        </p:nvSpPr>
        <p:spPr>
          <a:xfrm>
            <a:off x="1295401" y="1761067"/>
            <a:ext cx="9590550" cy="1828813"/>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2"/>
              </a:buClr>
              <a:buSzPts val="4000"/>
              <a:buFont typeface="Sorts Mill Goudy"/>
              <a:buNone/>
            </a:pPr>
            <a:r>
              <a:rPr lang="en-CA"/>
              <a:t>Mobilization techniques</a:t>
            </a:r>
            <a:endParaRPr/>
          </a:p>
        </p:txBody>
      </p:sp>
      <p:sp>
        <p:nvSpPr>
          <p:cNvPr id="200" name="Google Shape;200;p8"/>
          <p:cNvSpPr txBox="1"/>
          <p:nvPr>
            <p:ph idx="1" type="body"/>
          </p:nvPr>
        </p:nvSpPr>
        <p:spPr>
          <a:xfrm>
            <a:off x="1295401" y="3763439"/>
            <a:ext cx="9590550" cy="1333494"/>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0" lvl="0" marL="0" rtl="0" algn="ctr">
              <a:lnSpc>
                <a:spcPct val="110000"/>
              </a:lnSpc>
              <a:spcBef>
                <a:spcPts val="0"/>
              </a:spcBef>
              <a:spcAft>
                <a:spcPts val="0"/>
              </a:spcAft>
              <a:buSzPts val="1400"/>
              <a:buNone/>
            </a:pPr>
            <a:r>
              <a:rPr lang="en-CA"/>
              <a:t>Pg 53</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9"/>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t/>
            </a:r>
            <a:endParaRPr/>
          </a:p>
        </p:txBody>
      </p:sp>
      <p:sp>
        <p:nvSpPr>
          <p:cNvPr id="206" name="Google Shape;206;p9"/>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306000" lvl="0" marL="342900" rtl="0" algn="l">
              <a:lnSpc>
                <a:spcPct val="110000"/>
              </a:lnSpc>
              <a:spcBef>
                <a:spcPts val="0"/>
              </a:spcBef>
              <a:spcAft>
                <a:spcPts val="0"/>
              </a:spcAft>
              <a:buSzPts val="1610"/>
              <a:buChar char="◈"/>
            </a:pPr>
            <a:r>
              <a:rPr lang="en-CA"/>
              <a:t>These techniques range from non-specific mobilizations such as rocking to very specific techniques to increase ROM such as joint play.</a:t>
            </a:r>
            <a:endParaRPr/>
          </a:p>
          <a:p>
            <a:pPr indent="-306000" lvl="0" marL="342900" rtl="0" algn="l">
              <a:lnSpc>
                <a:spcPct val="110000"/>
              </a:lnSpc>
              <a:spcBef>
                <a:spcPts val="1060"/>
              </a:spcBef>
              <a:spcAft>
                <a:spcPts val="0"/>
              </a:spcAft>
              <a:buSzPts val="1610"/>
              <a:buChar char="◈"/>
            </a:pPr>
            <a:r>
              <a:rPr lang="en-CA"/>
              <a:t>Because these techniques take a joint up to the limit of available motion and no further, they are sometimes called mobilizations without impulse.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0"/>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CA"/>
              <a:t>Shaking </a:t>
            </a:r>
            <a:endParaRPr/>
          </a:p>
        </p:txBody>
      </p:sp>
      <p:sp>
        <p:nvSpPr>
          <p:cNvPr id="212" name="Google Shape;212;p10"/>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fontScale="92500" lnSpcReduction="20000"/>
          </a:bodyPr>
          <a:lstStyle/>
          <a:p>
            <a:pPr indent="-306022" lvl="0" marL="342900" rtl="0" algn="l">
              <a:lnSpc>
                <a:spcPct val="110000"/>
              </a:lnSpc>
              <a:spcBef>
                <a:spcPts val="0"/>
              </a:spcBef>
              <a:spcAft>
                <a:spcPts val="0"/>
              </a:spcAft>
              <a:buSzPct val="70000"/>
              <a:buChar char="◈"/>
            </a:pPr>
            <a:r>
              <a:rPr lang="en-CA"/>
              <a:t>The therapist either the belly of the muscle for </a:t>
            </a:r>
            <a:r>
              <a:rPr b="1" lang="en-CA"/>
              <a:t>direct shaking</a:t>
            </a:r>
            <a:r>
              <a:rPr lang="en-CA"/>
              <a:t>, or the distal limb for </a:t>
            </a:r>
            <a:r>
              <a:rPr b="1" lang="en-CA"/>
              <a:t>indirect shaking</a:t>
            </a:r>
            <a:r>
              <a:rPr lang="en-CA"/>
              <a:t>, and moves the tissue back and forth at an even rhythm.</a:t>
            </a:r>
            <a:endParaRPr/>
          </a:p>
          <a:p>
            <a:pPr indent="-306022" lvl="0" marL="342900" rtl="0" algn="l">
              <a:lnSpc>
                <a:spcPct val="110000"/>
              </a:lnSpc>
              <a:spcBef>
                <a:spcPts val="1025"/>
              </a:spcBef>
              <a:spcAft>
                <a:spcPts val="0"/>
              </a:spcAft>
              <a:buSzPct val="70000"/>
              <a:buChar char="◈"/>
            </a:pPr>
            <a:r>
              <a:rPr lang="en-CA"/>
              <a:t>Shaking is used with tight muscles. The increased sensory input from the proprioceptive nerve afferent s in the muscles and joints during shaking reflexively reduces tone and increases pt relaxation.</a:t>
            </a:r>
            <a:endParaRPr/>
          </a:p>
          <a:p>
            <a:pPr indent="-306022" lvl="0" marL="342900" rtl="0" algn="l">
              <a:lnSpc>
                <a:spcPct val="110000"/>
              </a:lnSpc>
              <a:spcBef>
                <a:spcPts val="1025"/>
              </a:spcBef>
              <a:spcAft>
                <a:spcPts val="0"/>
              </a:spcAft>
              <a:buSzPct val="70000"/>
              <a:buChar char="◈"/>
            </a:pPr>
            <a:r>
              <a:rPr lang="en-CA"/>
              <a:t>Rate is variable from gentle to vigorous </a:t>
            </a:r>
            <a:endParaRPr/>
          </a:p>
          <a:p>
            <a:pPr indent="-306022" lvl="0" marL="342900" rtl="0" algn="l">
              <a:lnSpc>
                <a:spcPct val="110000"/>
              </a:lnSpc>
              <a:spcBef>
                <a:spcPts val="1025"/>
              </a:spcBef>
              <a:spcAft>
                <a:spcPts val="0"/>
              </a:spcAft>
              <a:buSzPct val="70000"/>
              <a:buChar char="◈"/>
            </a:pPr>
            <a:r>
              <a:rPr b="1" lang="en-CA" u="sng"/>
              <a:t>Effects:</a:t>
            </a:r>
            <a:r>
              <a:rPr lang="en-CA"/>
              <a:t> shaking reflexively relaxes muscles. Indirect shaking creates successive action at the joint</a:t>
            </a:r>
            <a:endParaRPr/>
          </a:p>
          <a:p>
            <a:pPr indent="-306022" lvl="0" marL="342900" rtl="0" algn="l">
              <a:lnSpc>
                <a:spcPct val="110000"/>
              </a:lnSpc>
              <a:spcBef>
                <a:spcPts val="1025"/>
              </a:spcBef>
              <a:spcAft>
                <a:spcPts val="0"/>
              </a:spcAft>
              <a:buSzPct val="70000"/>
              <a:buChar char="◈"/>
            </a:pPr>
            <a:r>
              <a:rPr b="1" lang="en-CA" u="sng"/>
              <a:t>CI’s:</a:t>
            </a:r>
            <a:r>
              <a:rPr lang="en-CA"/>
              <a:t> acute injuries to bones, joints, muscles or nerves</a:t>
            </a:r>
            <a:endParaRPr/>
          </a:p>
          <a:p>
            <a:pPr indent="-306022" lvl="0" marL="342900" rtl="0" algn="l">
              <a:lnSpc>
                <a:spcPct val="110000"/>
              </a:lnSpc>
              <a:spcBef>
                <a:spcPts val="1025"/>
              </a:spcBef>
              <a:spcAft>
                <a:spcPts val="0"/>
              </a:spcAft>
              <a:buSzPct val="70000"/>
              <a:buChar char="◈"/>
            </a:pPr>
            <a:r>
              <a:rPr b="1" lang="en-CA" u="sng">
                <a:solidFill>
                  <a:schemeClr val="hlink"/>
                </a:solidFill>
                <a:hlinkClick r:id="rId3"/>
              </a:rPr>
              <a:t>https://www.youtube.com/watch?v=ZmDdNjrMPQc</a:t>
            </a:r>
            <a:r>
              <a:rPr b="1" lang="en-CA" u="sng"/>
              <a:t>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11"/>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CA"/>
              <a:t>Rocking</a:t>
            </a:r>
            <a:endParaRPr/>
          </a:p>
        </p:txBody>
      </p:sp>
      <p:sp>
        <p:nvSpPr>
          <p:cNvPr id="218" name="Google Shape;218;p11"/>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fontScale="77500" lnSpcReduction="20000"/>
          </a:bodyPr>
          <a:lstStyle/>
          <a:p>
            <a:pPr indent="-306022" lvl="0" marL="342900" rtl="0" algn="l">
              <a:lnSpc>
                <a:spcPct val="110000"/>
              </a:lnSpc>
              <a:spcBef>
                <a:spcPts val="0"/>
              </a:spcBef>
              <a:spcAft>
                <a:spcPts val="0"/>
              </a:spcAft>
              <a:buSzPct val="70000"/>
              <a:buChar char="◈"/>
            </a:pPr>
            <a:r>
              <a:rPr lang="en-CA"/>
              <a:t>The therapist moves the pt’s body part in a rhythmic manner and then allows it to return to its original position. The rocking motion is continued, allowing the adjacent joints to move. The rate is variable, from gentle to vigorous.</a:t>
            </a:r>
            <a:endParaRPr/>
          </a:p>
          <a:p>
            <a:pPr indent="-306022" lvl="0" marL="342900" rtl="0" algn="l">
              <a:lnSpc>
                <a:spcPct val="110000"/>
              </a:lnSpc>
              <a:spcBef>
                <a:spcPts val="956"/>
              </a:spcBef>
              <a:spcAft>
                <a:spcPts val="0"/>
              </a:spcAft>
              <a:buSzPct val="70000"/>
              <a:buChar char="◈"/>
            </a:pPr>
            <a:r>
              <a:rPr lang="en-CA"/>
              <a:t>As with shaking, the increased sensory input from proprioceptors reflexively reduces muscle tone. Rocking also helps mobilize the joint capsule it increases successive  action present at a moving joint which helps to move synovial fluid necessary for joint nutrition.</a:t>
            </a:r>
            <a:endParaRPr/>
          </a:p>
          <a:p>
            <a:pPr indent="-306022" lvl="0" marL="342900" rtl="0" algn="l">
              <a:lnSpc>
                <a:spcPct val="110000"/>
              </a:lnSpc>
              <a:spcBef>
                <a:spcPts val="956"/>
              </a:spcBef>
              <a:spcAft>
                <a:spcPts val="0"/>
              </a:spcAft>
              <a:buSzPct val="70000"/>
              <a:buChar char="◈"/>
            </a:pPr>
            <a:r>
              <a:rPr lang="en-CA"/>
              <a:t>Can be used with hypertonic muscles or when treating chronic joint pathologies such as osteoarthritis.</a:t>
            </a:r>
            <a:endParaRPr/>
          </a:p>
          <a:p>
            <a:pPr indent="-306022" lvl="0" marL="342900" rtl="0" algn="l">
              <a:lnSpc>
                <a:spcPct val="110000"/>
              </a:lnSpc>
              <a:spcBef>
                <a:spcPts val="956"/>
              </a:spcBef>
              <a:spcAft>
                <a:spcPts val="0"/>
              </a:spcAft>
              <a:buSzPct val="70000"/>
              <a:buChar char="◈"/>
            </a:pPr>
            <a:r>
              <a:rPr b="1" lang="en-CA" u="sng"/>
              <a:t>Effects:</a:t>
            </a:r>
            <a:r>
              <a:rPr lang="en-CA"/>
              <a:t> rocking reflexively relaxes muscles, mobilizes the joint capsule ad increases successive action</a:t>
            </a:r>
            <a:endParaRPr/>
          </a:p>
          <a:p>
            <a:pPr indent="-306022" lvl="0" marL="342900" rtl="0" algn="l">
              <a:lnSpc>
                <a:spcPct val="110000"/>
              </a:lnSpc>
              <a:spcBef>
                <a:spcPts val="956"/>
              </a:spcBef>
              <a:spcAft>
                <a:spcPts val="0"/>
              </a:spcAft>
              <a:buSzPct val="70000"/>
              <a:buChar char="◈"/>
            </a:pPr>
            <a:r>
              <a:rPr b="1" lang="en-CA" u="sng"/>
              <a:t>CI’s:</a:t>
            </a:r>
            <a:r>
              <a:rPr lang="en-CA"/>
              <a:t> acute injuries to bones, joint, muscles or nerves</a:t>
            </a:r>
            <a:endParaRPr/>
          </a:p>
          <a:p>
            <a:pPr indent="-306022" lvl="0" marL="342900" rtl="0" algn="l">
              <a:lnSpc>
                <a:spcPct val="110000"/>
              </a:lnSpc>
              <a:spcBef>
                <a:spcPts val="956"/>
              </a:spcBef>
              <a:spcAft>
                <a:spcPts val="0"/>
              </a:spcAft>
              <a:buSzPct val="70000"/>
              <a:buChar char="◈"/>
            </a:pPr>
            <a:r>
              <a:rPr lang="en-CA" u="sng">
                <a:solidFill>
                  <a:schemeClr val="hlink"/>
                </a:solidFill>
                <a:hlinkClick r:id="rId3"/>
              </a:rPr>
              <a:t>https://www.youtube.com/watch?v=BBKN5e7Dz0Y</a:t>
            </a:r>
            <a:r>
              <a:rPr lang="en-CA"/>
              <a:t>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12"/>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CA"/>
              <a:t>Tractioning </a:t>
            </a:r>
            <a:endParaRPr/>
          </a:p>
        </p:txBody>
      </p:sp>
      <p:sp>
        <p:nvSpPr>
          <p:cNvPr id="224" name="Google Shape;224;p12"/>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fontScale="77500" lnSpcReduction="20000"/>
          </a:bodyPr>
          <a:lstStyle/>
          <a:p>
            <a:pPr indent="-306022" lvl="0" marL="342900" rtl="0" algn="l">
              <a:lnSpc>
                <a:spcPct val="110000"/>
              </a:lnSpc>
              <a:spcBef>
                <a:spcPts val="0"/>
              </a:spcBef>
              <a:spcAft>
                <a:spcPts val="0"/>
              </a:spcAft>
              <a:buSzPct val="70000"/>
              <a:buChar char="◈"/>
            </a:pPr>
            <a:r>
              <a:rPr lang="en-CA"/>
              <a:t>The therapist grasps the pt’s occiput or distal limb without painfully squeezing the tissue. A slow pull along the axis of the body part (long axis traction) is applied. The joint surfaces are distracted, or slightly pulled apart, by this action. </a:t>
            </a:r>
            <a:endParaRPr/>
          </a:p>
          <a:p>
            <a:pPr indent="-306022" lvl="0" marL="342900" rtl="0" algn="l">
              <a:lnSpc>
                <a:spcPct val="110000"/>
              </a:lnSpc>
              <a:spcBef>
                <a:spcPts val="956"/>
              </a:spcBef>
              <a:spcAft>
                <a:spcPts val="0"/>
              </a:spcAft>
              <a:buSzPct val="70000"/>
              <a:buChar char="◈"/>
            </a:pPr>
            <a:r>
              <a:rPr lang="en-CA"/>
              <a:t>To avoid jarring the tissue, it is important for the therapist not to let go of the occiput or limb suddenly. The length of time taken to apply the traction should be equal to the length of time taken in releasing. </a:t>
            </a:r>
            <a:endParaRPr/>
          </a:p>
          <a:p>
            <a:pPr indent="-306022" lvl="0" marL="342900" rtl="0" algn="l">
              <a:lnSpc>
                <a:spcPct val="110000"/>
              </a:lnSpc>
              <a:spcBef>
                <a:spcPts val="956"/>
              </a:spcBef>
              <a:spcAft>
                <a:spcPts val="0"/>
              </a:spcAft>
              <a:buSzPct val="70000"/>
              <a:buChar char="◈"/>
            </a:pPr>
            <a:r>
              <a:rPr lang="en-CA"/>
              <a:t>Successive action is increased in the joints tractioned. Proprioceptors in the joints are stimulated, decreasing tone of the surrounding muscles.</a:t>
            </a:r>
            <a:endParaRPr/>
          </a:p>
          <a:p>
            <a:pPr indent="-306022" lvl="0" marL="342900" rtl="0" algn="l">
              <a:lnSpc>
                <a:spcPct val="110000"/>
              </a:lnSpc>
              <a:spcBef>
                <a:spcPts val="956"/>
              </a:spcBef>
              <a:spcAft>
                <a:spcPts val="0"/>
              </a:spcAft>
              <a:buSzPct val="70000"/>
              <a:buChar char="◈"/>
            </a:pPr>
            <a:r>
              <a:rPr lang="en-CA"/>
              <a:t>Tractioning or distracting a joint is the first step in joint play techniques.</a:t>
            </a:r>
            <a:endParaRPr/>
          </a:p>
          <a:p>
            <a:pPr indent="-306022" lvl="0" marL="342900" rtl="0" algn="l">
              <a:lnSpc>
                <a:spcPct val="110000"/>
              </a:lnSpc>
              <a:spcBef>
                <a:spcPts val="956"/>
              </a:spcBef>
              <a:spcAft>
                <a:spcPts val="0"/>
              </a:spcAft>
              <a:buSzPct val="70000"/>
              <a:buChar char="◈"/>
            </a:pPr>
            <a:r>
              <a:rPr b="1" lang="en-CA" u="sng"/>
              <a:t>Effects:</a:t>
            </a:r>
            <a:r>
              <a:rPr lang="en-CA"/>
              <a:t> tractioning increases successive action to the joint and decreases tone in the muscles surrounding the joint.</a:t>
            </a:r>
            <a:endParaRPr/>
          </a:p>
          <a:p>
            <a:pPr indent="-306022" lvl="0" marL="342900" rtl="0" algn="l">
              <a:lnSpc>
                <a:spcPct val="110000"/>
              </a:lnSpc>
              <a:spcBef>
                <a:spcPts val="956"/>
              </a:spcBef>
              <a:spcAft>
                <a:spcPts val="0"/>
              </a:spcAft>
              <a:buSzPct val="70000"/>
              <a:buChar char="◈"/>
            </a:pPr>
            <a:r>
              <a:rPr b="1" lang="en-CA" u="sng"/>
              <a:t>CI’S:</a:t>
            </a:r>
            <a:r>
              <a:rPr lang="en-CA"/>
              <a:t> acute injury, unhealed fractures, ruptured ligaments, rheumatiod arthritis, especially in the c/s at C1 or C2, and with peripheral nerve lesions and hypermobility</a:t>
            </a:r>
            <a:endParaRPr b="1" u="sng"/>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13"/>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CA"/>
              <a:t>Rhythmic Mobilizations</a:t>
            </a:r>
            <a:endParaRPr/>
          </a:p>
        </p:txBody>
      </p:sp>
      <p:sp>
        <p:nvSpPr>
          <p:cNvPr id="230" name="Google Shape;230;p13"/>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306000" lvl="0" marL="342900" rtl="0" algn="l">
              <a:lnSpc>
                <a:spcPct val="110000"/>
              </a:lnSpc>
              <a:spcBef>
                <a:spcPts val="0"/>
              </a:spcBef>
              <a:spcAft>
                <a:spcPts val="0"/>
              </a:spcAft>
              <a:buSzPts val="1610"/>
              <a:buChar char="◈"/>
            </a:pPr>
            <a:r>
              <a:rPr lang="en-CA"/>
              <a:t>Pg 54 self read</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14"/>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CA"/>
              <a:t>Recoil </a:t>
            </a:r>
            <a:endParaRPr/>
          </a:p>
        </p:txBody>
      </p:sp>
      <p:sp>
        <p:nvSpPr>
          <p:cNvPr id="236" name="Google Shape;236;p14"/>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306000" lvl="0" marL="342900" rtl="0" algn="l">
              <a:lnSpc>
                <a:spcPct val="110000"/>
              </a:lnSpc>
              <a:spcBef>
                <a:spcPts val="0"/>
              </a:spcBef>
              <a:spcAft>
                <a:spcPts val="0"/>
              </a:spcAft>
              <a:buSzPts val="1610"/>
              <a:buChar char="◈"/>
            </a:pPr>
            <a:r>
              <a:rPr lang="en-CA"/>
              <a:t>Part of osteopathic techniques. Used to reduce connective tissue adhesions and to mobilize joints and stretch fascia.</a:t>
            </a:r>
            <a:endParaRPr/>
          </a:p>
          <a:p>
            <a:pPr indent="-306000" lvl="0" marL="342900" rtl="0" algn="l">
              <a:lnSpc>
                <a:spcPct val="110000"/>
              </a:lnSpc>
              <a:spcBef>
                <a:spcPts val="1060"/>
              </a:spcBef>
              <a:spcAft>
                <a:spcPts val="0"/>
              </a:spcAft>
              <a:buSzPts val="1610"/>
              <a:buChar char="◈"/>
            </a:pPr>
            <a:r>
              <a:rPr b="1" lang="en-CA">
                <a:solidFill>
                  <a:srgbClr val="FFFF00"/>
                </a:solidFill>
              </a:rPr>
              <a:t>Clear knowledge of anatomy ( muscle attachments), and accurate palpation skills are required for these techniques.</a:t>
            </a:r>
            <a:endParaRPr/>
          </a:p>
          <a:p>
            <a:pPr indent="-306000" lvl="0" marL="342900" rtl="0" algn="l">
              <a:lnSpc>
                <a:spcPct val="110000"/>
              </a:lnSpc>
              <a:spcBef>
                <a:spcPts val="1060"/>
              </a:spcBef>
              <a:spcAft>
                <a:spcPts val="0"/>
              </a:spcAft>
              <a:buSzPts val="1610"/>
              <a:buChar char="◈"/>
            </a:pPr>
            <a:r>
              <a:rPr lang="en-CA"/>
              <a:t>The amount of pressure varies from light to moderate, depending on tissue type and # of restrictions. Usually repeated 3-5 times. For this to be effective, accuracy in aligning the fibres and speed in releasing the tension or stretch are essential.</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15"/>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CA"/>
              <a:t>Recoil cont.</a:t>
            </a:r>
            <a:endParaRPr/>
          </a:p>
        </p:txBody>
      </p:sp>
      <p:sp>
        <p:nvSpPr>
          <p:cNvPr id="242" name="Google Shape;242;p15"/>
          <p:cNvSpPr txBox="1"/>
          <p:nvPr>
            <p:ph idx="1" type="body"/>
          </p:nvPr>
        </p:nvSpPr>
        <p:spPr>
          <a:xfrm>
            <a:off x="913795" y="2076450"/>
            <a:ext cx="10353762" cy="4195561"/>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306000" lvl="0" marL="342900" rtl="0" algn="l">
              <a:lnSpc>
                <a:spcPct val="110000"/>
              </a:lnSpc>
              <a:spcBef>
                <a:spcPts val="0"/>
              </a:spcBef>
              <a:spcAft>
                <a:spcPts val="0"/>
              </a:spcAft>
              <a:buSzPts val="1610"/>
              <a:buChar char="◈"/>
            </a:pPr>
            <a:r>
              <a:rPr lang="en-CA"/>
              <a:t>After the therapist assesses for and locates the tissue to be mobilized, the tissue is positioned or stretched along the direction of the fibres that create the greatest tension or barrier. 2 hands are used. The position or stretch is held by the therapist while the pt inhales fully and the exhales. On deep inhalation the muscle tone increases and on exhalation it decreases. Increase in tone may assist in mobilizing the joints that are correctly positioned at the restrictive barrier.</a:t>
            </a:r>
            <a:endParaRPr/>
          </a:p>
          <a:p>
            <a:pPr indent="-306000" lvl="0" marL="342900" rtl="0" algn="l">
              <a:lnSpc>
                <a:spcPct val="110000"/>
              </a:lnSpc>
              <a:spcBef>
                <a:spcPts val="1060"/>
              </a:spcBef>
              <a:spcAft>
                <a:spcPts val="0"/>
              </a:spcAft>
              <a:buSzPts val="1610"/>
              <a:buChar char="◈"/>
            </a:pPr>
            <a:r>
              <a:rPr lang="en-CA"/>
              <a:t>The therapist smoothly and quickly releases the stretch about ¼ to 1/3 of the way through the client’s subsequent inhalation. The tissue mobilizes itself  as it rebounds to its original position.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16"/>
          <p:cNvSpPr txBox="1"/>
          <p:nvPr>
            <p:ph idx="1" type="body"/>
          </p:nvPr>
        </p:nvSpPr>
        <p:spPr>
          <a:xfrm>
            <a:off x="913795" y="425004"/>
            <a:ext cx="10353762" cy="5366196"/>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306000" lvl="0" marL="342900" rtl="0" algn="l">
              <a:lnSpc>
                <a:spcPct val="110000"/>
              </a:lnSpc>
              <a:spcBef>
                <a:spcPts val="0"/>
              </a:spcBef>
              <a:spcAft>
                <a:spcPts val="0"/>
              </a:spcAft>
              <a:buSzPts val="1610"/>
              <a:buChar char="◈"/>
            </a:pPr>
            <a:r>
              <a:rPr lang="en-CA"/>
              <a:t>Osteopaths use recoil techniques on adhered tissue anywhere in the body but the most familiar application of this technique (by RMT’s) is rib springing to mobilize the thorax. </a:t>
            </a:r>
            <a:endParaRPr/>
          </a:p>
          <a:p>
            <a:pPr indent="-306000" lvl="0" marL="342900" rtl="0" algn="l">
              <a:lnSpc>
                <a:spcPct val="110000"/>
              </a:lnSpc>
              <a:spcBef>
                <a:spcPts val="1060"/>
              </a:spcBef>
              <a:spcAft>
                <a:spcPts val="0"/>
              </a:spcAft>
              <a:buSzPts val="1610"/>
              <a:buChar char="◈"/>
            </a:pPr>
            <a:r>
              <a:rPr lang="en-CA"/>
              <a:t>This can be done on the posterior, anterior or lateral part of the rib cage, depending on the location of restrictions. Some authors list this as an assessment and joint play while other describe it as a mobilization technique.</a:t>
            </a:r>
            <a:endParaRPr/>
          </a:p>
          <a:p>
            <a:pPr indent="-306000" lvl="0" marL="342900" rtl="0" algn="l">
              <a:lnSpc>
                <a:spcPct val="110000"/>
              </a:lnSpc>
              <a:spcBef>
                <a:spcPts val="1060"/>
              </a:spcBef>
              <a:spcAft>
                <a:spcPts val="0"/>
              </a:spcAft>
              <a:buSzPts val="1610"/>
              <a:buChar char="◈"/>
            </a:pPr>
            <a:r>
              <a:rPr lang="en-CA"/>
              <a:t>CI’s: hypermobile joints, joints restricted by pins, screws and/or wires, acute injury, R/A, inflammation of costal cartilage and osteoporosis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17"/>
          <p:cNvSpPr txBox="1"/>
          <p:nvPr>
            <p:ph type="title"/>
          </p:nvPr>
        </p:nvSpPr>
        <p:spPr>
          <a:xfrm>
            <a:off x="913795" y="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CA"/>
              <a:t>Rib Springing</a:t>
            </a:r>
            <a:endParaRPr/>
          </a:p>
        </p:txBody>
      </p:sp>
      <p:sp>
        <p:nvSpPr>
          <p:cNvPr id="253" name="Google Shape;253;p17"/>
          <p:cNvSpPr txBox="1"/>
          <p:nvPr>
            <p:ph idx="1" type="body"/>
          </p:nvPr>
        </p:nvSpPr>
        <p:spPr>
          <a:xfrm>
            <a:off x="913795" y="1326525"/>
            <a:ext cx="10353762" cy="5203064"/>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fontScale="92500" lnSpcReduction="10000"/>
          </a:bodyPr>
          <a:lstStyle/>
          <a:p>
            <a:pPr indent="-306022" lvl="0" marL="342900" rtl="0" algn="l">
              <a:lnSpc>
                <a:spcPct val="110000"/>
              </a:lnSpc>
              <a:spcBef>
                <a:spcPts val="0"/>
              </a:spcBef>
              <a:spcAft>
                <a:spcPts val="0"/>
              </a:spcAft>
              <a:buSzPct val="70000"/>
              <a:buChar char="◈"/>
            </a:pPr>
            <a:r>
              <a:rPr lang="en-CA"/>
              <a:t>The therapist </a:t>
            </a:r>
            <a:r>
              <a:rPr b="1" lang="en-CA">
                <a:solidFill>
                  <a:srgbClr val="FFFF00"/>
                </a:solidFill>
              </a:rPr>
              <a:t>carefully</a:t>
            </a:r>
            <a:r>
              <a:rPr lang="en-CA"/>
              <a:t> compresses the clients rib cage with their hands during exhalation of a deep breath.</a:t>
            </a:r>
            <a:endParaRPr/>
          </a:p>
          <a:p>
            <a:pPr indent="-306022" lvl="0" marL="342900" rtl="0" algn="l">
              <a:lnSpc>
                <a:spcPct val="110000"/>
              </a:lnSpc>
              <a:spcBef>
                <a:spcPts val="1025"/>
              </a:spcBef>
              <a:spcAft>
                <a:spcPts val="0"/>
              </a:spcAft>
              <a:buSzPct val="70000"/>
              <a:buChar char="◈"/>
            </a:pPr>
            <a:r>
              <a:rPr lang="en-CA"/>
              <a:t>Take up any slack in the tissue, c</a:t>
            </a:r>
            <a:r>
              <a:rPr i="1" lang="en-CA"/>
              <a:t>ompressing it to a soft- tissue end feel only. </a:t>
            </a:r>
            <a:r>
              <a:rPr lang="en-CA"/>
              <a:t>This compression is maintained while the therapist instructs the client to inhale against the pressure of compression.</a:t>
            </a:r>
            <a:endParaRPr/>
          </a:p>
          <a:p>
            <a:pPr indent="-306022" lvl="0" marL="342900" rtl="0" algn="l">
              <a:lnSpc>
                <a:spcPct val="110000"/>
              </a:lnSpc>
              <a:spcBef>
                <a:spcPts val="1025"/>
              </a:spcBef>
              <a:spcAft>
                <a:spcPts val="0"/>
              </a:spcAft>
              <a:buSzPct val="70000"/>
              <a:buChar char="◈"/>
            </a:pPr>
            <a:r>
              <a:rPr lang="en-CA"/>
              <a:t>As inhalation is about half complete, therapist quickly and smoothly releases the compressive force. Often will have an audible intake of breath, this  indicates the technique was applied correctly.</a:t>
            </a:r>
            <a:endParaRPr/>
          </a:p>
          <a:p>
            <a:pPr indent="-306022" lvl="0" marL="342900" rtl="0" algn="l">
              <a:lnSpc>
                <a:spcPct val="110000"/>
              </a:lnSpc>
              <a:spcBef>
                <a:spcPts val="1025"/>
              </a:spcBef>
              <a:spcAft>
                <a:spcPts val="0"/>
              </a:spcAft>
              <a:buSzPct val="70000"/>
              <a:buChar char="◈"/>
            </a:pPr>
            <a:r>
              <a:rPr lang="en-CA"/>
              <a:t>It is important for the client to put effort into inhaling against pressure as this will increase contraction of the intercostal muscles, increasing the effectiveness of mobilizing the thorax.</a:t>
            </a:r>
            <a:endParaRPr/>
          </a:p>
          <a:p>
            <a:pPr indent="-306022" lvl="0" marL="342900" rtl="0" algn="l">
              <a:lnSpc>
                <a:spcPct val="110000"/>
              </a:lnSpc>
              <a:spcBef>
                <a:spcPts val="1025"/>
              </a:spcBef>
              <a:spcAft>
                <a:spcPts val="0"/>
              </a:spcAft>
              <a:buSzPct val="70000"/>
              <a:buChar char="◈"/>
            </a:pPr>
            <a:r>
              <a:rPr lang="en-CA"/>
              <a:t>Rib springing can be repeated up to 3 times in one area. Make sure to allow your client has enough time between applications to avoid hyperventilation ( 1-2 deep breaths)</a:t>
            </a:r>
            <a:endParaRPr/>
          </a:p>
          <a:p>
            <a:pPr indent="-306022" lvl="0" marL="342900" rtl="0" algn="l">
              <a:lnSpc>
                <a:spcPct val="110000"/>
              </a:lnSpc>
              <a:spcBef>
                <a:spcPts val="1025"/>
              </a:spcBef>
              <a:spcAft>
                <a:spcPts val="0"/>
              </a:spcAft>
              <a:buSzPct val="70000"/>
              <a:buChar char="◈"/>
            </a:pPr>
            <a:r>
              <a:rPr lang="en-CA"/>
              <a:t>Effects: used to increase tissue and joint mobility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18"/>
          <p:cNvSpPr txBox="1"/>
          <p:nvPr>
            <p:ph type="title"/>
          </p:nvPr>
        </p:nvSpPr>
        <p:spPr>
          <a:xfrm>
            <a:off x="1295401" y="1761067"/>
            <a:ext cx="9590550" cy="1828813"/>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2"/>
              </a:buClr>
              <a:buSzPts val="4000"/>
              <a:buFont typeface="Sorts Mill Goudy"/>
              <a:buNone/>
            </a:pPr>
            <a:r>
              <a:rPr lang="en-CA"/>
              <a:t>Joint Play</a:t>
            </a:r>
            <a:endParaRPr/>
          </a:p>
        </p:txBody>
      </p:sp>
      <p:sp>
        <p:nvSpPr>
          <p:cNvPr id="259" name="Google Shape;259;p18"/>
          <p:cNvSpPr txBox="1"/>
          <p:nvPr>
            <p:ph idx="1" type="body"/>
          </p:nvPr>
        </p:nvSpPr>
        <p:spPr>
          <a:xfrm>
            <a:off x="1295401" y="3763439"/>
            <a:ext cx="9590550" cy="1333494"/>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0" lvl="0" marL="0" rtl="0" algn="ctr">
              <a:lnSpc>
                <a:spcPct val="110000"/>
              </a:lnSpc>
              <a:spcBef>
                <a:spcPts val="0"/>
              </a:spcBef>
              <a:spcAft>
                <a:spcPts val="0"/>
              </a:spcAft>
              <a:buSzPts val="1400"/>
              <a:buNone/>
            </a:pPr>
            <a:r>
              <a:rPr lang="en-CA"/>
              <a:t>Pg 56</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19"/>
          <p:cNvSpPr txBox="1"/>
          <p:nvPr>
            <p:ph idx="1" type="body"/>
          </p:nvPr>
        </p:nvSpPr>
        <p:spPr>
          <a:xfrm>
            <a:off x="913795" y="1468192"/>
            <a:ext cx="10353762" cy="4323007"/>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lnSpcReduction="10000"/>
          </a:bodyPr>
          <a:lstStyle/>
          <a:p>
            <a:pPr indent="-306000" lvl="0" marL="342900" rtl="0" algn="l">
              <a:lnSpc>
                <a:spcPct val="110000"/>
              </a:lnSpc>
              <a:spcBef>
                <a:spcPts val="0"/>
              </a:spcBef>
              <a:spcAft>
                <a:spcPts val="0"/>
              </a:spcAft>
              <a:buSzPts val="1610"/>
              <a:buChar char="◈"/>
            </a:pPr>
            <a:r>
              <a:rPr lang="en-CA"/>
              <a:t>Small accessory, intrinsic movements occurring at a joint where described by Mennell as joint play. These small movements must be possible in a joint for full, pain-free ROM to occur.</a:t>
            </a:r>
            <a:endParaRPr/>
          </a:p>
          <a:p>
            <a:pPr indent="-306000" lvl="0" marL="342900" rtl="0" algn="l">
              <a:lnSpc>
                <a:spcPct val="110000"/>
              </a:lnSpc>
              <a:spcBef>
                <a:spcPts val="1060"/>
              </a:spcBef>
              <a:spcAft>
                <a:spcPts val="0"/>
              </a:spcAft>
              <a:buSzPts val="1610"/>
              <a:buChar char="◈"/>
            </a:pPr>
            <a:r>
              <a:rPr lang="en-CA"/>
              <a:t>Joint play techniques are passive joint mobilizations. The technique is used as assessment and treatment of dysfunctional joints. </a:t>
            </a:r>
            <a:endParaRPr/>
          </a:p>
          <a:p>
            <a:pPr indent="-306000" lvl="0" marL="342900" rtl="0" algn="l">
              <a:lnSpc>
                <a:spcPct val="110000"/>
              </a:lnSpc>
              <a:spcBef>
                <a:spcPts val="1060"/>
              </a:spcBef>
              <a:spcAft>
                <a:spcPts val="0"/>
              </a:spcAft>
              <a:buSzPts val="1610"/>
              <a:buChar char="◈"/>
            </a:pPr>
            <a:r>
              <a:rPr b="1" lang="en-CA">
                <a:solidFill>
                  <a:srgbClr val="FFFF00"/>
                </a:solidFill>
              </a:rPr>
              <a:t>Clear knowledge of anatomy , especially the shape of joint surface, axes of motion and the ROM of each joint, along with  accurate palpation skills are required for these techniques to be applied safely.</a:t>
            </a:r>
            <a:endParaRPr b="1">
              <a:solidFill>
                <a:srgbClr val="FFFF00"/>
              </a:solidFill>
            </a:endParaRPr>
          </a:p>
          <a:p>
            <a:pPr indent="-306000" lvl="0" marL="342900" rtl="0" algn="l">
              <a:lnSpc>
                <a:spcPct val="110000"/>
              </a:lnSpc>
              <a:spcBef>
                <a:spcPts val="1060"/>
              </a:spcBef>
              <a:spcAft>
                <a:spcPts val="0"/>
              </a:spcAft>
              <a:buSzPts val="1610"/>
              <a:buChar char="◈"/>
            </a:pPr>
            <a:r>
              <a:rPr lang="en-CA"/>
              <a:t>Once area of dysfunction has been determined, an intermittent stretch is applied to the portion of the joint capsule to be mobilized.</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20"/>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CA"/>
              <a:t>Assessment </a:t>
            </a:r>
            <a:endParaRPr/>
          </a:p>
        </p:txBody>
      </p:sp>
      <p:sp>
        <p:nvSpPr>
          <p:cNvPr id="270" name="Google Shape;270;p20"/>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306000" lvl="0" marL="342900" rtl="0" algn="l">
              <a:lnSpc>
                <a:spcPct val="110000"/>
              </a:lnSpc>
              <a:spcBef>
                <a:spcPts val="0"/>
              </a:spcBef>
              <a:spcAft>
                <a:spcPts val="0"/>
              </a:spcAft>
              <a:buSzPts val="1610"/>
              <a:buChar char="◈"/>
            </a:pPr>
            <a:r>
              <a:rPr lang="en-CA"/>
              <a:t>Refer to Orthopedic Assessment 1 intro powerpoint</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21"/>
          <p:cNvSpPr txBox="1"/>
          <p:nvPr>
            <p:ph type="title"/>
          </p:nvPr>
        </p:nvSpPr>
        <p:spPr>
          <a:xfrm>
            <a:off x="913795" y="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CA"/>
              <a:t>Application  </a:t>
            </a:r>
            <a:endParaRPr/>
          </a:p>
        </p:txBody>
      </p:sp>
      <p:sp>
        <p:nvSpPr>
          <p:cNvPr id="276" name="Google Shape;276;p21"/>
          <p:cNvSpPr txBox="1"/>
          <p:nvPr>
            <p:ph idx="1" type="body"/>
          </p:nvPr>
        </p:nvSpPr>
        <p:spPr>
          <a:xfrm>
            <a:off x="913795" y="1120463"/>
            <a:ext cx="10353762" cy="4906852"/>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fontScale="92500"/>
          </a:bodyPr>
          <a:lstStyle/>
          <a:p>
            <a:pPr indent="-306022" lvl="0" marL="342900" rtl="0" algn="l">
              <a:lnSpc>
                <a:spcPct val="110000"/>
              </a:lnSpc>
              <a:spcBef>
                <a:spcPts val="0"/>
              </a:spcBef>
              <a:spcAft>
                <a:spcPts val="0"/>
              </a:spcAft>
              <a:buSzPct val="70000"/>
              <a:buChar char="◈"/>
            </a:pPr>
            <a:r>
              <a:rPr lang="en-CA"/>
              <a:t>Before joint play techniques are used for tx, the soft tissue surrounding the joint is prepared with heat or massage. Client must be relaxed as with assessment. </a:t>
            </a:r>
            <a:endParaRPr/>
          </a:p>
          <a:p>
            <a:pPr indent="-306022" lvl="0" marL="342900" rtl="0" algn="l">
              <a:lnSpc>
                <a:spcPct val="110000"/>
              </a:lnSpc>
              <a:spcBef>
                <a:spcPts val="1025"/>
              </a:spcBef>
              <a:spcAft>
                <a:spcPts val="0"/>
              </a:spcAft>
              <a:buSzPct val="70000"/>
              <a:buChar char="◈"/>
            </a:pPr>
            <a:r>
              <a:rPr lang="en-CA"/>
              <a:t>Stabilize the joint appropriately, take any slack up within the movement so the joint surfaces are separated. Apply small, specific gliding motions to stretch the joint capsule. </a:t>
            </a:r>
            <a:r>
              <a:rPr lang="en-CA">
                <a:solidFill>
                  <a:srgbClr val="FFFF00"/>
                </a:solidFill>
              </a:rPr>
              <a:t>Movement should never go into or past the point of pain.</a:t>
            </a:r>
            <a:endParaRPr/>
          </a:p>
          <a:p>
            <a:pPr indent="-306022" lvl="0" marL="342900" rtl="0" algn="l">
              <a:lnSpc>
                <a:spcPct val="110000"/>
              </a:lnSpc>
              <a:spcBef>
                <a:spcPts val="1025"/>
              </a:spcBef>
              <a:spcAft>
                <a:spcPts val="0"/>
              </a:spcAft>
              <a:buSzPct val="70000"/>
              <a:buChar char="◈"/>
            </a:pPr>
            <a:r>
              <a:rPr lang="en-CA"/>
              <a:t>Techniques are applied rhythmically and slowly to allow the connective tissue to respond. This affects the proprioceptors within the joint , decreasing tone and spasm of muscles crossing the affected joint. Adhesions are reduced and joint health is promoted.</a:t>
            </a:r>
            <a:endParaRPr/>
          </a:p>
          <a:p>
            <a:pPr indent="-306022" lvl="0" marL="342900" rtl="0" algn="l">
              <a:lnSpc>
                <a:spcPct val="110000"/>
              </a:lnSpc>
              <a:spcBef>
                <a:spcPts val="1025"/>
              </a:spcBef>
              <a:spcAft>
                <a:spcPts val="0"/>
              </a:spcAft>
              <a:buSzPct val="70000"/>
              <a:buChar char="◈"/>
            </a:pPr>
            <a:r>
              <a:rPr lang="en-CA"/>
              <a:t>If mobilizing the joint in the direction of restriction is too painful, therapist should first mobilize in a pain-free direction. This is progressed to mobilization in the restricted direction as the pain decreases the mobility improves.</a:t>
            </a:r>
            <a:endParaRPr/>
          </a:p>
          <a:p>
            <a:pPr indent="-306022" lvl="0" marL="342900" rtl="0" algn="l">
              <a:lnSpc>
                <a:spcPct val="110000"/>
              </a:lnSpc>
              <a:spcBef>
                <a:spcPts val="1025"/>
              </a:spcBef>
              <a:spcAft>
                <a:spcPts val="0"/>
              </a:spcAft>
              <a:buSzPct val="70000"/>
              <a:buChar char="◈"/>
            </a:pPr>
            <a:r>
              <a:rPr lang="en-CA"/>
              <a:t>Examples on page 58</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22"/>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CA"/>
              <a:t>Why and when not to</a:t>
            </a:r>
            <a:endParaRPr/>
          </a:p>
        </p:txBody>
      </p:sp>
      <p:sp>
        <p:nvSpPr>
          <p:cNvPr id="282" name="Google Shape;282;p22"/>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fontScale="92500" lnSpcReduction="10000"/>
          </a:bodyPr>
          <a:lstStyle/>
          <a:p>
            <a:pPr indent="-306022" lvl="0" marL="342900" rtl="0" algn="l">
              <a:lnSpc>
                <a:spcPct val="110000"/>
              </a:lnSpc>
              <a:spcBef>
                <a:spcPts val="0"/>
              </a:spcBef>
              <a:spcAft>
                <a:spcPts val="0"/>
              </a:spcAft>
              <a:buSzPct val="70000"/>
              <a:buChar char="◈"/>
            </a:pPr>
            <a:r>
              <a:rPr lang="en-CA"/>
              <a:t>Effects: joint play techniques assess joint dysfunctions, increase ROM, stretch tight joint capsules, reduce adhesions, pain and spasm, and encourage the successive action of the joint.</a:t>
            </a:r>
            <a:endParaRPr/>
          </a:p>
          <a:p>
            <a:pPr indent="-306022" lvl="0" marL="342900" rtl="0" algn="l">
              <a:lnSpc>
                <a:spcPct val="110000"/>
              </a:lnSpc>
              <a:spcBef>
                <a:spcPts val="1025"/>
              </a:spcBef>
              <a:spcAft>
                <a:spcPts val="0"/>
              </a:spcAft>
              <a:buSzPct val="70000"/>
              <a:buChar char="◈"/>
            </a:pPr>
            <a:r>
              <a:rPr lang="en-CA"/>
              <a:t>CI’s: acute conditions, especially joint effusion or infection, pins, screws and/or wires, surgical reduction of ligaments, joint hypermobility and with unhealed fractures. If inflammation is present, techniques that stretch the soft tissue are CI’d, provoke pain and protective spasms.</a:t>
            </a:r>
            <a:endParaRPr/>
          </a:p>
          <a:p>
            <a:pPr indent="-270022" lvl="1" marL="720000" rtl="0" algn="l">
              <a:spcBef>
                <a:spcPts val="988"/>
              </a:spcBef>
              <a:spcAft>
                <a:spcPts val="0"/>
              </a:spcAft>
              <a:buSzPct val="70000"/>
              <a:buChar char="🞚"/>
            </a:pPr>
            <a:r>
              <a:rPr lang="en-CA"/>
              <a:t>Extreme caution is used if performing joint plays on clients with O/A  when osteophytes are present, and with bone paths such as osteoporosis. Weakened connective tissue is present (certain medication as coricosteroids, with systemic connective tissue disease, after a period of disuse of the body part and with some elderly clients there can be weakened connective tissue and diminished circulation.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23"/>
          <p:cNvSpPr txBox="1"/>
          <p:nvPr>
            <p:ph type="title"/>
          </p:nvPr>
        </p:nvSpPr>
        <p:spPr>
          <a:xfrm>
            <a:off x="1295401" y="1761067"/>
            <a:ext cx="9590550" cy="1828813"/>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2"/>
              </a:buClr>
              <a:buSzPts val="4000"/>
              <a:buFont typeface="Sorts Mill Goudy"/>
              <a:buNone/>
            </a:pPr>
            <a:r>
              <a:rPr lang="en-CA"/>
              <a:t>Muscle Energy</a:t>
            </a:r>
            <a:endParaRPr/>
          </a:p>
        </p:txBody>
      </p:sp>
      <p:sp>
        <p:nvSpPr>
          <p:cNvPr id="288" name="Google Shape;288;p23"/>
          <p:cNvSpPr txBox="1"/>
          <p:nvPr>
            <p:ph idx="1" type="body"/>
          </p:nvPr>
        </p:nvSpPr>
        <p:spPr>
          <a:xfrm>
            <a:off x="1295401" y="3763439"/>
            <a:ext cx="9590550" cy="1333494"/>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0" lvl="0" marL="0" rtl="0" algn="ctr">
              <a:lnSpc>
                <a:spcPct val="110000"/>
              </a:lnSpc>
              <a:spcBef>
                <a:spcPts val="0"/>
              </a:spcBef>
              <a:spcAft>
                <a:spcPts val="0"/>
              </a:spcAft>
              <a:buSzPts val="1400"/>
              <a:buNone/>
            </a:pPr>
            <a:r>
              <a:rPr lang="en-CA"/>
              <a:t>Pg 59</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24"/>
          <p:cNvSpPr txBox="1"/>
          <p:nvPr>
            <p:ph idx="1" type="body"/>
          </p:nvPr>
        </p:nvSpPr>
        <p:spPr>
          <a:xfrm>
            <a:off x="913795" y="656823"/>
            <a:ext cx="10353762" cy="560230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fontScale="92500"/>
          </a:bodyPr>
          <a:lstStyle/>
          <a:p>
            <a:pPr indent="-306022" lvl="0" marL="342900" rtl="0" algn="l">
              <a:lnSpc>
                <a:spcPct val="110000"/>
              </a:lnSpc>
              <a:spcBef>
                <a:spcPts val="0"/>
              </a:spcBef>
              <a:spcAft>
                <a:spcPts val="0"/>
              </a:spcAft>
              <a:buSzPct val="70000"/>
              <a:buChar char="◈"/>
            </a:pPr>
            <a:r>
              <a:rPr lang="en-CA"/>
              <a:t>Has been synthesized out of the work of osteopaths</a:t>
            </a:r>
            <a:endParaRPr/>
          </a:p>
          <a:p>
            <a:pPr indent="-306022" lvl="0" marL="342900" rtl="0" algn="l">
              <a:lnSpc>
                <a:spcPct val="110000"/>
              </a:lnSpc>
              <a:spcBef>
                <a:spcPts val="1025"/>
              </a:spcBef>
              <a:spcAft>
                <a:spcPts val="0"/>
              </a:spcAft>
              <a:buSzPct val="70000"/>
              <a:buChar char="◈"/>
            </a:pPr>
            <a:r>
              <a:rPr lang="en-CA"/>
              <a:t>Frequently used to normalize motion in the SI joint and c/t/l spine, although it can be applied to any joint</a:t>
            </a:r>
            <a:endParaRPr/>
          </a:p>
          <a:p>
            <a:pPr indent="-306022" lvl="0" marL="342900" rtl="0" algn="l">
              <a:lnSpc>
                <a:spcPct val="110000"/>
              </a:lnSpc>
              <a:spcBef>
                <a:spcPts val="1025"/>
              </a:spcBef>
              <a:spcAft>
                <a:spcPts val="0"/>
              </a:spcAft>
              <a:buSzPct val="70000"/>
              <a:buChar char="◈"/>
            </a:pPr>
            <a:r>
              <a:rPr lang="en-CA"/>
              <a:t>Instead of using the therapists efforts to move the joint, the energy of the pt’s contracting muscles would be used to make the corrections.</a:t>
            </a:r>
            <a:endParaRPr/>
          </a:p>
          <a:p>
            <a:pPr indent="-306022" lvl="0" marL="342900" rtl="0" algn="l">
              <a:lnSpc>
                <a:spcPct val="110000"/>
              </a:lnSpc>
              <a:spcBef>
                <a:spcPts val="1025"/>
              </a:spcBef>
              <a:spcAft>
                <a:spcPts val="0"/>
              </a:spcAft>
              <a:buSzPct val="70000"/>
              <a:buChar char="◈"/>
            </a:pPr>
            <a:r>
              <a:rPr lang="en-CA"/>
              <a:t>Isometric ( no movement at the joint w contraction)</a:t>
            </a:r>
            <a:endParaRPr/>
          </a:p>
          <a:p>
            <a:pPr indent="-306022" lvl="0" marL="342900" rtl="0" algn="l">
              <a:lnSpc>
                <a:spcPct val="110000"/>
              </a:lnSpc>
              <a:spcBef>
                <a:spcPts val="1025"/>
              </a:spcBef>
              <a:spcAft>
                <a:spcPts val="0"/>
              </a:spcAft>
              <a:buSzPct val="70000"/>
              <a:buChar char="◈"/>
            </a:pPr>
            <a:r>
              <a:rPr lang="en-CA"/>
              <a:t>Isotonic (joint movement occurs with contraction</a:t>
            </a:r>
            <a:endParaRPr/>
          </a:p>
          <a:p>
            <a:pPr indent="-306022" lvl="0" marL="342900" rtl="0" algn="l">
              <a:lnSpc>
                <a:spcPct val="110000"/>
              </a:lnSpc>
              <a:spcBef>
                <a:spcPts val="1025"/>
              </a:spcBef>
              <a:spcAft>
                <a:spcPts val="0"/>
              </a:spcAft>
              <a:buSzPct val="70000"/>
              <a:buChar char="◈"/>
            </a:pPr>
            <a:r>
              <a:rPr lang="en-CA"/>
              <a:t>Both are used with MET and post-isometric relaxation to lengthen muscles (remedial exercise)</a:t>
            </a:r>
            <a:endParaRPr/>
          </a:p>
          <a:p>
            <a:pPr indent="-306022" lvl="0" marL="342900" rtl="0" algn="l">
              <a:lnSpc>
                <a:spcPct val="110000"/>
              </a:lnSpc>
              <a:spcBef>
                <a:spcPts val="1025"/>
              </a:spcBef>
              <a:spcAft>
                <a:spcPts val="0"/>
              </a:spcAft>
              <a:buSzPct val="70000"/>
              <a:buChar char="◈"/>
            </a:pPr>
            <a:r>
              <a:rPr lang="en-CA"/>
              <a:t>Both involve submaximal contraction of a muscle for several seconds, followed by relaxation and then a comfortable stretch to lengthen the muscle</a:t>
            </a:r>
            <a:endParaRPr/>
          </a:p>
          <a:p>
            <a:pPr indent="-306022" lvl="0" marL="342900" rtl="0" algn="l">
              <a:lnSpc>
                <a:spcPct val="110000"/>
              </a:lnSpc>
              <a:spcBef>
                <a:spcPts val="1025"/>
              </a:spcBef>
              <a:spcAft>
                <a:spcPts val="0"/>
              </a:spcAft>
              <a:buSzPct val="70000"/>
              <a:buChar char="◈"/>
            </a:pPr>
            <a:r>
              <a:rPr b="1" lang="en-CA">
                <a:solidFill>
                  <a:srgbClr val="FFFF00"/>
                </a:solidFill>
              </a:rPr>
              <a:t>A clear understanding of anatomy, muscle actions and joint motions and well developed palpation skills are necessary for these techniques</a:t>
            </a:r>
            <a:endParaRPr/>
          </a:p>
          <a:p>
            <a:pPr indent="-211454" lvl="0" marL="342900" rtl="0" algn="l">
              <a:lnSpc>
                <a:spcPct val="110000"/>
              </a:lnSpc>
              <a:spcBef>
                <a:spcPts val="1025"/>
              </a:spcBef>
              <a:spcAft>
                <a:spcPts val="0"/>
              </a:spcAft>
              <a:buSzPct val="70000"/>
              <a:buNone/>
            </a:pPr>
            <a:r>
              <a:t/>
            </a:r>
            <a:endParaRPr/>
          </a:p>
          <a:p>
            <a:pPr indent="-211454" lvl="0" marL="342900" rtl="0" algn="l">
              <a:lnSpc>
                <a:spcPct val="110000"/>
              </a:lnSpc>
              <a:spcBef>
                <a:spcPts val="1025"/>
              </a:spcBef>
              <a:spcAft>
                <a:spcPts val="0"/>
              </a:spcAft>
              <a:buSzPct val="70000"/>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25"/>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CA"/>
              <a:t>Assessment</a:t>
            </a:r>
            <a:endParaRPr/>
          </a:p>
        </p:txBody>
      </p:sp>
      <p:sp>
        <p:nvSpPr>
          <p:cNvPr id="299" name="Google Shape;299;p25"/>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306000" lvl="0" marL="342900" rtl="0" algn="l">
              <a:lnSpc>
                <a:spcPct val="110000"/>
              </a:lnSpc>
              <a:spcBef>
                <a:spcPts val="0"/>
              </a:spcBef>
              <a:spcAft>
                <a:spcPts val="0"/>
              </a:spcAft>
              <a:buSzPts val="1610"/>
              <a:buChar char="◈"/>
            </a:pPr>
            <a:r>
              <a:rPr lang="en-CA"/>
              <a:t>Accurate assessment of the dysfunctional joint through motion palpation is performed first</a:t>
            </a:r>
            <a:endParaRPr/>
          </a:p>
          <a:p>
            <a:pPr indent="-306000" lvl="0" marL="342900" rtl="0" algn="l">
              <a:lnSpc>
                <a:spcPct val="110000"/>
              </a:lnSpc>
              <a:spcBef>
                <a:spcPts val="1060"/>
              </a:spcBef>
              <a:spcAft>
                <a:spcPts val="0"/>
              </a:spcAft>
              <a:buSzPts val="1610"/>
              <a:buChar char="◈"/>
            </a:pPr>
            <a:r>
              <a:rPr lang="en-CA"/>
              <a:t>Assess for small, subtle and sensitive tissue motions using one hand to monitor the motions of the dysfunctional vertebral segment or tissue.</a:t>
            </a:r>
            <a:endParaRPr/>
          </a:p>
          <a:p>
            <a:pPr indent="-306000" lvl="0" marL="342900" rtl="0" algn="l">
              <a:lnSpc>
                <a:spcPct val="110000"/>
              </a:lnSpc>
              <a:spcBef>
                <a:spcPts val="1060"/>
              </a:spcBef>
              <a:spcAft>
                <a:spcPts val="0"/>
              </a:spcAft>
              <a:buSzPts val="1610"/>
              <a:buChar char="◈"/>
            </a:pPr>
            <a:r>
              <a:rPr lang="en-CA"/>
              <a:t>The other hand, the therapist moves the pt’s spine through flexion, extension, side bending and rotation movements, introducing one movement at a time, until the motion barrier of the specific dysfunctional vertebral segment is found</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26"/>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CA"/>
              <a:t>MET </a:t>
            </a:r>
            <a:endParaRPr/>
          </a:p>
        </p:txBody>
      </p:sp>
      <p:sp>
        <p:nvSpPr>
          <p:cNvPr id="305" name="Google Shape;305;p26"/>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306000" lvl="0" marL="342900" rtl="0" algn="l">
              <a:lnSpc>
                <a:spcPct val="110000"/>
              </a:lnSpc>
              <a:spcBef>
                <a:spcPts val="0"/>
              </a:spcBef>
              <a:spcAft>
                <a:spcPts val="0"/>
              </a:spcAft>
              <a:buSzPts val="1610"/>
              <a:buChar char="◈"/>
            </a:pPr>
            <a:r>
              <a:rPr lang="en-CA"/>
              <a:t>Once restriction is found, the pt is positioned so the joint is at the barrier, or limit, of its dysfunctional range. This position is termed localization.</a:t>
            </a:r>
            <a:endParaRPr/>
          </a:p>
          <a:p>
            <a:pPr indent="-306000" lvl="0" marL="342900" rtl="0" algn="l">
              <a:lnSpc>
                <a:spcPct val="110000"/>
              </a:lnSpc>
              <a:spcBef>
                <a:spcPts val="1060"/>
              </a:spcBef>
              <a:spcAft>
                <a:spcPts val="0"/>
              </a:spcAft>
              <a:buSzPts val="1610"/>
              <a:buChar char="◈"/>
            </a:pPr>
            <a:r>
              <a:rPr lang="en-CA"/>
              <a:t>The pt is then instructed to resist the therapist’s effort to move the pt body further into the position. Antagonists are contracted, reciprocally inhibiting the short muscles.</a:t>
            </a:r>
            <a:endParaRPr/>
          </a:p>
          <a:p>
            <a:pPr indent="-306000" lvl="0" marL="342900" rtl="0" algn="l">
              <a:lnSpc>
                <a:spcPct val="110000"/>
              </a:lnSpc>
              <a:spcBef>
                <a:spcPts val="1060"/>
              </a:spcBef>
              <a:spcAft>
                <a:spcPts val="0"/>
              </a:spcAft>
              <a:buSzPts val="1610"/>
              <a:buChar char="◈"/>
            </a:pPr>
            <a:r>
              <a:rPr lang="en-CA"/>
              <a:t>The contraction may be either isometric or isotonic, depending on the specific technique chosen by the therapist</a:t>
            </a:r>
            <a:endParaRPr/>
          </a:p>
          <a:p>
            <a:pPr indent="-203764" lvl="0" marL="342900" rtl="0" algn="l">
              <a:lnSpc>
                <a:spcPct val="110000"/>
              </a:lnSpc>
              <a:spcBef>
                <a:spcPts val="1060"/>
              </a:spcBef>
              <a:spcAft>
                <a:spcPts val="0"/>
              </a:spcAft>
              <a:buSzPts val="1610"/>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27"/>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CA"/>
              <a:t>Example of TX</a:t>
            </a:r>
            <a:endParaRPr/>
          </a:p>
        </p:txBody>
      </p:sp>
      <p:sp>
        <p:nvSpPr>
          <p:cNvPr id="311" name="Google Shape;311;p27"/>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fontScale="85000" lnSpcReduction="20000"/>
          </a:bodyPr>
          <a:lstStyle/>
          <a:p>
            <a:pPr indent="-306000" lvl="0" marL="342900" rtl="0" algn="l">
              <a:lnSpc>
                <a:spcPct val="110000"/>
              </a:lnSpc>
              <a:spcBef>
                <a:spcPts val="0"/>
              </a:spcBef>
              <a:spcAft>
                <a:spcPts val="0"/>
              </a:spcAft>
              <a:buSzPct val="70000"/>
              <a:buChar char="◈"/>
            </a:pPr>
            <a:r>
              <a:rPr lang="en-CA"/>
              <a:t>To restore flexion and left side bending and rotation at t7-t8</a:t>
            </a:r>
            <a:endParaRPr/>
          </a:p>
          <a:p>
            <a:pPr indent="-306000" lvl="0" marL="342900" rtl="0" algn="l">
              <a:lnSpc>
                <a:spcPct val="110000"/>
              </a:lnSpc>
              <a:spcBef>
                <a:spcPts val="991"/>
              </a:spcBef>
              <a:spcAft>
                <a:spcPts val="0"/>
              </a:spcAft>
              <a:buSzPct val="70000"/>
              <a:buChar char="◈"/>
            </a:pPr>
            <a:r>
              <a:rPr lang="en-CA"/>
              <a:t>Therapist stands at left side behind the seated pt</a:t>
            </a:r>
            <a:endParaRPr/>
          </a:p>
          <a:p>
            <a:pPr indent="-306000" lvl="0" marL="342900" rtl="0" algn="l">
              <a:lnSpc>
                <a:spcPct val="110000"/>
              </a:lnSpc>
              <a:spcBef>
                <a:spcPts val="991"/>
              </a:spcBef>
              <a:spcAft>
                <a:spcPts val="0"/>
              </a:spcAft>
              <a:buSzPct val="70000"/>
              <a:buChar char="◈"/>
            </a:pPr>
            <a:r>
              <a:rPr lang="en-CA"/>
              <a:t>Palpate btw the SP’s of T7-T8 and then slightle flex and rotate the the pt’s trunk to the 1</a:t>
            </a:r>
            <a:r>
              <a:rPr baseline="30000" lang="en-CA"/>
              <a:t>st</a:t>
            </a:r>
            <a:r>
              <a:rPr lang="en-CA"/>
              <a:t> barrier at T7-T8</a:t>
            </a:r>
            <a:endParaRPr/>
          </a:p>
          <a:p>
            <a:pPr indent="-306000" lvl="0" marL="342900" rtl="0" algn="l">
              <a:lnSpc>
                <a:spcPct val="110000"/>
              </a:lnSpc>
              <a:spcBef>
                <a:spcPts val="991"/>
              </a:spcBef>
              <a:spcAft>
                <a:spcPts val="0"/>
              </a:spcAft>
              <a:buSzPct val="70000"/>
              <a:buChar char="◈"/>
            </a:pPr>
            <a:r>
              <a:rPr lang="en-CA"/>
              <a:t>Instruct the pt to hold that position, using minimal strength</a:t>
            </a:r>
            <a:endParaRPr/>
          </a:p>
          <a:p>
            <a:pPr indent="-306000" lvl="0" marL="342900" rtl="0" algn="l">
              <a:lnSpc>
                <a:spcPct val="110000"/>
              </a:lnSpc>
              <a:spcBef>
                <a:spcPts val="991"/>
              </a:spcBef>
              <a:spcAft>
                <a:spcPts val="0"/>
              </a:spcAft>
              <a:buSzPct val="70000"/>
              <a:buChar char="◈"/>
            </a:pPr>
            <a:r>
              <a:rPr lang="en-CA"/>
              <a:t>Then the therapist uses force equal to the pt’s resistance to attempt to rotatethe trunk to the right. </a:t>
            </a:r>
            <a:endParaRPr/>
          </a:p>
          <a:p>
            <a:pPr indent="-306000" lvl="0" marL="342900" rtl="0" algn="l">
              <a:lnSpc>
                <a:spcPct val="110000"/>
              </a:lnSpc>
              <a:spcBef>
                <a:spcPts val="991"/>
              </a:spcBef>
              <a:spcAft>
                <a:spcPts val="0"/>
              </a:spcAft>
              <a:buSzPct val="70000"/>
              <a:buChar char="◈"/>
            </a:pPr>
            <a:r>
              <a:rPr lang="en-CA"/>
              <a:t>Hold isometric contraction for 3-5 seconds then relax completely.</a:t>
            </a:r>
            <a:endParaRPr/>
          </a:p>
          <a:p>
            <a:pPr indent="-306000" lvl="0" marL="342900" rtl="0" algn="l">
              <a:lnSpc>
                <a:spcPct val="110000"/>
              </a:lnSpc>
              <a:spcBef>
                <a:spcPts val="991"/>
              </a:spcBef>
              <a:spcAft>
                <a:spcPts val="0"/>
              </a:spcAft>
              <a:buSzPct val="70000"/>
              <a:buChar char="◈"/>
            </a:pPr>
            <a:r>
              <a:rPr lang="en-CA"/>
              <a:t>Locate new barrier for flexion and left side bending and rotation</a:t>
            </a:r>
            <a:endParaRPr/>
          </a:p>
          <a:p>
            <a:pPr indent="-306000" lvl="0" marL="342900" rtl="0" algn="l">
              <a:lnSpc>
                <a:spcPct val="110000"/>
              </a:lnSpc>
              <a:spcBef>
                <a:spcPts val="991"/>
              </a:spcBef>
              <a:spcAft>
                <a:spcPts val="0"/>
              </a:spcAft>
              <a:buSzPct val="70000"/>
              <a:buChar char="◈"/>
            </a:pPr>
            <a:r>
              <a:rPr lang="en-CA"/>
              <a:t>Repeat 3 times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28"/>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CA"/>
              <a:t>Effects</a:t>
            </a:r>
            <a:endParaRPr/>
          </a:p>
        </p:txBody>
      </p:sp>
      <p:sp>
        <p:nvSpPr>
          <p:cNvPr id="317" name="Google Shape;317;p28"/>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306000" lvl="0" marL="342900" rtl="0" algn="l">
              <a:lnSpc>
                <a:spcPct val="110000"/>
              </a:lnSpc>
              <a:spcBef>
                <a:spcPts val="0"/>
              </a:spcBef>
              <a:spcAft>
                <a:spcPts val="0"/>
              </a:spcAft>
              <a:buSzPts val="1610"/>
              <a:buChar char="◈"/>
            </a:pPr>
            <a:r>
              <a:rPr lang="en-CA"/>
              <a:t>MET restores joint motion in chronic conditions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29"/>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CA"/>
              <a:t>CI’s</a:t>
            </a:r>
            <a:endParaRPr/>
          </a:p>
        </p:txBody>
      </p:sp>
      <p:sp>
        <p:nvSpPr>
          <p:cNvPr id="323" name="Google Shape;323;p29"/>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306000" lvl="0" marL="342900" rtl="0" algn="l">
              <a:lnSpc>
                <a:spcPct val="110000"/>
              </a:lnSpc>
              <a:spcBef>
                <a:spcPts val="0"/>
              </a:spcBef>
              <a:spcAft>
                <a:spcPts val="0"/>
              </a:spcAft>
              <a:buSzPts val="1610"/>
              <a:buChar char="◈"/>
            </a:pPr>
            <a:r>
              <a:rPr lang="en-CA"/>
              <a:t>Acute injury, where edema and muscle strain may be present</a:t>
            </a:r>
            <a:endParaRPr/>
          </a:p>
          <a:p>
            <a:pPr indent="-270000" lvl="1" marL="720000" rtl="0" algn="l">
              <a:spcBef>
                <a:spcPts val="1020"/>
              </a:spcBef>
              <a:spcAft>
                <a:spcPts val="0"/>
              </a:spcAft>
              <a:buSzPts val="1470"/>
              <a:buChar char="🞚"/>
            </a:pPr>
            <a:r>
              <a:rPr lang="en-CA"/>
              <a:t>This would be aggravated by isometric contractions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30"/>
          <p:cNvSpPr txBox="1"/>
          <p:nvPr>
            <p:ph type="title"/>
          </p:nvPr>
        </p:nvSpPr>
        <p:spPr>
          <a:xfrm>
            <a:off x="1295401" y="1761067"/>
            <a:ext cx="9590550" cy="1828813"/>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2"/>
              </a:buClr>
              <a:buSzPts val="4000"/>
              <a:buFont typeface="Sorts Mill Goudy"/>
              <a:buNone/>
            </a:pPr>
            <a:r>
              <a:rPr lang="en-CA"/>
              <a:t>Counterstrain </a:t>
            </a:r>
            <a:endParaRPr/>
          </a:p>
        </p:txBody>
      </p:sp>
      <p:sp>
        <p:nvSpPr>
          <p:cNvPr id="329" name="Google Shape;329;p30"/>
          <p:cNvSpPr txBox="1"/>
          <p:nvPr>
            <p:ph idx="1" type="body"/>
          </p:nvPr>
        </p:nvSpPr>
        <p:spPr>
          <a:xfrm>
            <a:off x="1295401" y="3763439"/>
            <a:ext cx="9590550" cy="1333494"/>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0" lvl="0" marL="0" rtl="0" algn="ctr">
              <a:lnSpc>
                <a:spcPct val="110000"/>
              </a:lnSpc>
              <a:spcBef>
                <a:spcPts val="0"/>
              </a:spcBef>
              <a:spcAft>
                <a:spcPts val="0"/>
              </a:spcAft>
              <a:buSzPts val="1400"/>
              <a:buNone/>
            </a:pPr>
            <a:r>
              <a:rPr lang="en-CA"/>
              <a:t>Pg 60</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31"/>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t/>
            </a:r>
            <a:endParaRPr/>
          </a:p>
        </p:txBody>
      </p:sp>
      <p:sp>
        <p:nvSpPr>
          <p:cNvPr id="335" name="Google Shape;335;p31"/>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fontScale="92500" lnSpcReduction="10000"/>
          </a:bodyPr>
          <a:lstStyle/>
          <a:p>
            <a:pPr indent="-306022" lvl="0" marL="342900" rtl="0" algn="l">
              <a:lnSpc>
                <a:spcPct val="110000"/>
              </a:lnSpc>
              <a:spcBef>
                <a:spcPts val="0"/>
              </a:spcBef>
              <a:spcAft>
                <a:spcPts val="0"/>
              </a:spcAft>
              <a:buSzPct val="70000"/>
              <a:buChar char="◈"/>
            </a:pPr>
            <a:r>
              <a:rPr lang="en-CA"/>
              <a:t>American osteopath Lawrence Jones discovered the technique by accident.</a:t>
            </a:r>
            <a:endParaRPr/>
          </a:p>
          <a:p>
            <a:pPr indent="-306022" lvl="0" marL="342900" rtl="0" algn="l">
              <a:lnSpc>
                <a:spcPct val="110000"/>
              </a:lnSpc>
              <a:spcBef>
                <a:spcPts val="1025"/>
              </a:spcBef>
              <a:spcAft>
                <a:spcPts val="0"/>
              </a:spcAft>
              <a:buSzPct val="70000"/>
              <a:buChar char="◈"/>
            </a:pPr>
            <a:r>
              <a:rPr lang="en-CA"/>
              <a:t>He had unsuccessfully treated a patient with iliopsoas pain using his regular manipulative techniques for 2 months. In frustration, he tried to find a comfortable sleeping position for the patient. After passively moving the patient over a 20 min period, a position of comfort was found. He left the patient in this position. The patient was able to comfortably stand up after doing this. He experimented and developed counterstrain.</a:t>
            </a:r>
            <a:endParaRPr/>
          </a:p>
          <a:p>
            <a:pPr indent="-306022" lvl="0" marL="342900" rtl="0" algn="l">
              <a:lnSpc>
                <a:spcPct val="110000"/>
              </a:lnSpc>
              <a:spcBef>
                <a:spcPts val="1025"/>
              </a:spcBef>
              <a:spcAft>
                <a:spcPts val="0"/>
              </a:spcAft>
              <a:buSzPct val="70000"/>
              <a:buChar char="◈"/>
            </a:pPr>
            <a:r>
              <a:rPr lang="en-CA"/>
              <a:t>Passive indirection techniques such as counterstrain changes the interaction of a dysfunctional vertebral segment with its neighbouring segments. These techniques are described as “release by positioning”. In contrast, a chiropractic adjustment changes the vertebral position.</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32"/>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CA"/>
              <a:t>Assessment </a:t>
            </a:r>
            <a:endParaRPr/>
          </a:p>
        </p:txBody>
      </p:sp>
      <p:sp>
        <p:nvSpPr>
          <p:cNvPr id="341" name="Google Shape;341;p32"/>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306000" lvl="0" marL="342900" rtl="0" algn="l">
              <a:lnSpc>
                <a:spcPct val="110000"/>
              </a:lnSpc>
              <a:spcBef>
                <a:spcPts val="0"/>
              </a:spcBef>
              <a:spcAft>
                <a:spcPts val="0"/>
              </a:spcAft>
              <a:buSzPts val="1610"/>
              <a:buChar char="◈"/>
            </a:pPr>
            <a:r>
              <a:rPr lang="en-CA"/>
              <a:t>Therapist palpates the tender points in the muscle. Some points correspond to TRP’s and acupressure points. </a:t>
            </a:r>
            <a:endParaRPr/>
          </a:p>
          <a:p>
            <a:pPr indent="-203764" lvl="0" marL="342900" rtl="0" algn="l">
              <a:lnSpc>
                <a:spcPct val="110000"/>
              </a:lnSpc>
              <a:spcBef>
                <a:spcPts val="1060"/>
              </a:spcBef>
              <a:spcAft>
                <a:spcPts val="0"/>
              </a:spcAft>
              <a:buSzPts val="1610"/>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33"/>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CA"/>
              <a:t>How?</a:t>
            </a:r>
            <a:endParaRPr/>
          </a:p>
        </p:txBody>
      </p:sp>
      <p:sp>
        <p:nvSpPr>
          <p:cNvPr id="347" name="Google Shape;347;p33"/>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306000" lvl="0" marL="342900" rtl="0" algn="l">
              <a:lnSpc>
                <a:spcPct val="110000"/>
              </a:lnSpc>
              <a:spcBef>
                <a:spcPts val="0"/>
              </a:spcBef>
              <a:spcAft>
                <a:spcPts val="0"/>
              </a:spcAft>
              <a:buSzPts val="1610"/>
              <a:buChar char="◈"/>
            </a:pPr>
            <a:r>
              <a:rPr lang="en-CA"/>
              <a:t>Therapist compresses the tender point while the pt is placed in a position that moves the joint or limb away from the pain, shortens the muscle and almost completely reduces the pain. </a:t>
            </a:r>
            <a:endParaRPr/>
          </a:p>
          <a:p>
            <a:pPr indent="-306000" lvl="0" marL="342900" rtl="0" algn="l">
              <a:lnSpc>
                <a:spcPct val="110000"/>
              </a:lnSpc>
              <a:spcBef>
                <a:spcPts val="1060"/>
              </a:spcBef>
              <a:spcAft>
                <a:spcPts val="0"/>
              </a:spcAft>
              <a:buSzPts val="1610"/>
              <a:buChar char="◈"/>
            </a:pPr>
            <a:r>
              <a:rPr lang="en-CA"/>
              <a:t>The compression and position are maintained for 90 seconds. </a:t>
            </a:r>
            <a:endParaRPr/>
          </a:p>
          <a:p>
            <a:pPr indent="-306000" lvl="0" marL="342900" rtl="0" algn="l">
              <a:lnSpc>
                <a:spcPct val="110000"/>
              </a:lnSpc>
              <a:spcBef>
                <a:spcPts val="1060"/>
              </a:spcBef>
              <a:spcAft>
                <a:spcPts val="0"/>
              </a:spcAft>
              <a:buSzPts val="1610"/>
              <a:buChar char="◈"/>
            </a:pPr>
            <a:r>
              <a:rPr lang="en-CA"/>
              <a:t>Afterwards pt is slowly returns to a neutral position and is reassessed.</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34"/>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CA"/>
              <a:t>Effects </a:t>
            </a:r>
            <a:endParaRPr/>
          </a:p>
        </p:txBody>
      </p:sp>
      <p:sp>
        <p:nvSpPr>
          <p:cNvPr id="353" name="Google Shape;353;p34"/>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306000" lvl="0" marL="342900" rtl="0" algn="l">
              <a:lnSpc>
                <a:spcPct val="110000"/>
              </a:lnSpc>
              <a:spcBef>
                <a:spcPts val="0"/>
              </a:spcBef>
              <a:spcAft>
                <a:spcPts val="0"/>
              </a:spcAft>
              <a:buSzPts val="1610"/>
              <a:buChar char="◈"/>
            </a:pPr>
            <a:r>
              <a:rPr lang="en-CA"/>
              <a:t>The counterstrain technique reduces pain, muscle spasm and hypertonicity of muscles surrounding a joint.</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35"/>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CA"/>
              <a:t>CI’s</a:t>
            </a:r>
            <a:endParaRPr/>
          </a:p>
        </p:txBody>
      </p:sp>
      <p:sp>
        <p:nvSpPr>
          <p:cNvPr id="359" name="Google Shape;359;p35"/>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306000" lvl="0" marL="342900" rtl="0" algn="l">
              <a:lnSpc>
                <a:spcPct val="110000"/>
              </a:lnSpc>
              <a:spcBef>
                <a:spcPts val="0"/>
              </a:spcBef>
              <a:spcAft>
                <a:spcPts val="0"/>
              </a:spcAft>
              <a:buSzPts val="1610"/>
              <a:buChar char="◈"/>
            </a:pPr>
            <a:r>
              <a:rPr lang="en-CA"/>
              <a:t>Hypermobile joints and acute inflammation.</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lateVTI">
  <a:themeElements>
    <a:clrScheme name="Custom 35">
      <a:dk1>
        <a:srgbClr val="000000"/>
      </a:dk1>
      <a:lt1>
        <a:srgbClr val="FFFFFF"/>
      </a:lt1>
      <a:dk2>
        <a:srgbClr val="4E3B30"/>
      </a:dk2>
      <a:lt2>
        <a:srgbClr val="F4EDD8"/>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ateVTI">
  <a:themeElements>
    <a:clrScheme name="Custom 42">
      <a:dk1>
        <a:srgbClr val="000000"/>
      </a:dk1>
      <a:lt1>
        <a:srgbClr val="FFFFFF"/>
      </a:lt1>
      <a:dk2>
        <a:srgbClr val="454551"/>
      </a:dk2>
      <a:lt2>
        <a:srgbClr val="E3E3E5"/>
      </a:lt2>
      <a:accent1>
        <a:srgbClr val="FE09E3"/>
      </a:accent1>
      <a:accent2>
        <a:srgbClr val="00ACF5"/>
      </a:accent2>
      <a:accent3>
        <a:srgbClr val="55CB72"/>
      </a:accent3>
      <a:accent4>
        <a:srgbClr val="EFC926"/>
      </a:accent4>
      <a:accent5>
        <a:srgbClr val="969696"/>
      </a:accent5>
      <a:accent6>
        <a:srgbClr val="D54773"/>
      </a:accent6>
      <a:hlink>
        <a:srgbClr val="6B9F25"/>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2021-03-13T20:08:18Z</dcterms:created>
  <dc:creator>User</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