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1" r:id="rId3"/>
    <p:sldId id="282" r:id="rId4"/>
    <p:sldId id="283" r:id="rId5"/>
    <p:sldId id="280" r:id="rId6"/>
    <p:sldId id="273" r:id="rId7"/>
    <p:sldId id="272" r:id="rId8"/>
    <p:sldId id="265" r:id="rId9"/>
    <p:sldId id="275" r:id="rId10"/>
    <p:sldId id="274" r:id="rId11"/>
    <p:sldId id="271" r:id="rId12"/>
    <p:sldId id="27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4992" autoAdjust="0"/>
    <p:restoredTop sz="94660"/>
  </p:normalViewPr>
  <p:slideViewPr>
    <p:cSldViewPr>
      <p:cViewPr varScale="1">
        <p:scale>
          <a:sx n="61" d="100"/>
          <a:sy n="61" d="100"/>
        </p:scale>
        <p:origin x="-84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C254B-BC51-4967-B8F9-53F18C984A9C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D3522-A4CD-4FDE-A270-ADB00FCD1E3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9CDA4-46B8-4F71-8E28-B956A9FEAED6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2B667-B9F6-4C72-A294-CF1FFDDA5B4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2B667-B9F6-4C72-A294-CF1FFDDA5B4D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0B533E-115E-4B2F-82AE-F184088FA5C7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97E22B-1D09-4DDC-A512-B77FD712D64E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ARTERIAL </a:t>
            </a:r>
            <a:br>
              <a:rPr lang="en-CA" dirty="0" smtClean="0"/>
            </a:br>
            <a:r>
              <a:rPr lang="en-CA" dirty="0" smtClean="0"/>
              <a:t>INSUFFICIENCY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aneurysm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71678"/>
            <a:ext cx="3810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357430"/>
            <a:ext cx="38100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Arteritis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14554"/>
            <a:ext cx="38100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714620"/>
            <a:ext cx="258127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Thrombus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50" y="2701131"/>
            <a:ext cx="4381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arteriosclerosis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605881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CHRONIC ARTERIAL INSUFFICIENCY</a:t>
            </a:r>
            <a:endParaRPr lang="en-CA" dirty="0"/>
          </a:p>
        </p:txBody>
      </p:sp>
      <p:pic>
        <p:nvPicPr>
          <p:cNvPr id="4" name="Content Placeholder 3" descr="thumbnailCAGHLTE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2071678"/>
            <a:ext cx="3714776" cy="3500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 err="1" smtClean="0"/>
              <a:t>Buergers</a:t>
            </a:r>
            <a:r>
              <a:rPr lang="en-CA" sz="3200" b="1" dirty="0" smtClean="0"/>
              <a:t> disease:</a:t>
            </a:r>
            <a:endParaRPr lang="en-CA" sz="32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n-CA" sz="3200" dirty="0"/>
          </a:p>
        </p:txBody>
      </p:sp>
      <p:pic>
        <p:nvPicPr>
          <p:cNvPr id="7" name="Content Placeholder 6" descr="buergers%20foot%2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29058" y="785794"/>
            <a:ext cx="4500594" cy="4000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2743200" cy="1162050"/>
          </a:xfrm>
        </p:spPr>
        <p:txBody>
          <a:bodyPr>
            <a:noAutofit/>
          </a:bodyPr>
          <a:lstStyle/>
          <a:p>
            <a:r>
              <a:rPr lang="en-CA" sz="4000" b="1" dirty="0"/>
              <a:t>RAYNAUDS</a:t>
            </a:r>
            <a:r>
              <a:rPr lang="en-CA" sz="4000" b="1" u="sng" dirty="0"/>
              <a:t> </a:t>
            </a:r>
            <a:r>
              <a:rPr lang="en-CA" sz="4000" dirty="0"/>
              <a:t/>
            </a:r>
            <a:br>
              <a:rPr lang="en-CA" sz="4000" dirty="0"/>
            </a:br>
            <a:endParaRPr lang="en-CA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n-CA" sz="3600" dirty="0" smtClean="0"/>
          </a:p>
          <a:p>
            <a:endParaRPr lang="en-CA" sz="3600" dirty="0"/>
          </a:p>
        </p:txBody>
      </p:sp>
      <p:pic>
        <p:nvPicPr>
          <p:cNvPr id="5" name="Content Placeholder 4" descr="Raynaud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62923" y="714356"/>
            <a:ext cx="4113097" cy="27146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14412" y="0"/>
            <a:ext cx="985841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42974" y="0"/>
            <a:ext cx="9929882" cy="7072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llens special test at wrist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0"/>
            <a:ext cx="5643602" cy="6584182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8596" y="0"/>
            <a:ext cx="2743200" cy="1162050"/>
          </a:xfrm>
        </p:spPr>
        <p:txBody>
          <a:bodyPr/>
          <a:lstStyle/>
          <a:p>
            <a:r>
              <a:rPr lang="en-CA" b="1" dirty="0" smtClean="0"/>
              <a:t>ALLEN TEST: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CAPILLARY REFILL TEST:</a:t>
            </a:r>
            <a:endParaRPr lang="en-CA" b="1" dirty="0"/>
          </a:p>
        </p:txBody>
      </p:sp>
      <p:pic>
        <p:nvPicPr>
          <p:cNvPr id="9" name="Content Placeholder 8" descr="91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714488"/>
            <a:ext cx="7500990" cy="36726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568</TotalTime>
  <Words>20</Words>
  <Application>Microsoft Office PowerPoint</Application>
  <PresentationFormat>On-screen Show (4:3)</PresentationFormat>
  <Paragraphs>11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ARTERIAL  INSUFFICIENCY</vt:lpstr>
      <vt:lpstr>aneurysm</vt:lpstr>
      <vt:lpstr>Arteritis</vt:lpstr>
      <vt:lpstr>Thrombus</vt:lpstr>
      <vt:lpstr>arteriosclerosis</vt:lpstr>
      <vt:lpstr>CHRONIC ARTERIAL INSUFFICIENCY</vt:lpstr>
      <vt:lpstr>Buergers disease:</vt:lpstr>
      <vt:lpstr>RAYNAUDS  </vt:lpstr>
      <vt:lpstr>Slide 9</vt:lpstr>
      <vt:lpstr>Slide 10</vt:lpstr>
      <vt:lpstr>ALLEN TEST:</vt:lpstr>
      <vt:lpstr>CAPILLARY REFILL TEST: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Barbara</dc:creator>
  <cp:lastModifiedBy>Teacher</cp:lastModifiedBy>
  <cp:revision>56</cp:revision>
  <dcterms:created xsi:type="dcterms:W3CDTF">2009-01-30T21:11:02Z</dcterms:created>
  <dcterms:modified xsi:type="dcterms:W3CDTF">2010-02-02T16:47:54Z</dcterms:modified>
</cp:coreProperties>
</file>