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GoogleSlidesCustomDataVersion2">
      <go:slidesCustomData xmlns:go="http://customooxmlschemas.google.com/" r:id="rId69" roundtripDataSignature="AMtx7mjN7kjTupmi+GAXvdnkv35+0pXta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slide" Target="slides/slide57.xml"/><Relationship Id="rId61" Type="http://schemas.openxmlformats.org/officeDocument/2006/relationships/slide" Target="slides/slide56.xml"/><Relationship Id="rId20" Type="http://schemas.openxmlformats.org/officeDocument/2006/relationships/slide" Target="slides/slide15.xml"/><Relationship Id="rId64" Type="http://schemas.openxmlformats.org/officeDocument/2006/relationships/slide" Target="slides/slide59.xml"/><Relationship Id="rId63" Type="http://schemas.openxmlformats.org/officeDocument/2006/relationships/slide" Target="slides/slide58.xml"/><Relationship Id="rId22" Type="http://schemas.openxmlformats.org/officeDocument/2006/relationships/slide" Target="slides/slide17.xml"/><Relationship Id="rId66" Type="http://schemas.openxmlformats.org/officeDocument/2006/relationships/slide" Target="slides/slide61.xml"/><Relationship Id="rId21" Type="http://schemas.openxmlformats.org/officeDocument/2006/relationships/slide" Target="slides/slide16.xml"/><Relationship Id="rId65" Type="http://schemas.openxmlformats.org/officeDocument/2006/relationships/slide" Target="slides/slide60.xml"/><Relationship Id="rId24" Type="http://schemas.openxmlformats.org/officeDocument/2006/relationships/slide" Target="slides/slide19.xml"/><Relationship Id="rId68" Type="http://schemas.openxmlformats.org/officeDocument/2006/relationships/slide" Target="slides/slide63.xml"/><Relationship Id="rId23" Type="http://schemas.openxmlformats.org/officeDocument/2006/relationships/slide" Target="slides/slide18.xml"/><Relationship Id="rId67" Type="http://schemas.openxmlformats.org/officeDocument/2006/relationships/slide" Target="slides/slide62.xml"/><Relationship Id="rId60" Type="http://schemas.openxmlformats.org/officeDocument/2006/relationships/slide" Target="slides/slide55.xml"/><Relationship Id="rId26" Type="http://schemas.openxmlformats.org/officeDocument/2006/relationships/slide" Target="slides/slide21.xml"/><Relationship Id="rId25" Type="http://schemas.openxmlformats.org/officeDocument/2006/relationships/slide" Target="slides/slide20.xml"/><Relationship Id="rId69" Type="http://customschemas.google.com/relationships/presentationmetadata" Target="metadata"/><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slide" Target="slides/slide52.xml"/><Relationship Id="rId12" Type="http://schemas.openxmlformats.org/officeDocument/2006/relationships/slide" Target="slides/slide7.xml"/><Relationship Id="rId56" Type="http://schemas.openxmlformats.org/officeDocument/2006/relationships/slide" Target="slides/slide51.xml"/><Relationship Id="rId15" Type="http://schemas.openxmlformats.org/officeDocument/2006/relationships/slide" Target="slides/slide10.xml"/><Relationship Id="rId59" Type="http://schemas.openxmlformats.org/officeDocument/2006/relationships/slide" Target="slides/slide54.xml"/><Relationship Id="rId14" Type="http://schemas.openxmlformats.org/officeDocument/2006/relationships/slide" Target="slides/slide9.xml"/><Relationship Id="rId58" Type="http://schemas.openxmlformats.org/officeDocument/2006/relationships/slide" Target="slides/slide53.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p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p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2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p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2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2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p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2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p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2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p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2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p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2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p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2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p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3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p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3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p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3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p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3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p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3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p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3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p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3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p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3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p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3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p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3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p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4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p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4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p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4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p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4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p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4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p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4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p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4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 name="Shape 378"/>
        <p:cNvGrpSpPr/>
        <p:nvPr/>
      </p:nvGrpSpPr>
      <p:grpSpPr>
        <a:xfrm>
          <a:off x="0" y="0"/>
          <a:ext cx="0" cy="0"/>
          <a:chOff x="0" y="0"/>
          <a:chExt cx="0" cy="0"/>
        </a:xfrm>
      </p:grpSpPr>
      <p:sp>
        <p:nvSpPr>
          <p:cNvPr id="379" name="Google Shape;379;p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4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p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4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p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4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p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5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p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5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p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5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p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5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p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5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 name="Shape 426"/>
        <p:cNvGrpSpPr/>
        <p:nvPr/>
      </p:nvGrpSpPr>
      <p:grpSpPr>
        <a:xfrm>
          <a:off x="0" y="0"/>
          <a:ext cx="0" cy="0"/>
          <a:chOff x="0" y="0"/>
          <a:chExt cx="0" cy="0"/>
        </a:xfrm>
      </p:grpSpPr>
      <p:sp>
        <p:nvSpPr>
          <p:cNvPr id="427" name="Google Shape;427;p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5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p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5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p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5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p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5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0" name="Shape 450"/>
        <p:cNvGrpSpPr/>
        <p:nvPr/>
      </p:nvGrpSpPr>
      <p:grpSpPr>
        <a:xfrm>
          <a:off x="0" y="0"/>
          <a:ext cx="0" cy="0"/>
          <a:chOff x="0" y="0"/>
          <a:chExt cx="0" cy="0"/>
        </a:xfrm>
      </p:grpSpPr>
      <p:sp>
        <p:nvSpPr>
          <p:cNvPr id="451" name="Google Shape;451;p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5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6" name="Shape 456"/>
        <p:cNvGrpSpPr/>
        <p:nvPr/>
      </p:nvGrpSpPr>
      <p:grpSpPr>
        <a:xfrm>
          <a:off x="0" y="0"/>
          <a:ext cx="0" cy="0"/>
          <a:chOff x="0" y="0"/>
          <a:chExt cx="0" cy="0"/>
        </a:xfrm>
      </p:grpSpPr>
      <p:sp>
        <p:nvSpPr>
          <p:cNvPr id="457" name="Google Shape;457;p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p6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2" name="Shape 462"/>
        <p:cNvGrpSpPr/>
        <p:nvPr/>
      </p:nvGrpSpPr>
      <p:grpSpPr>
        <a:xfrm>
          <a:off x="0" y="0"/>
          <a:ext cx="0" cy="0"/>
          <a:chOff x="0" y="0"/>
          <a:chExt cx="0" cy="0"/>
        </a:xfrm>
      </p:grpSpPr>
      <p:sp>
        <p:nvSpPr>
          <p:cNvPr id="463" name="Google Shape;463;p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6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8" name="Shape 468"/>
        <p:cNvGrpSpPr/>
        <p:nvPr/>
      </p:nvGrpSpPr>
      <p:grpSpPr>
        <a:xfrm>
          <a:off x="0" y="0"/>
          <a:ext cx="0" cy="0"/>
          <a:chOff x="0" y="0"/>
          <a:chExt cx="0" cy="0"/>
        </a:xfrm>
      </p:grpSpPr>
      <p:sp>
        <p:nvSpPr>
          <p:cNvPr id="469" name="Google Shape;469;p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6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4" name="Shape 474"/>
        <p:cNvGrpSpPr/>
        <p:nvPr/>
      </p:nvGrpSpPr>
      <p:grpSpPr>
        <a:xfrm>
          <a:off x="0" y="0"/>
          <a:ext cx="0" cy="0"/>
          <a:chOff x="0" y="0"/>
          <a:chExt cx="0" cy="0"/>
        </a:xfrm>
      </p:grpSpPr>
      <p:sp>
        <p:nvSpPr>
          <p:cNvPr id="475" name="Google Shape;475;p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6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24" name="Shape 24"/>
        <p:cNvGrpSpPr/>
        <p:nvPr/>
      </p:nvGrpSpPr>
      <p:grpSpPr>
        <a:xfrm>
          <a:off x="0" y="0"/>
          <a:ext cx="0" cy="0"/>
          <a:chOff x="0" y="0"/>
          <a:chExt cx="0" cy="0"/>
        </a:xfrm>
      </p:grpSpPr>
      <p:sp>
        <p:nvSpPr>
          <p:cNvPr id="25" name="Google Shape;25;p65"/>
          <p:cNvSpPr/>
          <p:nvPr/>
        </p:nvSpPr>
        <p:spPr>
          <a:xfrm flipH="1" rot="10800000">
            <a:off x="5410182" y="3810000"/>
            <a:ext cx="3733819" cy="91087"/>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26" name="Google Shape;26;p65"/>
          <p:cNvSpPr/>
          <p:nvPr/>
        </p:nvSpPr>
        <p:spPr>
          <a:xfrm flipH="1" rot="10800000">
            <a:off x="5410200" y="3897010"/>
            <a:ext cx="3733801" cy="192024"/>
          </a:xfrm>
          <a:prstGeom prst="rect">
            <a:avLst/>
          </a:prstGeom>
          <a:solidFill>
            <a:schemeClr val="accent2">
              <a:alpha val="4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27" name="Google Shape;27;p65"/>
          <p:cNvSpPr/>
          <p:nvPr/>
        </p:nvSpPr>
        <p:spPr>
          <a:xfrm flipH="1" rot="10800000">
            <a:off x="5410200" y="4115167"/>
            <a:ext cx="3733801" cy="9144"/>
          </a:xfrm>
          <a:prstGeom prst="rect">
            <a:avLst/>
          </a:prstGeom>
          <a:solidFill>
            <a:schemeClr val="accent2">
              <a:alpha val="64705"/>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28" name="Google Shape;28;p65"/>
          <p:cNvSpPr/>
          <p:nvPr/>
        </p:nvSpPr>
        <p:spPr>
          <a:xfrm flipH="1" rot="10800000">
            <a:off x="5410200" y="4164403"/>
            <a:ext cx="1965960" cy="18288"/>
          </a:xfrm>
          <a:prstGeom prst="rect">
            <a:avLst/>
          </a:prstGeom>
          <a:solidFill>
            <a:schemeClr val="accent2">
              <a:alpha val="600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29" name="Google Shape;29;p65"/>
          <p:cNvSpPr/>
          <p:nvPr/>
        </p:nvSpPr>
        <p:spPr>
          <a:xfrm flipH="1" rot="10800000">
            <a:off x="5410200" y="4199572"/>
            <a:ext cx="1965960" cy="9144"/>
          </a:xfrm>
          <a:prstGeom prst="rect">
            <a:avLst/>
          </a:prstGeom>
          <a:solidFill>
            <a:schemeClr val="accent2">
              <a:alpha val="64705"/>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30" name="Google Shape;30;p65"/>
          <p:cNvSpPr/>
          <p:nvPr/>
        </p:nvSpPr>
        <p:spPr>
          <a:xfrm>
            <a:off x="5410200" y="3962400"/>
            <a:ext cx="3063240" cy="27432"/>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31" name="Google Shape;31;p65"/>
          <p:cNvSpPr/>
          <p:nvPr/>
        </p:nvSpPr>
        <p:spPr>
          <a:xfrm>
            <a:off x="7376507" y="4060983"/>
            <a:ext cx="1600200" cy="36576"/>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32" name="Google Shape;32;p65"/>
          <p:cNvSpPr/>
          <p:nvPr/>
        </p:nvSpPr>
        <p:spPr>
          <a:xfrm>
            <a:off x="1" y="3649662"/>
            <a:ext cx="9144000" cy="244170"/>
          </a:xfrm>
          <a:prstGeom prst="rect">
            <a:avLst/>
          </a:prstGeom>
          <a:solidFill>
            <a:schemeClr val="accent2">
              <a:alpha val="4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33" name="Google Shape;33;p65"/>
          <p:cNvSpPr/>
          <p:nvPr/>
        </p:nvSpPr>
        <p:spPr>
          <a:xfrm>
            <a:off x="0" y="3675527"/>
            <a:ext cx="9144001" cy="140677"/>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34" name="Google Shape;34;p65"/>
          <p:cNvSpPr/>
          <p:nvPr/>
        </p:nvSpPr>
        <p:spPr>
          <a:xfrm flipH="1" rot="10800000">
            <a:off x="6414051" y="3643090"/>
            <a:ext cx="2729950" cy="248432"/>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35" name="Google Shape;35;p65"/>
          <p:cNvSpPr/>
          <p:nvPr/>
        </p:nvSpPr>
        <p:spPr>
          <a:xfrm>
            <a:off x="0" y="0"/>
            <a:ext cx="9144000" cy="3701700"/>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36" name="Google Shape;36;p65"/>
          <p:cNvSpPr txBox="1"/>
          <p:nvPr>
            <p:ph type="ctrTitle"/>
          </p:nvPr>
        </p:nvSpPr>
        <p:spPr>
          <a:xfrm>
            <a:off x="457200" y="2401887"/>
            <a:ext cx="8458200" cy="1470025"/>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1"/>
              </a:buClr>
              <a:buSzPts val="4400"/>
              <a:buFont typeface="Trebuchet MS"/>
              <a:buNone/>
              <a:defRPr sz="44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7" name="Google Shape;37;p65"/>
          <p:cNvSpPr txBox="1"/>
          <p:nvPr>
            <p:ph idx="1" type="subTitle"/>
          </p:nvPr>
        </p:nvSpPr>
        <p:spPr>
          <a:xfrm>
            <a:off x="457200" y="3899938"/>
            <a:ext cx="4953000" cy="1752600"/>
          </a:xfrm>
          <a:prstGeom prst="rect">
            <a:avLst/>
          </a:prstGeom>
          <a:noFill/>
          <a:ln>
            <a:noFill/>
          </a:ln>
        </p:spPr>
        <p:txBody>
          <a:bodyPr anchorCtr="0" anchor="t" bIns="45700" lIns="91425" spcFirstLastPara="1" rIns="91425" wrap="square" tIns="45700">
            <a:normAutofit/>
          </a:bodyPr>
          <a:lstStyle>
            <a:lvl1pPr lvl="0" algn="l">
              <a:spcBef>
                <a:spcPts val="300"/>
              </a:spcBef>
              <a:spcAft>
                <a:spcPts val="0"/>
              </a:spcAft>
              <a:buSzPts val="2400"/>
              <a:buNone/>
              <a:defRPr sz="2400">
                <a:solidFill>
                  <a:schemeClr val="dk2"/>
                </a:solidFill>
              </a:defRPr>
            </a:lvl1pPr>
            <a:lvl2pPr lvl="1" algn="ctr">
              <a:spcBef>
                <a:spcPts val="300"/>
              </a:spcBef>
              <a:spcAft>
                <a:spcPts val="0"/>
              </a:spcAft>
              <a:buSzPts val="1800"/>
              <a:buNone/>
              <a:defRPr/>
            </a:lvl2pPr>
            <a:lvl3pPr lvl="2" algn="ctr">
              <a:spcBef>
                <a:spcPts val="300"/>
              </a:spcBef>
              <a:spcAft>
                <a:spcPts val="0"/>
              </a:spcAft>
              <a:buSzPts val="1800"/>
              <a:buNone/>
              <a:defRPr/>
            </a:lvl3pPr>
            <a:lvl4pPr lvl="3" algn="ctr">
              <a:spcBef>
                <a:spcPts val="300"/>
              </a:spcBef>
              <a:spcAft>
                <a:spcPts val="0"/>
              </a:spcAft>
              <a:buSzPts val="1800"/>
              <a:buNone/>
              <a:defRPr/>
            </a:lvl4pPr>
            <a:lvl5pPr lvl="4" algn="ctr">
              <a:spcBef>
                <a:spcPts val="300"/>
              </a:spcBef>
              <a:spcAft>
                <a:spcPts val="0"/>
              </a:spcAft>
              <a:buSzPts val="1800"/>
              <a:buNone/>
              <a:defRPr/>
            </a:lvl5pPr>
            <a:lvl6pPr lvl="5" algn="ctr">
              <a:spcBef>
                <a:spcPts val="300"/>
              </a:spcBef>
              <a:spcAft>
                <a:spcPts val="0"/>
              </a:spcAft>
              <a:buSzPts val="1800"/>
              <a:buNone/>
              <a:defRPr/>
            </a:lvl6pPr>
            <a:lvl7pPr lvl="6" algn="ctr">
              <a:spcBef>
                <a:spcPts val="300"/>
              </a:spcBef>
              <a:spcAft>
                <a:spcPts val="0"/>
              </a:spcAft>
              <a:buSzPts val="1800"/>
              <a:buNone/>
              <a:defRPr/>
            </a:lvl7pPr>
            <a:lvl8pPr lvl="7" algn="ctr">
              <a:spcBef>
                <a:spcPts val="300"/>
              </a:spcBef>
              <a:spcAft>
                <a:spcPts val="0"/>
              </a:spcAft>
              <a:buSzPts val="1800"/>
              <a:buNone/>
              <a:defRPr/>
            </a:lvl8pPr>
            <a:lvl9pPr lvl="8" algn="ctr">
              <a:spcBef>
                <a:spcPts val="300"/>
              </a:spcBef>
              <a:spcAft>
                <a:spcPts val="0"/>
              </a:spcAft>
              <a:buSzPts val="1800"/>
              <a:buNone/>
              <a:defRPr/>
            </a:lvl9pPr>
          </a:lstStyle>
          <a:p/>
        </p:txBody>
      </p:sp>
      <p:sp>
        <p:nvSpPr>
          <p:cNvPr id="38" name="Google Shape;38;p65"/>
          <p:cNvSpPr txBox="1"/>
          <p:nvPr>
            <p:ph idx="10" type="dt"/>
          </p:nvPr>
        </p:nvSpPr>
        <p:spPr>
          <a:xfrm>
            <a:off x="6705600" y="4206240"/>
            <a:ext cx="960120" cy="4572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65"/>
          <p:cNvSpPr txBox="1"/>
          <p:nvPr>
            <p:ph idx="11" type="ftr"/>
          </p:nvPr>
        </p:nvSpPr>
        <p:spPr>
          <a:xfrm>
            <a:off x="5410200" y="4205288"/>
            <a:ext cx="1295400" cy="45720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 name="Google Shape;40;p65"/>
          <p:cNvSpPr txBox="1"/>
          <p:nvPr>
            <p:ph idx="12" type="sldNum"/>
          </p:nvPr>
        </p:nvSpPr>
        <p:spPr>
          <a:xfrm>
            <a:off x="8320088" y="1136"/>
            <a:ext cx="747712" cy="36576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b="0" i="0" sz="1800" u="none" cap="none" strike="noStrike">
                <a:solidFill>
                  <a:schemeClr val="lt1"/>
                </a:solidFill>
                <a:latin typeface="Georgia"/>
                <a:ea typeface="Georgia"/>
                <a:cs typeface="Georgia"/>
                <a:sym typeface="Georgia"/>
              </a:defRPr>
            </a:lvl1pPr>
            <a:lvl2pPr indent="0" lvl="1" marL="0" algn="r">
              <a:spcBef>
                <a:spcPts val="0"/>
              </a:spcBef>
              <a:buNone/>
              <a:defRPr b="0" i="0" sz="1800" u="none" cap="none" strike="noStrike">
                <a:solidFill>
                  <a:schemeClr val="lt1"/>
                </a:solidFill>
                <a:latin typeface="Georgia"/>
                <a:ea typeface="Georgia"/>
                <a:cs typeface="Georgia"/>
                <a:sym typeface="Georgia"/>
              </a:defRPr>
            </a:lvl2pPr>
            <a:lvl3pPr indent="0" lvl="2" marL="0" algn="r">
              <a:spcBef>
                <a:spcPts val="0"/>
              </a:spcBef>
              <a:buNone/>
              <a:defRPr b="0" i="0" sz="1800" u="none" cap="none" strike="noStrike">
                <a:solidFill>
                  <a:schemeClr val="lt1"/>
                </a:solidFill>
                <a:latin typeface="Georgia"/>
                <a:ea typeface="Georgia"/>
                <a:cs typeface="Georgia"/>
                <a:sym typeface="Georgia"/>
              </a:defRPr>
            </a:lvl3pPr>
            <a:lvl4pPr indent="0" lvl="3" marL="0" algn="r">
              <a:spcBef>
                <a:spcPts val="0"/>
              </a:spcBef>
              <a:buNone/>
              <a:defRPr b="0" i="0" sz="1800" u="none" cap="none" strike="noStrike">
                <a:solidFill>
                  <a:schemeClr val="lt1"/>
                </a:solidFill>
                <a:latin typeface="Georgia"/>
                <a:ea typeface="Georgia"/>
                <a:cs typeface="Georgia"/>
                <a:sym typeface="Georgia"/>
              </a:defRPr>
            </a:lvl4pPr>
            <a:lvl5pPr indent="0" lvl="4" marL="0" algn="r">
              <a:spcBef>
                <a:spcPts val="0"/>
              </a:spcBef>
              <a:buNone/>
              <a:defRPr b="0" i="0" sz="1800" u="none" cap="none" strike="noStrike">
                <a:solidFill>
                  <a:schemeClr val="lt1"/>
                </a:solidFill>
                <a:latin typeface="Georgia"/>
                <a:ea typeface="Georgia"/>
                <a:cs typeface="Georgia"/>
                <a:sym typeface="Georgia"/>
              </a:defRPr>
            </a:lvl5pPr>
            <a:lvl6pPr indent="0" lvl="5" marL="0" algn="r">
              <a:spcBef>
                <a:spcPts val="0"/>
              </a:spcBef>
              <a:buNone/>
              <a:defRPr b="0" i="0" sz="1800" u="none" cap="none" strike="noStrike">
                <a:solidFill>
                  <a:schemeClr val="lt1"/>
                </a:solidFill>
                <a:latin typeface="Georgia"/>
                <a:ea typeface="Georgia"/>
                <a:cs typeface="Georgia"/>
                <a:sym typeface="Georgia"/>
              </a:defRPr>
            </a:lvl6pPr>
            <a:lvl7pPr indent="0" lvl="6" marL="0" algn="r">
              <a:spcBef>
                <a:spcPts val="0"/>
              </a:spcBef>
              <a:buNone/>
              <a:defRPr b="0" i="0" sz="1800" u="none" cap="none" strike="noStrike">
                <a:solidFill>
                  <a:schemeClr val="lt1"/>
                </a:solidFill>
                <a:latin typeface="Georgia"/>
                <a:ea typeface="Georgia"/>
                <a:cs typeface="Georgia"/>
                <a:sym typeface="Georgia"/>
              </a:defRPr>
            </a:lvl7pPr>
            <a:lvl8pPr indent="0" lvl="7" marL="0" algn="r">
              <a:spcBef>
                <a:spcPts val="0"/>
              </a:spcBef>
              <a:buNone/>
              <a:defRPr b="0" i="0" sz="1800" u="none" cap="none" strike="noStrike">
                <a:solidFill>
                  <a:schemeClr val="lt1"/>
                </a:solidFill>
                <a:latin typeface="Georgia"/>
                <a:ea typeface="Georgia"/>
                <a:cs typeface="Georgia"/>
                <a:sym typeface="Georgia"/>
              </a:defRPr>
            </a:lvl8pPr>
            <a:lvl9pPr indent="0" lvl="8" marL="0" algn="r">
              <a:spcBef>
                <a:spcPts val="0"/>
              </a:spcBef>
              <a:buNone/>
              <a:defRPr b="0" i="0" sz="1800" u="none" cap="none" strike="noStrike">
                <a:solidFill>
                  <a:schemeClr val="lt1"/>
                </a:solidFill>
                <a:latin typeface="Georgia"/>
                <a:ea typeface="Georgia"/>
                <a:cs typeface="Georgia"/>
                <a:sym typeface="Georgia"/>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41" name="Shape 41"/>
        <p:cNvGrpSpPr/>
        <p:nvPr/>
      </p:nvGrpSpPr>
      <p:grpSpPr>
        <a:xfrm>
          <a:off x="0" y="0"/>
          <a:ext cx="0" cy="0"/>
          <a:chOff x="0" y="0"/>
          <a:chExt cx="0" cy="0"/>
        </a:xfrm>
      </p:grpSpPr>
      <p:sp>
        <p:nvSpPr>
          <p:cNvPr id="42" name="Google Shape;42;p66"/>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3" name="Google Shape;43;p66"/>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a:bodyPr>
          <a:lstStyle>
            <a:lvl1pPr indent="-342900" lvl="0" marL="457200" algn="l">
              <a:spcBef>
                <a:spcPts val="300"/>
              </a:spcBef>
              <a:spcAft>
                <a:spcPts val="0"/>
              </a:spcAft>
              <a:buSzPts val="1800"/>
              <a:buChar char="•"/>
              <a:defRPr/>
            </a:lvl1pPr>
            <a:lvl2pPr indent="-342900" lvl="1" marL="914400" algn="l">
              <a:spcBef>
                <a:spcPts val="300"/>
              </a:spcBef>
              <a:spcAft>
                <a:spcPts val="0"/>
              </a:spcAft>
              <a:buSzPts val="1800"/>
              <a:buChar char="▫"/>
              <a:defRPr/>
            </a:lvl2pPr>
            <a:lvl3pPr indent="-342900" lvl="2" marL="1371600" algn="l">
              <a:spcBef>
                <a:spcPts val="300"/>
              </a:spcBef>
              <a:spcAft>
                <a:spcPts val="0"/>
              </a:spcAft>
              <a:buSzPts val="1800"/>
              <a:buChar char="●"/>
              <a:defRPr/>
            </a:lvl3pPr>
            <a:lvl4pPr indent="-342900" lvl="3" marL="1828800" algn="l">
              <a:spcBef>
                <a:spcPts val="300"/>
              </a:spcBef>
              <a:spcAft>
                <a:spcPts val="0"/>
              </a:spcAft>
              <a:buSzPts val="1800"/>
              <a:buChar char="●"/>
              <a:defRPr/>
            </a:lvl4pPr>
            <a:lvl5pPr indent="-342900" lvl="4" marL="2286000" algn="l">
              <a:spcBef>
                <a:spcPts val="300"/>
              </a:spcBef>
              <a:spcAft>
                <a:spcPts val="0"/>
              </a:spcAft>
              <a:buSzPts val="1800"/>
              <a:buChar char="▫"/>
              <a:defRPr/>
            </a:lvl5pPr>
            <a:lvl6pPr indent="-342900" lvl="5" marL="2743200" algn="l">
              <a:spcBef>
                <a:spcPts val="300"/>
              </a:spcBef>
              <a:spcAft>
                <a:spcPts val="0"/>
              </a:spcAft>
              <a:buSzPts val="1800"/>
              <a:buChar char="▫"/>
              <a:defRPr/>
            </a:lvl6pPr>
            <a:lvl7pPr indent="-342900" lvl="6" marL="3200400" algn="l">
              <a:spcBef>
                <a:spcPts val="300"/>
              </a:spcBef>
              <a:spcAft>
                <a:spcPts val="0"/>
              </a:spcAft>
              <a:buSzPts val="1800"/>
              <a:buChar char="▫"/>
              <a:defRPr/>
            </a:lvl7pPr>
            <a:lvl8pPr indent="-342900" lvl="7" marL="3657600" algn="l">
              <a:spcBef>
                <a:spcPts val="300"/>
              </a:spcBef>
              <a:spcAft>
                <a:spcPts val="0"/>
              </a:spcAft>
              <a:buSzPts val="1800"/>
              <a:buChar char="◦"/>
              <a:defRPr/>
            </a:lvl8pPr>
            <a:lvl9pPr indent="-342900" lvl="8" marL="4114800" algn="l">
              <a:spcBef>
                <a:spcPts val="300"/>
              </a:spcBef>
              <a:spcAft>
                <a:spcPts val="0"/>
              </a:spcAft>
              <a:buSzPts val="1800"/>
              <a:buChar char="◦"/>
              <a:defRPr/>
            </a:lvl9pPr>
          </a:lstStyle>
          <a:p/>
        </p:txBody>
      </p:sp>
      <p:sp>
        <p:nvSpPr>
          <p:cNvPr id="44" name="Google Shape;44;p66"/>
          <p:cNvSpPr txBox="1"/>
          <p:nvPr>
            <p:ph idx="10" type="dt"/>
          </p:nvPr>
        </p:nvSpPr>
        <p:spPr>
          <a:xfrm>
            <a:off x="6586536" y="612648"/>
            <a:ext cx="957264" cy="4572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 name="Google Shape;45;p66"/>
          <p:cNvSpPr txBox="1"/>
          <p:nvPr>
            <p:ph idx="11" type="ftr"/>
          </p:nvPr>
        </p:nvSpPr>
        <p:spPr>
          <a:xfrm>
            <a:off x="5257800" y="612648"/>
            <a:ext cx="1325880" cy="45720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 name="Google Shape;46;p66"/>
          <p:cNvSpPr txBox="1"/>
          <p:nvPr>
            <p:ph idx="12" type="sldNum"/>
          </p:nvPr>
        </p:nvSpPr>
        <p:spPr>
          <a:xfrm>
            <a:off x="8174736" y="2272"/>
            <a:ext cx="762000" cy="36576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7" name="Shape 47"/>
        <p:cNvGrpSpPr/>
        <p:nvPr/>
      </p:nvGrpSpPr>
      <p:grpSpPr>
        <a:xfrm>
          <a:off x="0" y="0"/>
          <a:ext cx="0" cy="0"/>
          <a:chOff x="0" y="0"/>
          <a:chExt cx="0" cy="0"/>
        </a:xfrm>
      </p:grpSpPr>
      <p:sp>
        <p:nvSpPr>
          <p:cNvPr id="48" name="Google Shape;48;p67"/>
          <p:cNvSpPr txBox="1"/>
          <p:nvPr>
            <p:ph idx="10" type="dt"/>
          </p:nvPr>
        </p:nvSpPr>
        <p:spPr>
          <a:xfrm>
            <a:off x="6586536" y="612648"/>
            <a:ext cx="957264" cy="4572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67"/>
          <p:cNvSpPr txBox="1"/>
          <p:nvPr>
            <p:ph idx="11" type="ftr"/>
          </p:nvPr>
        </p:nvSpPr>
        <p:spPr>
          <a:xfrm>
            <a:off x="5257800" y="612648"/>
            <a:ext cx="1325880" cy="45720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67"/>
          <p:cNvSpPr txBox="1"/>
          <p:nvPr>
            <p:ph idx="12" type="sldNum"/>
          </p:nvPr>
        </p:nvSpPr>
        <p:spPr>
          <a:xfrm>
            <a:off x="8174736" y="2272"/>
            <a:ext cx="762000" cy="36576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51" name="Shape 51"/>
        <p:cNvGrpSpPr/>
        <p:nvPr/>
      </p:nvGrpSpPr>
      <p:grpSpPr>
        <a:xfrm>
          <a:off x="0" y="0"/>
          <a:ext cx="0" cy="0"/>
          <a:chOff x="0" y="0"/>
          <a:chExt cx="0" cy="0"/>
        </a:xfrm>
      </p:grpSpPr>
      <p:sp>
        <p:nvSpPr>
          <p:cNvPr id="52" name="Google Shape;52;p68"/>
          <p:cNvSpPr txBox="1"/>
          <p:nvPr>
            <p:ph type="title"/>
          </p:nvPr>
        </p:nvSpPr>
        <p:spPr>
          <a:xfrm>
            <a:off x="722313" y="1981200"/>
            <a:ext cx="7772400" cy="1362075"/>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rgbClr val="FFFFFF"/>
              </a:buClr>
              <a:buSzPts val="4300"/>
              <a:buFont typeface="Trebuchet MS"/>
              <a:buNone/>
              <a:defRPr b="1" sz="4300" cap="none">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3" name="Google Shape;53;p68"/>
          <p:cNvSpPr txBox="1"/>
          <p:nvPr>
            <p:ph idx="1" type="body"/>
          </p:nvPr>
        </p:nvSpPr>
        <p:spPr>
          <a:xfrm>
            <a:off x="722313" y="3367088"/>
            <a:ext cx="7772400" cy="1509712"/>
          </a:xfrm>
          <a:prstGeom prst="rect">
            <a:avLst/>
          </a:prstGeom>
          <a:noFill/>
          <a:ln>
            <a:noFill/>
          </a:ln>
        </p:spPr>
        <p:txBody>
          <a:bodyPr anchorCtr="0" anchor="t" bIns="45700" lIns="91425" spcFirstLastPara="1" rIns="91425" wrap="square" tIns="45700">
            <a:normAutofit/>
          </a:bodyPr>
          <a:lstStyle>
            <a:lvl1pPr indent="-228600" lvl="0" marL="457200" algn="l">
              <a:spcBef>
                <a:spcPts val="300"/>
              </a:spcBef>
              <a:spcAft>
                <a:spcPts val="0"/>
              </a:spcAft>
              <a:buSzPts val="2100"/>
              <a:buNone/>
              <a:defRPr b="0" sz="2100">
                <a:solidFill>
                  <a:schemeClr val="dk2"/>
                </a:solidFill>
              </a:defRPr>
            </a:lvl1pPr>
            <a:lvl2pPr indent="-228600" lvl="1" marL="914400" algn="l">
              <a:spcBef>
                <a:spcPts val="300"/>
              </a:spcBef>
              <a:spcAft>
                <a:spcPts val="0"/>
              </a:spcAft>
              <a:buSzPts val="1800"/>
              <a:buNone/>
              <a:defRPr sz="1800">
                <a:solidFill>
                  <a:srgbClr val="888888"/>
                </a:solidFill>
              </a:defRPr>
            </a:lvl2pPr>
            <a:lvl3pPr indent="-228600" lvl="2" marL="1371600" algn="l">
              <a:spcBef>
                <a:spcPts val="300"/>
              </a:spcBef>
              <a:spcAft>
                <a:spcPts val="0"/>
              </a:spcAft>
              <a:buSzPts val="1600"/>
              <a:buNone/>
              <a:defRPr sz="1600">
                <a:solidFill>
                  <a:srgbClr val="888888"/>
                </a:solidFill>
              </a:defRPr>
            </a:lvl3pPr>
            <a:lvl4pPr indent="-228600" lvl="3" marL="1828800" algn="l">
              <a:spcBef>
                <a:spcPts val="300"/>
              </a:spcBef>
              <a:spcAft>
                <a:spcPts val="0"/>
              </a:spcAft>
              <a:buSzPts val="1400"/>
              <a:buNone/>
              <a:defRPr sz="1400">
                <a:solidFill>
                  <a:srgbClr val="888888"/>
                </a:solidFill>
              </a:defRPr>
            </a:lvl4pPr>
            <a:lvl5pPr indent="-228600" lvl="4" marL="2286000" algn="l">
              <a:spcBef>
                <a:spcPts val="300"/>
              </a:spcBef>
              <a:spcAft>
                <a:spcPts val="0"/>
              </a:spcAft>
              <a:buSzPts val="1400"/>
              <a:buNone/>
              <a:defRPr sz="1400">
                <a:solidFill>
                  <a:srgbClr val="888888"/>
                </a:solidFill>
              </a:defRPr>
            </a:lvl5pPr>
            <a:lvl6pPr indent="-342900" lvl="5" marL="2743200" algn="l">
              <a:spcBef>
                <a:spcPts val="300"/>
              </a:spcBef>
              <a:spcAft>
                <a:spcPts val="0"/>
              </a:spcAft>
              <a:buSzPts val="1800"/>
              <a:buChar char="▫"/>
              <a:defRPr/>
            </a:lvl6pPr>
            <a:lvl7pPr indent="-342900" lvl="6" marL="3200400" algn="l">
              <a:spcBef>
                <a:spcPts val="300"/>
              </a:spcBef>
              <a:spcAft>
                <a:spcPts val="0"/>
              </a:spcAft>
              <a:buSzPts val="1800"/>
              <a:buChar char="▫"/>
              <a:defRPr/>
            </a:lvl7pPr>
            <a:lvl8pPr indent="-342900" lvl="7" marL="3657600" algn="l">
              <a:spcBef>
                <a:spcPts val="300"/>
              </a:spcBef>
              <a:spcAft>
                <a:spcPts val="0"/>
              </a:spcAft>
              <a:buSzPts val="1800"/>
              <a:buChar char="◦"/>
              <a:defRPr/>
            </a:lvl8pPr>
            <a:lvl9pPr indent="-342900" lvl="8" marL="4114800" algn="l">
              <a:spcBef>
                <a:spcPts val="300"/>
              </a:spcBef>
              <a:spcAft>
                <a:spcPts val="0"/>
              </a:spcAft>
              <a:buSzPts val="1800"/>
              <a:buChar char="◦"/>
              <a:defRPr/>
            </a:lvl9pPr>
          </a:lstStyle>
          <a:p/>
        </p:txBody>
      </p:sp>
      <p:sp>
        <p:nvSpPr>
          <p:cNvPr id="54" name="Google Shape;54;p68"/>
          <p:cNvSpPr txBox="1"/>
          <p:nvPr>
            <p:ph idx="10" type="dt"/>
          </p:nvPr>
        </p:nvSpPr>
        <p:spPr>
          <a:xfrm>
            <a:off x="6586536" y="612648"/>
            <a:ext cx="957264" cy="4572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68"/>
          <p:cNvSpPr txBox="1"/>
          <p:nvPr>
            <p:ph idx="11" type="ftr"/>
          </p:nvPr>
        </p:nvSpPr>
        <p:spPr>
          <a:xfrm>
            <a:off x="5257800" y="612648"/>
            <a:ext cx="1325880" cy="45720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68"/>
          <p:cNvSpPr txBox="1"/>
          <p:nvPr>
            <p:ph idx="12" type="sldNum"/>
          </p:nvPr>
        </p:nvSpPr>
        <p:spPr>
          <a:xfrm>
            <a:off x="8174736" y="2272"/>
            <a:ext cx="762000" cy="36576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7" name="Shape 57"/>
        <p:cNvGrpSpPr/>
        <p:nvPr/>
      </p:nvGrpSpPr>
      <p:grpSpPr>
        <a:xfrm>
          <a:off x="0" y="0"/>
          <a:ext cx="0" cy="0"/>
          <a:chOff x="0" y="0"/>
          <a:chExt cx="0" cy="0"/>
        </a:xfrm>
      </p:grpSpPr>
      <p:sp>
        <p:nvSpPr>
          <p:cNvPr id="58" name="Google Shape;58;p69"/>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9" name="Google Shape;59;p69"/>
          <p:cNvSpPr txBox="1"/>
          <p:nvPr>
            <p:ph idx="1" type="body"/>
          </p:nvPr>
        </p:nvSpPr>
        <p:spPr>
          <a:xfrm>
            <a:off x="457200" y="2249424"/>
            <a:ext cx="4038600" cy="4525963"/>
          </a:xfrm>
          <a:prstGeom prst="rect">
            <a:avLst/>
          </a:prstGeom>
          <a:noFill/>
          <a:ln>
            <a:noFill/>
          </a:ln>
        </p:spPr>
        <p:txBody>
          <a:bodyPr anchorCtr="0" anchor="t" bIns="45700" lIns="91425" spcFirstLastPara="1" rIns="91425" wrap="square" tIns="45700">
            <a:normAutofit/>
          </a:bodyPr>
          <a:lstStyle>
            <a:lvl1pPr indent="-355600" lvl="0" marL="457200" algn="l">
              <a:spcBef>
                <a:spcPts val="300"/>
              </a:spcBef>
              <a:spcAft>
                <a:spcPts val="0"/>
              </a:spcAft>
              <a:buSzPts val="2000"/>
              <a:buChar char="•"/>
              <a:defRPr sz="2000"/>
            </a:lvl1pPr>
            <a:lvl2pPr indent="-349250" lvl="1" marL="914400" algn="l">
              <a:spcBef>
                <a:spcPts val="300"/>
              </a:spcBef>
              <a:spcAft>
                <a:spcPts val="0"/>
              </a:spcAft>
              <a:buSzPts val="1900"/>
              <a:buChar char="▫"/>
              <a:defRPr sz="1900"/>
            </a:lvl2pPr>
            <a:lvl3pPr indent="-342900" lvl="2" marL="1371600" algn="l">
              <a:spcBef>
                <a:spcPts val="300"/>
              </a:spcBef>
              <a:spcAft>
                <a:spcPts val="0"/>
              </a:spcAft>
              <a:buSzPts val="1800"/>
              <a:buChar char="●"/>
              <a:defRPr sz="1800"/>
            </a:lvl3pPr>
            <a:lvl4pPr indent="-342900" lvl="3" marL="1828800" algn="l">
              <a:spcBef>
                <a:spcPts val="300"/>
              </a:spcBef>
              <a:spcAft>
                <a:spcPts val="0"/>
              </a:spcAft>
              <a:buSzPts val="1800"/>
              <a:buChar char="●"/>
              <a:defRPr sz="1800"/>
            </a:lvl4pPr>
            <a:lvl5pPr indent="-342900" lvl="4" marL="2286000" algn="l">
              <a:spcBef>
                <a:spcPts val="300"/>
              </a:spcBef>
              <a:spcAft>
                <a:spcPts val="0"/>
              </a:spcAft>
              <a:buSzPts val="1800"/>
              <a:buChar char="▫"/>
              <a:defRPr sz="1800"/>
            </a:lvl5pPr>
            <a:lvl6pPr indent="-342900" lvl="5" marL="2743200" algn="l">
              <a:spcBef>
                <a:spcPts val="300"/>
              </a:spcBef>
              <a:spcAft>
                <a:spcPts val="0"/>
              </a:spcAft>
              <a:buSzPts val="1800"/>
              <a:buChar char="▫"/>
              <a:defRPr/>
            </a:lvl6pPr>
            <a:lvl7pPr indent="-342900" lvl="6" marL="3200400" algn="l">
              <a:spcBef>
                <a:spcPts val="300"/>
              </a:spcBef>
              <a:spcAft>
                <a:spcPts val="0"/>
              </a:spcAft>
              <a:buSzPts val="1800"/>
              <a:buChar char="▫"/>
              <a:defRPr/>
            </a:lvl7pPr>
            <a:lvl8pPr indent="-342900" lvl="7" marL="3657600" algn="l">
              <a:spcBef>
                <a:spcPts val="300"/>
              </a:spcBef>
              <a:spcAft>
                <a:spcPts val="0"/>
              </a:spcAft>
              <a:buSzPts val="1800"/>
              <a:buChar char="◦"/>
              <a:defRPr/>
            </a:lvl8pPr>
            <a:lvl9pPr indent="-342900" lvl="8" marL="4114800" algn="l">
              <a:spcBef>
                <a:spcPts val="300"/>
              </a:spcBef>
              <a:spcAft>
                <a:spcPts val="0"/>
              </a:spcAft>
              <a:buSzPts val="1800"/>
              <a:buChar char="◦"/>
              <a:defRPr/>
            </a:lvl9pPr>
          </a:lstStyle>
          <a:p/>
        </p:txBody>
      </p:sp>
      <p:sp>
        <p:nvSpPr>
          <p:cNvPr id="60" name="Google Shape;60;p69"/>
          <p:cNvSpPr txBox="1"/>
          <p:nvPr>
            <p:ph idx="2" type="body"/>
          </p:nvPr>
        </p:nvSpPr>
        <p:spPr>
          <a:xfrm>
            <a:off x="4648200" y="2249424"/>
            <a:ext cx="4038600" cy="4525963"/>
          </a:xfrm>
          <a:prstGeom prst="rect">
            <a:avLst/>
          </a:prstGeom>
          <a:noFill/>
          <a:ln>
            <a:noFill/>
          </a:ln>
        </p:spPr>
        <p:txBody>
          <a:bodyPr anchorCtr="0" anchor="t" bIns="45700" lIns="91425" spcFirstLastPara="1" rIns="91425" wrap="square" tIns="45700">
            <a:normAutofit/>
          </a:bodyPr>
          <a:lstStyle>
            <a:lvl1pPr indent="-355600" lvl="0" marL="457200" algn="l">
              <a:spcBef>
                <a:spcPts val="300"/>
              </a:spcBef>
              <a:spcAft>
                <a:spcPts val="0"/>
              </a:spcAft>
              <a:buSzPts val="2000"/>
              <a:buChar char="•"/>
              <a:defRPr sz="2000"/>
            </a:lvl1pPr>
            <a:lvl2pPr indent="-349250" lvl="1" marL="914400" algn="l">
              <a:spcBef>
                <a:spcPts val="300"/>
              </a:spcBef>
              <a:spcAft>
                <a:spcPts val="0"/>
              </a:spcAft>
              <a:buSzPts val="1900"/>
              <a:buChar char="▫"/>
              <a:defRPr sz="1900"/>
            </a:lvl2pPr>
            <a:lvl3pPr indent="-342900" lvl="2" marL="1371600" algn="l">
              <a:spcBef>
                <a:spcPts val="300"/>
              </a:spcBef>
              <a:spcAft>
                <a:spcPts val="0"/>
              </a:spcAft>
              <a:buSzPts val="1800"/>
              <a:buChar char="●"/>
              <a:defRPr sz="1800"/>
            </a:lvl3pPr>
            <a:lvl4pPr indent="-342900" lvl="3" marL="1828800" algn="l">
              <a:spcBef>
                <a:spcPts val="300"/>
              </a:spcBef>
              <a:spcAft>
                <a:spcPts val="0"/>
              </a:spcAft>
              <a:buSzPts val="1800"/>
              <a:buChar char="●"/>
              <a:defRPr sz="1800"/>
            </a:lvl4pPr>
            <a:lvl5pPr indent="-342900" lvl="4" marL="2286000" algn="l">
              <a:spcBef>
                <a:spcPts val="300"/>
              </a:spcBef>
              <a:spcAft>
                <a:spcPts val="0"/>
              </a:spcAft>
              <a:buSzPts val="1800"/>
              <a:buChar char="▫"/>
              <a:defRPr sz="1800"/>
            </a:lvl5pPr>
            <a:lvl6pPr indent="-342900" lvl="5" marL="2743200" algn="l">
              <a:spcBef>
                <a:spcPts val="300"/>
              </a:spcBef>
              <a:spcAft>
                <a:spcPts val="0"/>
              </a:spcAft>
              <a:buSzPts val="1800"/>
              <a:buChar char="▫"/>
              <a:defRPr/>
            </a:lvl6pPr>
            <a:lvl7pPr indent="-342900" lvl="6" marL="3200400" algn="l">
              <a:spcBef>
                <a:spcPts val="300"/>
              </a:spcBef>
              <a:spcAft>
                <a:spcPts val="0"/>
              </a:spcAft>
              <a:buSzPts val="1800"/>
              <a:buChar char="▫"/>
              <a:defRPr/>
            </a:lvl7pPr>
            <a:lvl8pPr indent="-342900" lvl="7" marL="3657600" algn="l">
              <a:spcBef>
                <a:spcPts val="300"/>
              </a:spcBef>
              <a:spcAft>
                <a:spcPts val="0"/>
              </a:spcAft>
              <a:buSzPts val="1800"/>
              <a:buChar char="◦"/>
              <a:defRPr/>
            </a:lvl8pPr>
            <a:lvl9pPr indent="-342900" lvl="8" marL="4114800" algn="l">
              <a:spcBef>
                <a:spcPts val="300"/>
              </a:spcBef>
              <a:spcAft>
                <a:spcPts val="0"/>
              </a:spcAft>
              <a:buSzPts val="1800"/>
              <a:buChar char="◦"/>
              <a:defRPr/>
            </a:lvl9pPr>
          </a:lstStyle>
          <a:p/>
        </p:txBody>
      </p:sp>
      <p:sp>
        <p:nvSpPr>
          <p:cNvPr id="61" name="Google Shape;61;p69"/>
          <p:cNvSpPr txBox="1"/>
          <p:nvPr>
            <p:ph idx="10" type="dt"/>
          </p:nvPr>
        </p:nvSpPr>
        <p:spPr>
          <a:xfrm>
            <a:off x="6586536" y="612648"/>
            <a:ext cx="957264" cy="4572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 name="Google Shape;62;p69"/>
          <p:cNvSpPr txBox="1"/>
          <p:nvPr>
            <p:ph idx="11" type="ftr"/>
          </p:nvPr>
        </p:nvSpPr>
        <p:spPr>
          <a:xfrm>
            <a:off x="5257800" y="612648"/>
            <a:ext cx="1325880" cy="45720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69"/>
          <p:cNvSpPr txBox="1"/>
          <p:nvPr>
            <p:ph idx="12" type="sldNum"/>
          </p:nvPr>
        </p:nvSpPr>
        <p:spPr>
          <a:xfrm>
            <a:off x="8174736" y="2272"/>
            <a:ext cx="762000" cy="36576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64" name="Shape 64"/>
        <p:cNvGrpSpPr/>
        <p:nvPr/>
      </p:nvGrpSpPr>
      <p:grpSpPr>
        <a:xfrm>
          <a:off x="0" y="0"/>
          <a:ext cx="0" cy="0"/>
          <a:chOff x="0" y="0"/>
          <a:chExt cx="0" cy="0"/>
        </a:xfrm>
      </p:grpSpPr>
      <p:sp>
        <p:nvSpPr>
          <p:cNvPr id="65" name="Google Shape;65;p70"/>
          <p:cNvSpPr txBox="1"/>
          <p:nvPr>
            <p:ph type="title"/>
          </p:nvPr>
        </p:nvSpPr>
        <p:spPr>
          <a:xfrm>
            <a:off x="381000" y="1143000"/>
            <a:ext cx="8382000" cy="1069848"/>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dk2"/>
              </a:buClr>
              <a:buSzPts val="4000"/>
              <a:buFont typeface="Trebuchet MS"/>
              <a:buNone/>
              <a:defRPr b="0" i="0"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70"/>
          <p:cNvSpPr txBox="1"/>
          <p:nvPr>
            <p:ph idx="1" type="body"/>
          </p:nvPr>
        </p:nvSpPr>
        <p:spPr>
          <a:xfrm>
            <a:off x="381000" y="2244970"/>
            <a:ext cx="4041648" cy="457200"/>
          </a:xfrm>
          <a:prstGeom prst="rect">
            <a:avLst/>
          </a:prstGeom>
          <a:solidFill>
            <a:srgbClr val="328D96">
              <a:alpha val="24705"/>
            </a:srgbClr>
          </a:solidFill>
          <a:ln cap="flat" cmpd="sng" w="12700">
            <a:solidFill>
              <a:schemeClr val="accent2"/>
            </a:solidFill>
            <a:prstDash val="solid"/>
            <a:round/>
            <a:headEnd len="sm" w="sm" type="none"/>
            <a:tailEnd len="sm" w="sm" type="none"/>
          </a:ln>
        </p:spPr>
        <p:txBody>
          <a:bodyPr anchorCtr="0" anchor="ctr" bIns="45700" lIns="91425" spcFirstLastPara="1" rIns="91425" wrap="square" tIns="45700">
            <a:noAutofit/>
          </a:bodyPr>
          <a:lstStyle>
            <a:lvl1pPr indent="-228600" lvl="0" marL="457200" algn="l">
              <a:spcBef>
                <a:spcPts val="300"/>
              </a:spcBef>
              <a:spcAft>
                <a:spcPts val="0"/>
              </a:spcAft>
              <a:buSzPts val="1900"/>
              <a:buNone/>
              <a:defRPr b="1" sz="1900">
                <a:solidFill>
                  <a:srgbClr val="414141"/>
                </a:solidFill>
              </a:defRPr>
            </a:lvl1pPr>
            <a:lvl2pPr indent="-228600" lvl="1" marL="914400" algn="l">
              <a:spcBef>
                <a:spcPts val="300"/>
              </a:spcBef>
              <a:spcAft>
                <a:spcPts val="0"/>
              </a:spcAft>
              <a:buSzPts val="2000"/>
              <a:buNone/>
              <a:defRPr b="1" sz="2000"/>
            </a:lvl2pPr>
            <a:lvl3pPr indent="-228600" lvl="2" marL="1371600" algn="l">
              <a:spcBef>
                <a:spcPts val="300"/>
              </a:spcBef>
              <a:spcAft>
                <a:spcPts val="0"/>
              </a:spcAft>
              <a:buSzPts val="1800"/>
              <a:buNone/>
              <a:defRPr b="1" sz="1800"/>
            </a:lvl3pPr>
            <a:lvl4pPr indent="-228600" lvl="3" marL="1828800" algn="l">
              <a:spcBef>
                <a:spcPts val="300"/>
              </a:spcBef>
              <a:spcAft>
                <a:spcPts val="0"/>
              </a:spcAft>
              <a:buSzPts val="1600"/>
              <a:buNone/>
              <a:defRPr b="1" sz="1600"/>
            </a:lvl4pPr>
            <a:lvl5pPr indent="-228600" lvl="4" marL="2286000" algn="l">
              <a:spcBef>
                <a:spcPts val="300"/>
              </a:spcBef>
              <a:spcAft>
                <a:spcPts val="0"/>
              </a:spcAft>
              <a:buSzPts val="1600"/>
              <a:buNone/>
              <a:defRPr b="1" sz="1600"/>
            </a:lvl5pPr>
            <a:lvl6pPr indent="-342900" lvl="5" marL="2743200" algn="l">
              <a:spcBef>
                <a:spcPts val="300"/>
              </a:spcBef>
              <a:spcAft>
                <a:spcPts val="0"/>
              </a:spcAft>
              <a:buSzPts val="1800"/>
              <a:buChar char="▫"/>
              <a:defRPr/>
            </a:lvl6pPr>
            <a:lvl7pPr indent="-342900" lvl="6" marL="3200400" algn="l">
              <a:spcBef>
                <a:spcPts val="300"/>
              </a:spcBef>
              <a:spcAft>
                <a:spcPts val="0"/>
              </a:spcAft>
              <a:buSzPts val="1800"/>
              <a:buChar char="▫"/>
              <a:defRPr/>
            </a:lvl7pPr>
            <a:lvl8pPr indent="-342900" lvl="7" marL="3657600" algn="l">
              <a:spcBef>
                <a:spcPts val="300"/>
              </a:spcBef>
              <a:spcAft>
                <a:spcPts val="0"/>
              </a:spcAft>
              <a:buSzPts val="1800"/>
              <a:buChar char="◦"/>
              <a:defRPr/>
            </a:lvl8pPr>
            <a:lvl9pPr indent="-342900" lvl="8" marL="4114800" algn="l">
              <a:spcBef>
                <a:spcPts val="300"/>
              </a:spcBef>
              <a:spcAft>
                <a:spcPts val="0"/>
              </a:spcAft>
              <a:buSzPts val="1800"/>
              <a:buChar char="◦"/>
              <a:defRPr/>
            </a:lvl9pPr>
          </a:lstStyle>
          <a:p/>
        </p:txBody>
      </p:sp>
      <p:sp>
        <p:nvSpPr>
          <p:cNvPr id="67" name="Google Shape;67;p70"/>
          <p:cNvSpPr txBox="1"/>
          <p:nvPr>
            <p:ph idx="2" type="body"/>
          </p:nvPr>
        </p:nvSpPr>
        <p:spPr>
          <a:xfrm>
            <a:off x="4721225" y="2244970"/>
            <a:ext cx="4041775" cy="457200"/>
          </a:xfrm>
          <a:prstGeom prst="rect">
            <a:avLst/>
          </a:prstGeom>
          <a:solidFill>
            <a:srgbClr val="328D96">
              <a:alpha val="24705"/>
            </a:srgbClr>
          </a:solidFill>
          <a:ln cap="flat" cmpd="sng" w="12700">
            <a:solidFill>
              <a:schemeClr val="accent2"/>
            </a:solidFill>
            <a:prstDash val="solid"/>
            <a:round/>
            <a:headEnd len="sm" w="sm" type="none"/>
            <a:tailEnd len="sm" w="sm" type="none"/>
          </a:ln>
        </p:spPr>
        <p:txBody>
          <a:bodyPr anchorCtr="0" anchor="ctr" bIns="45700" lIns="91425" spcFirstLastPara="1" rIns="91425" wrap="square" tIns="45700">
            <a:noAutofit/>
          </a:bodyPr>
          <a:lstStyle>
            <a:lvl1pPr indent="-228600" lvl="0" marL="457200" algn="l">
              <a:spcBef>
                <a:spcPts val="300"/>
              </a:spcBef>
              <a:spcAft>
                <a:spcPts val="0"/>
              </a:spcAft>
              <a:buSzPts val="1900"/>
              <a:buNone/>
              <a:defRPr b="1" sz="1900">
                <a:solidFill>
                  <a:srgbClr val="414141"/>
                </a:solidFill>
              </a:defRPr>
            </a:lvl1pPr>
            <a:lvl2pPr indent="-228600" lvl="1" marL="914400" algn="l">
              <a:spcBef>
                <a:spcPts val="300"/>
              </a:spcBef>
              <a:spcAft>
                <a:spcPts val="0"/>
              </a:spcAft>
              <a:buSzPts val="2000"/>
              <a:buNone/>
              <a:defRPr b="1" sz="2000"/>
            </a:lvl2pPr>
            <a:lvl3pPr indent="-228600" lvl="2" marL="1371600" algn="l">
              <a:spcBef>
                <a:spcPts val="300"/>
              </a:spcBef>
              <a:spcAft>
                <a:spcPts val="0"/>
              </a:spcAft>
              <a:buSzPts val="1800"/>
              <a:buNone/>
              <a:defRPr b="1" sz="1800"/>
            </a:lvl3pPr>
            <a:lvl4pPr indent="-228600" lvl="3" marL="1828800" algn="l">
              <a:spcBef>
                <a:spcPts val="300"/>
              </a:spcBef>
              <a:spcAft>
                <a:spcPts val="0"/>
              </a:spcAft>
              <a:buSzPts val="1600"/>
              <a:buNone/>
              <a:defRPr b="1" sz="1600"/>
            </a:lvl4pPr>
            <a:lvl5pPr indent="-228600" lvl="4" marL="2286000" algn="l">
              <a:spcBef>
                <a:spcPts val="300"/>
              </a:spcBef>
              <a:spcAft>
                <a:spcPts val="0"/>
              </a:spcAft>
              <a:buSzPts val="1600"/>
              <a:buNone/>
              <a:defRPr b="1" sz="1600"/>
            </a:lvl5pPr>
            <a:lvl6pPr indent="-342900" lvl="5" marL="2743200" algn="l">
              <a:spcBef>
                <a:spcPts val="300"/>
              </a:spcBef>
              <a:spcAft>
                <a:spcPts val="0"/>
              </a:spcAft>
              <a:buSzPts val="1800"/>
              <a:buChar char="▫"/>
              <a:defRPr/>
            </a:lvl6pPr>
            <a:lvl7pPr indent="-342900" lvl="6" marL="3200400" algn="l">
              <a:spcBef>
                <a:spcPts val="300"/>
              </a:spcBef>
              <a:spcAft>
                <a:spcPts val="0"/>
              </a:spcAft>
              <a:buSzPts val="1800"/>
              <a:buChar char="▫"/>
              <a:defRPr/>
            </a:lvl7pPr>
            <a:lvl8pPr indent="-342900" lvl="7" marL="3657600" algn="l">
              <a:spcBef>
                <a:spcPts val="300"/>
              </a:spcBef>
              <a:spcAft>
                <a:spcPts val="0"/>
              </a:spcAft>
              <a:buSzPts val="1800"/>
              <a:buChar char="◦"/>
              <a:defRPr/>
            </a:lvl8pPr>
            <a:lvl9pPr indent="-342900" lvl="8" marL="4114800" algn="l">
              <a:spcBef>
                <a:spcPts val="300"/>
              </a:spcBef>
              <a:spcAft>
                <a:spcPts val="0"/>
              </a:spcAft>
              <a:buSzPts val="1800"/>
              <a:buChar char="◦"/>
              <a:defRPr/>
            </a:lvl9pPr>
          </a:lstStyle>
          <a:p/>
        </p:txBody>
      </p:sp>
      <p:sp>
        <p:nvSpPr>
          <p:cNvPr id="68" name="Google Shape;68;p70"/>
          <p:cNvSpPr txBox="1"/>
          <p:nvPr>
            <p:ph idx="3" type="body"/>
          </p:nvPr>
        </p:nvSpPr>
        <p:spPr>
          <a:xfrm>
            <a:off x="381000" y="2708519"/>
            <a:ext cx="4041648" cy="3886200"/>
          </a:xfrm>
          <a:prstGeom prst="rect">
            <a:avLst/>
          </a:prstGeom>
          <a:noFill/>
          <a:ln>
            <a:noFill/>
          </a:ln>
        </p:spPr>
        <p:txBody>
          <a:bodyPr anchorCtr="0" anchor="t" bIns="45700" lIns="91425" spcFirstLastPara="1" rIns="91425" wrap="square" tIns="45700">
            <a:normAutofit/>
          </a:bodyPr>
          <a:lstStyle>
            <a:lvl1pPr indent="-355600" lvl="0" marL="457200" algn="l">
              <a:spcBef>
                <a:spcPts val="300"/>
              </a:spcBef>
              <a:spcAft>
                <a:spcPts val="0"/>
              </a:spcAft>
              <a:buSzPts val="2000"/>
              <a:buChar char="•"/>
              <a:defRPr sz="2000"/>
            </a:lvl1pPr>
            <a:lvl2pPr indent="-355600" lvl="1" marL="914400" algn="l">
              <a:spcBef>
                <a:spcPts val="300"/>
              </a:spcBef>
              <a:spcAft>
                <a:spcPts val="0"/>
              </a:spcAft>
              <a:buSzPts val="2000"/>
              <a:buChar char="▫"/>
              <a:defRPr sz="2000"/>
            </a:lvl2pPr>
            <a:lvl3pPr indent="-342900" lvl="2" marL="1371600" algn="l">
              <a:spcBef>
                <a:spcPts val="300"/>
              </a:spcBef>
              <a:spcAft>
                <a:spcPts val="0"/>
              </a:spcAft>
              <a:buSzPts val="1800"/>
              <a:buChar char="●"/>
              <a:defRPr sz="1800"/>
            </a:lvl3pPr>
            <a:lvl4pPr indent="-330200" lvl="3" marL="1828800" algn="l">
              <a:spcBef>
                <a:spcPts val="300"/>
              </a:spcBef>
              <a:spcAft>
                <a:spcPts val="0"/>
              </a:spcAft>
              <a:buSzPts val="1600"/>
              <a:buChar char="●"/>
              <a:defRPr sz="1600"/>
            </a:lvl4pPr>
            <a:lvl5pPr indent="-330200" lvl="4" marL="2286000" algn="l">
              <a:spcBef>
                <a:spcPts val="300"/>
              </a:spcBef>
              <a:spcAft>
                <a:spcPts val="0"/>
              </a:spcAft>
              <a:buSzPts val="1600"/>
              <a:buChar char="▫"/>
              <a:defRPr sz="1600"/>
            </a:lvl5pPr>
            <a:lvl6pPr indent="-342900" lvl="5" marL="2743200" algn="l">
              <a:spcBef>
                <a:spcPts val="300"/>
              </a:spcBef>
              <a:spcAft>
                <a:spcPts val="0"/>
              </a:spcAft>
              <a:buSzPts val="1800"/>
              <a:buChar char="▫"/>
              <a:defRPr/>
            </a:lvl6pPr>
            <a:lvl7pPr indent="-342900" lvl="6" marL="3200400" algn="l">
              <a:spcBef>
                <a:spcPts val="300"/>
              </a:spcBef>
              <a:spcAft>
                <a:spcPts val="0"/>
              </a:spcAft>
              <a:buSzPts val="1800"/>
              <a:buChar char="▫"/>
              <a:defRPr/>
            </a:lvl7pPr>
            <a:lvl8pPr indent="-342900" lvl="7" marL="3657600" algn="l">
              <a:spcBef>
                <a:spcPts val="300"/>
              </a:spcBef>
              <a:spcAft>
                <a:spcPts val="0"/>
              </a:spcAft>
              <a:buSzPts val="1800"/>
              <a:buChar char="◦"/>
              <a:defRPr/>
            </a:lvl8pPr>
            <a:lvl9pPr indent="-342900" lvl="8" marL="4114800" algn="l">
              <a:spcBef>
                <a:spcPts val="300"/>
              </a:spcBef>
              <a:spcAft>
                <a:spcPts val="0"/>
              </a:spcAft>
              <a:buSzPts val="1800"/>
              <a:buChar char="◦"/>
              <a:defRPr/>
            </a:lvl9pPr>
          </a:lstStyle>
          <a:p/>
        </p:txBody>
      </p:sp>
      <p:sp>
        <p:nvSpPr>
          <p:cNvPr id="69" name="Google Shape;69;p70"/>
          <p:cNvSpPr txBox="1"/>
          <p:nvPr>
            <p:ph idx="4" type="body"/>
          </p:nvPr>
        </p:nvSpPr>
        <p:spPr>
          <a:xfrm>
            <a:off x="4718304" y="2708519"/>
            <a:ext cx="4041775" cy="3886200"/>
          </a:xfrm>
          <a:prstGeom prst="rect">
            <a:avLst/>
          </a:prstGeom>
          <a:noFill/>
          <a:ln>
            <a:noFill/>
          </a:ln>
        </p:spPr>
        <p:txBody>
          <a:bodyPr anchorCtr="0" anchor="t" bIns="45700" lIns="91425" spcFirstLastPara="1" rIns="91425" wrap="square" tIns="45700">
            <a:normAutofit/>
          </a:bodyPr>
          <a:lstStyle>
            <a:lvl1pPr indent="-355600" lvl="0" marL="457200" algn="l">
              <a:spcBef>
                <a:spcPts val="300"/>
              </a:spcBef>
              <a:spcAft>
                <a:spcPts val="0"/>
              </a:spcAft>
              <a:buSzPts val="2000"/>
              <a:buChar char="•"/>
              <a:defRPr sz="2000"/>
            </a:lvl1pPr>
            <a:lvl2pPr indent="-355600" lvl="1" marL="914400" algn="l">
              <a:spcBef>
                <a:spcPts val="300"/>
              </a:spcBef>
              <a:spcAft>
                <a:spcPts val="0"/>
              </a:spcAft>
              <a:buSzPts val="2000"/>
              <a:buChar char="▫"/>
              <a:defRPr sz="2000"/>
            </a:lvl2pPr>
            <a:lvl3pPr indent="-342900" lvl="2" marL="1371600" algn="l">
              <a:spcBef>
                <a:spcPts val="300"/>
              </a:spcBef>
              <a:spcAft>
                <a:spcPts val="0"/>
              </a:spcAft>
              <a:buSzPts val="1800"/>
              <a:buChar char="●"/>
              <a:defRPr sz="1800"/>
            </a:lvl3pPr>
            <a:lvl4pPr indent="-330200" lvl="3" marL="1828800" algn="l">
              <a:spcBef>
                <a:spcPts val="300"/>
              </a:spcBef>
              <a:spcAft>
                <a:spcPts val="0"/>
              </a:spcAft>
              <a:buSzPts val="1600"/>
              <a:buChar char="●"/>
              <a:defRPr sz="1600"/>
            </a:lvl4pPr>
            <a:lvl5pPr indent="-330200" lvl="4" marL="2286000" algn="l">
              <a:spcBef>
                <a:spcPts val="300"/>
              </a:spcBef>
              <a:spcAft>
                <a:spcPts val="0"/>
              </a:spcAft>
              <a:buSzPts val="1600"/>
              <a:buChar char="▫"/>
              <a:defRPr sz="1600"/>
            </a:lvl5pPr>
            <a:lvl6pPr indent="-342900" lvl="5" marL="2743200" algn="l">
              <a:spcBef>
                <a:spcPts val="300"/>
              </a:spcBef>
              <a:spcAft>
                <a:spcPts val="0"/>
              </a:spcAft>
              <a:buSzPts val="1800"/>
              <a:buChar char="▫"/>
              <a:defRPr/>
            </a:lvl6pPr>
            <a:lvl7pPr indent="-342900" lvl="6" marL="3200400" algn="l">
              <a:spcBef>
                <a:spcPts val="300"/>
              </a:spcBef>
              <a:spcAft>
                <a:spcPts val="0"/>
              </a:spcAft>
              <a:buSzPts val="1800"/>
              <a:buChar char="▫"/>
              <a:defRPr/>
            </a:lvl7pPr>
            <a:lvl8pPr indent="-342900" lvl="7" marL="3657600" algn="l">
              <a:spcBef>
                <a:spcPts val="300"/>
              </a:spcBef>
              <a:spcAft>
                <a:spcPts val="0"/>
              </a:spcAft>
              <a:buSzPts val="1800"/>
              <a:buChar char="◦"/>
              <a:defRPr/>
            </a:lvl8pPr>
            <a:lvl9pPr indent="-342900" lvl="8" marL="4114800" algn="l">
              <a:spcBef>
                <a:spcPts val="300"/>
              </a:spcBef>
              <a:spcAft>
                <a:spcPts val="0"/>
              </a:spcAft>
              <a:buSzPts val="1800"/>
              <a:buChar char="◦"/>
              <a:defRPr/>
            </a:lvl9pPr>
          </a:lstStyle>
          <a:p/>
        </p:txBody>
      </p:sp>
      <p:sp>
        <p:nvSpPr>
          <p:cNvPr id="70" name="Google Shape;70;p70"/>
          <p:cNvSpPr txBox="1"/>
          <p:nvPr>
            <p:ph idx="10" type="dt"/>
          </p:nvPr>
        </p:nvSpPr>
        <p:spPr>
          <a:xfrm>
            <a:off x="6586536" y="612648"/>
            <a:ext cx="957264" cy="4572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70"/>
          <p:cNvSpPr txBox="1"/>
          <p:nvPr>
            <p:ph idx="12" type="sldNum"/>
          </p:nvPr>
        </p:nvSpPr>
        <p:spPr>
          <a:xfrm>
            <a:off x="8174736" y="2272"/>
            <a:ext cx="762000" cy="36576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72" name="Google Shape;72;p70"/>
          <p:cNvSpPr txBox="1"/>
          <p:nvPr>
            <p:ph idx="11" type="ftr"/>
          </p:nvPr>
        </p:nvSpPr>
        <p:spPr>
          <a:xfrm>
            <a:off x="5257800" y="612648"/>
            <a:ext cx="1325880" cy="45720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3" name="Shape 73"/>
        <p:cNvGrpSpPr/>
        <p:nvPr/>
      </p:nvGrpSpPr>
      <p:grpSpPr>
        <a:xfrm>
          <a:off x="0" y="0"/>
          <a:ext cx="0" cy="0"/>
          <a:chOff x="0" y="0"/>
          <a:chExt cx="0" cy="0"/>
        </a:xfrm>
      </p:grpSpPr>
      <p:sp>
        <p:nvSpPr>
          <p:cNvPr id="74" name="Google Shape;74;p71"/>
          <p:cNvSpPr txBox="1"/>
          <p:nvPr>
            <p:ph type="title"/>
          </p:nvPr>
        </p:nvSpPr>
        <p:spPr>
          <a:xfrm>
            <a:off x="457200" y="1143000"/>
            <a:ext cx="8229600" cy="1069848"/>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dk2"/>
              </a:buClr>
              <a:buSzPts val="4000"/>
              <a:buFont typeface="Trebuchet MS"/>
              <a:buNone/>
              <a:defRPr sz="40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5" name="Google Shape;75;p71"/>
          <p:cNvSpPr txBox="1"/>
          <p:nvPr>
            <p:ph idx="10" type="dt"/>
          </p:nvPr>
        </p:nvSpPr>
        <p:spPr>
          <a:xfrm>
            <a:off x="6583680" y="612648"/>
            <a:ext cx="957264" cy="4572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71"/>
          <p:cNvSpPr txBox="1"/>
          <p:nvPr>
            <p:ph idx="11" type="ftr"/>
          </p:nvPr>
        </p:nvSpPr>
        <p:spPr>
          <a:xfrm>
            <a:off x="5257800" y="612648"/>
            <a:ext cx="1325880" cy="45720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71"/>
          <p:cNvSpPr txBox="1"/>
          <p:nvPr>
            <p:ph idx="12" type="sldNum"/>
          </p:nvPr>
        </p:nvSpPr>
        <p:spPr>
          <a:xfrm>
            <a:off x="8174736" y="2272"/>
            <a:ext cx="762000" cy="36576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78" name="Shape 78"/>
        <p:cNvGrpSpPr/>
        <p:nvPr/>
      </p:nvGrpSpPr>
      <p:grpSpPr>
        <a:xfrm>
          <a:off x="0" y="0"/>
          <a:ext cx="0" cy="0"/>
          <a:chOff x="0" y="0"/>
          <a:chExt cx="0" cy="0"/>
        </a:xfrm>
      </p:grpSpPr>
      <p:sp>
        <p:nvSpPr>
          <p:cNvPr id="79" name="Google Shape;79;p72"/>
          <p:cNvSpPr txBox="1"/>
          <p:nvPr>
            <p:ph type="title"/>
          </p:nvPr>
        </p:nvSpPr>
        <p:spPr>
          <a:xfrm>
            <a:off x="5353496" y="1101970"/>
            <a:ext cx="3383280" cy="877824"/>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2"/>
              </a:buClr>
              <a:buSzPts val="1800"/>
              <a:buFont typeface="Trebuchet MS"/>
              <a:buNone/>
              <a:defRPr b="1" sz="1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72"/>
          <p:cNvSpPr txBox="1"/>
          <p:nvPr>
            <p:ph idx="1" type="body"/>
          </p:nvPr>
        </p:nvSpPr>
        <p:spPr>
          <a:xfrm>
            <a:off x="5353496" y="2010727"/>
            <a:ext cx="3383280" cy="4617720"/>
          </a:xfrm>
          <a:prstGeom prst="rect">
            <a:avLst/>
          </a:prstGeom>
          <a:noFill/>
          <a:ln>
            <a:noFill/>
          </a:ln>
        </p:spPr>
        <p:txBody>
          <a:bodyPr anchorCtr="0" anchor="t" bIns="45700" lIns="91425" spcFirstLastPara="1" rIns="91425" wrap="square" tIns="45700">
            <a:normAutofit/>
          </a:bodyPr>
          <a:lstStyle>
            <a:lvl1pPr indent="-228600" lvl="0" marL="457200" algn="l">
              <a:spcBef>
                <a:spcPts val="300"/>
              </a:spcBef>
              <a:spcAft>
                <a:spcPts val="0"/>
              </a:spcAft>
              <a:buSzPts val="1400"/>
              <a:buNone/>
              <a:defRPr sz="1400"/>
            </a:lvl1pPr>
            <a:lvl2pPr indent="-228600" lvl="1" marL="914400" algn="l">
              <a:spcBef>
                <a:spcPts val="300"/>
              </a:spcBef>
              <a:spcAft>
                <a:spcPts val="0"/>
              </a:spcAft>
              <a:buSzPts val="1200"/>
              <a:buNone/>
              <a:defRPr sz="1200"/>
            </a:lvl2pPr>
            <a:lvl3pPr indent="-228600" lvl="2" marL="1371600" algn="l">
              <a:spcBef>
                <a:spcPts val="300"/>
              </a:spcBef>
              <a:spcAft>
                <a:spcPts val="0"/>
              </a:spcAft>
              <a:buSzPts val="1000"/>
              <a:buNone/>
              <a:defRPr sz="1000"/>
            </a:lvl3pPr>
            <a:lvl4pPr indent="-228600" lvl="3" marL="1828800" algn="l">
              <a:spcBef>
                <a:spcPts val="300"/>
              </a:spcBef>
              <a:spcAft>
                <a:spcPts val="0"/>
              </a:spcAft>
              <a:buSzPts val="900"/>
              <a:buNone/>
              <a:defRPr sz="900"/>
            </a:lvl4pPr>
            <a:lvl5pPr indent="-228600" lvl="4" marL="2286000" algn="l">
              <a:spcBef>
                <a:spcPts val="300"/>
              </a:spcBef>
              <a:spcAft>
                <a:spcPts val="0"/>
              </a:spcAft>
              <a:buSzPts val="900"/>
              <a:buNone/>
              <a:defRPr sz="900"/>
            </a:lvl5pPr>
            <a:lvl6pPr indent="-342900" lvl="5" marL="2743200" algn="l">
              <a:spcBef>
                <a:spcPts val="300"/>
              </a:spcBef>
              <a:spcAft>
                <a:spcPts val="0"/>
              </a:spcAft>
              <a:buSzPts val="1800"/>
              <a:buChar char="▫"/>
              <a:defRPr/>
            </a:lvl6pPr>
            <a:lvl7pPr indent="-342900" lvl="6" marL="3200400" algn="l">
              <a:spcBef>
                <a:spcPts val="300"/>
              </a:spcBef>
              <a:spcAft>
                <a:spcPts val="0"/>
              </a:spcAft>
              <a:buSzPts val="1800"/>
              <a:buChar char="▫"/>
              <a:defRPr/>
            </a:lvl7pPr>
            <a:lvl8pPr indent="-342900" lvl="7" marL="3657600" algn="l">
              <a:spcBef>
                <a:spcPts val="300"/>
              </a:spcBef>
              <a:spcAft>
                <a:spcPts val="0"/>
              </a:spcAft>
              <a:buSzPts val="1800"/>
              <a:buChar char="◦"/>
              <a:defRPr/>
            </a:lvl8pPr>
            <a:lvl9pPr indent="-342900" lvl="8" marL="4114800" algn="l">
              <a:spcBef>
                <a:spcPts val="300"/>
              </a:spcBef>
              <a:spcAft>
                <a:spcPts val="0"/>
              </a:spcAft>
              <a:buSzPts val="1800"/>
              <a:buChar char="◦"/>
              <a:defRPr/>
            </a:lvl9pPr>
          </a:lstStyle>
          <a:p/>
        </p:txBody>
      </p:sp>
      <p:sp>
        <p:nvSpPr>
          <p:cNvPr id="81" name="Google Shape;81;p72"/>
          <p:cNvSpPr txBox="1"/>
          <p:nvPr>
            <p:ph idx="2" type="body"/>
          </p:nvPr>
        </p:nvSpPr>
        <p:spPr>
          <a:xfrm>
            <a:off x="152400" y="776287"/>
            <a:ext cx="5102352" cy="5852160"/>
          </a:xfrm>
          <a:prstGeom prst="rect">
            <a:avLst/>
          </a:prstGeom>
          <a:noFill/>
          <a:ln>
            <a:noFill/>
          </a:ln>
        </p:spPr>
        <p:txBody>
          <a:bodyPr anchorCtr="0" anchor="t" bIns="45700" lIns="91425" spcFirstLastPara="1" rIns="91425" wrap="square" tIns="45700">
            <a:normAutofit/>
          </a:bodyPr>
          <a:lstStyle>
            <a:lvl1pPr indent="-431800" lvl="0" marL="457200" algn="l">
              <a:spcBef>
                <a:spcPts val="300"/>
              </a:spcBef>
              <a:spcAft>
                <a:spcPts val="0"/>
              </a:spcAft>
              <a:buSzPts val="3200"/>
              <a:buChar char="•"/>
              <a:defRPr sz="3200"/>
            </a:lvl1pPr>
            <a:lvl2pPr indent="-406400" lvl="1" marL="914400" algn="l">
              <a:spcBef>
                <a:spcPts val="300"/>
              </a:spcBef>
              <a:spcAft>
                <a:spcPts val="0"/>
              </a:spcAft>
              <a:buSzPts val="2800"/>
              <a:buChar char="▫"/>
              <a:defRPr sz="2800"/>
            </a:lvl2pPr>
            <a:lvl3pPr indent="-381000" lvl="2" marL="1371600" algn="l">
              <a:spcBef>
                <a:spcPts val="300"/>
              </a:spcBef>
              <a:spcAft>
                <a:spcPts val="0"/>
              </a:spcAft>
              <a:buSzPts val="2400"/>
              <a:buChar char="●"/>
              <a:defRPr sz="2400"/>
            </a:lvl3pPr>
            <a:lvl4pPr indent="-355600" lvl="3" marL="1828800" algn="l">
              <a:spcBef>
                <a:spcPts val="300"/>
              </a:spcBef>
              <a:spcAft>
                <a:spcPts val="0"/>
              </a:spcAft>
              <a:buSzPts val="2000"/>
              <a:buChar char="●"/>
              <a:defRPr sz="2000"/>
            </a:lvl4pPr>
            <a:lvl5pPr indent="-355600" lvl="4" marL="2286000" algn="l">
              <a:spcBef>
                <a:spcPts val="300"/>
              </a:spcBef>
              <a:spcAft>
                <a:spcPts val="0"/>
              </a:spcAft>
              <a:buSzPts val="2000"/>
              <a:buChar char="▫"/>
              <a:defRPr sz="2000"/>
            </a:lvl5pPr>
            <a:lvl6pPr indent="-342900" lvl="5" marL="2743200" algn="l">
              <a:spcBef>
                <a:spcPts val="300"/>
              </a:spcBef>
              <a:spcAft>
                <a:spcPts val="0"/>
              </a:spcAft>
              <a:buSzPts val="1800"/>
              <a:buChar char="▫"/>
              <a:defRPr/>
            </a:lvl6pPr>
            <a:lvl7pPr indent="-342900" lvl="6" marL="3200400" algn="l">
              <a:spcBef>
                <a:spcPts val="300"/>
              </a:spcBef>
              <a:spcAft>
                <a:spcPts val="0"/>
              </a:spcAft>
              <a:buSzPts val="1800"/>
              <a:buChar char="▫"/>
              <a:defRPr/>
            </a:lvl7pPr>
            <a:lvl8pPr indent="-342900" lvl="7" marL="3657600" algn="l">
              <a:spcBef>
                <a:spcPts val="300"/>
              </a:spcBef>
              <a:spcAft>
                <a:spcPts val="0"/>
              </a:spcAft>
              <a:buSzPts val="1800"/>
              <a:buChar char="◦"/>
              <a:defRPr/>
            </a:lvl8pPr>
            <a:lvl9pPr indent="-342900" lvl="8" marL="4114800" algn="l">
              <a:spcBef>
                <a:spcPts val="300"/>
              </a:spcBef>
              <a:spcAft>
                <a:spcPts val="0"/>
              </a:spcAft>
              <a:buSzPts val="1800"/>
              <a:buChar char="◦"/>
              <a:defRPr/>
            </a:lvl9pPr>
          </a:lstStyle>
          <a:p/>
        </p:txBody>
      </p:sp>
      <p:sp>
        <p:nvSpPr>
          <p:cNvPr id="82" name="Google Shape;82;p72"/>
          <p:cNvSpPr txBox="1"/>
          <p:nvPr>
            <p:ph idx="10" type="dt"/>
          </p:nvPr>
        </p:nvSpPr>
        <p:spPr>
          <a:xfrm>
            <a:off x="6586536" y="612648"/>
            <a:ext cx="957264" cy="4572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72"/>
          <p:cNvSpPr txBox="1"/>
          <p:nvPr>
            <p:ph idx="11" type="ftr"/>
          </p:nvPr>
        </p:nvSpPr>
        <p:spPr>
          <a:xfrm>
            <a:off x="5257800" y="612648"/>
            <a:ext cx="1325880" cy="45720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72"/>
          <p:cNvSpPr txBox="1"/>
          <p:nvPr>
            <p:ph idx="12" type="sldNum"/>
          </p:nvPr>
        </p:nvSpPr>
        <p:spPr>
          <a:xfrm>
            <a:off x="8174736" y="2272"/>
            <a:ext cx="762000" cy="36576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85" name="Shape 85"/>
        <p:cNvGrpSpPr/>
        <p:nvPr/>
      </p:nvGrpSpPr>
      <p:grpSpPr>
        <a:xfrm>
          <a:off x="0" y="0"/>
          <a:ext cx="0" cy="0"/>
          <a:chOff x="0" y="0"/>
          <a:chExt cx="0" cy="0"/>
        </a:xfrm>
      </p:grpSpPr>
      <p:sp>
        <p:nvSpPr>
          <p:cNvPr id="86" name="Google Shape;86;p73"/>
          <p:cNvSpPr txBox="1"/>
          <p:nvPr>
            <p:ph type="title"/>
          </p:nvPr>
        </p:nvSpPr>
        <p:spPr>
          <a:xfrm rot="-5400000">
            <a:off x="3393017" y="3156577"/>
            <a:ext cx="4681637" cy="586803"/>
          </a:xfrm>
          <a:prstGeom prst="rect">
            <a:avLst/>
          </a:prstGeom>
          <a:noFill/>
          <a:ln>
            <a:noFill/>
          </a:ln>
        </p:spPr>
        <p:txBody>
          <a:bodyPr anchorCtr="0" anchor="t" bIns="45700" lIns="45700" spcFirstLastPara="1" rIns="45700" wrap="square" tIns="0">
            <a:normAutofit/>
          </a:bodyPr>
          <a:lstStyle>
            <a:lvl1pPr lvl="0" algn="ctr">
              <a:spcBef>
                <a:spcPts val="0"/>
              </a:spcBef>
              <a:spcAft>
                <a:spcPts val="0"/>
              </a:spcAft>
              <a:buClr>
                <a:schemeClr val="dk2"/>
              </a:buClr>
              <a:buSzPts val="2000"/>
              <a:buFont typeface="Trebuchet MS"/>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7" name="Google Shape;87;p73"/>
          <p:cNvSpPr/>
          <p:nvPr>
            <p:ph idx="2" type="pic"/>
          </p:nvPr>
        </p:nvSpPr>
        <p:spPr>
          <a:xfrm>
            <a:off x="403671" y="1143000"/>
            <a:ext cx="4572000" cy="4572000"/>
          </a:xfrm>
          <a:prstGeom prst="rect">
            <a:avLst/>
          </a:prstGeom>
          <a:solidFill>
            <a:srgbClr val="EAEAEA"/>
          </a:solidFill>
          <a:ln cap="flat" cmpd="sng" w="50800">
            <a:solidFill>
              <a:srgbClr val="FFFFFF"/>
            </a:solidFill>
            <a:prstDash val="solid"/>
            <a:miter lim="800000"/>
            <a:headEnd len="sm" w="sm" type="none"/>
            <a:tailEnd len="sm" w="sm" type="none"/>
          </a:ln>
          <a:effectLst>
            <a:outerShdw blurRad="57150" rotWithShape="0" algn="tl" dir="4800000" dist="31750">
              <a:srgbClr val="000000">
                <a:alpha val="24705"/>
              </a:srgbClr>
            </a:outerShdw>
          </a:effectLst>
        </p:spPr>
      </p:sp>
      <p:sp>
        <p:nvSpPr>
          <p:cNvPr id="88" name="Google Shape;88;p73"/>
          <p:cNvSpPr txBox="1"/>
          <p:nvPr>
            <p:ph idx="1" type="body"/>
          </p:nvPr>
        </p:nvSpPr>
        <p:spPr>
          <a:xfrm>
            <a:off x="6088443" y="3274308"/>
            <a:ext cx="2590800" cy="2516489"/>
          </a:xfrm>
          <a:prstGeom prst="rect">
            <a:avLst/>
          </a:prstGeom>
          <a:noFill/>
          <a:ln>
            <a:noFill/>
          </a:ln>
        </p:spPr>
        <p:txBody>
          <a:bodyPr anchorCtr="0" anchor="t" bIns="45700" lIns="0" spcFirstLastPara="1" rIns="45700" wrap="square" tIns="0">
            <a:normAutofit/>
          </a:bodyPr>
          <a:lstStyle>
            <a:lvl1pPr indent="-228600" lvl="0" marL="457200" algn="l">
              <a:lnSpc>
                <a:spcPct val="100000"/>
              </a:lnSpc>
              <a:spcBef>
                <a:spcPts val="0"/>
              </a:spcBef>
              <a:spcAft>
                <a:spcPts val="0"/>
              </a:spcAft>
              <a:buSzPts val="1300"/>
              <a:buFont typeface="Georgia"/>
              <a:buNone/>
              <a:defRPr sz="1300"/>
            </a:lvl1pPr>
            <a:lvl2pPr indent="-228600" lvl="1" marL="914400" algn="l">
              <a:spcBef>
                <a:spcPts val="300"/>
              </a:spcBef>
              <a:spcAft>
                <a:spcPts val="0"/>
              </a:spcAft>
              <a:buSzPts val="1200"/>
              <a:buFont typeface="Georgia"/>
              <a:buNone/>
              <a:defRPr sz="1200"/>
            </a:lvl2pPr>
            <a:lvl3pPr indent="-228600" lvl="2" marL="1371600" algn="l">
              <a:spcBef>
                <a:spcPts val="300"/>
              </a:spcBef>
              <a:spcAft>
                <a:spcPts val="0"/>
              </a:spcAft>
              <a:buSzPts val="1000"/>
              <a:buFont typeface="Georgia"/>
              <a:buNone/>
              <a:defRPr sz="1000"/>
            </a:lvl3pPr>
            <a:lvl4pPr indent="-228600" lvl="3" marL="1828800" algn="l">
              <a:spcBef>
                <a:spcPts val="300"/>
              </a:spcBef>
              <a:spcAft>
                <a:spcPts val="0"/>
              </a:spcAft>
              <a:buSzPts val="900"/>
              <a:buFont typeface="Georgia"/>
              <a:buNone/>
              <a:defRPr sz="900"/>
            </a:lvl4pPr>
            <a:lvl5pPr indent="-228600" lvl="4" marL="2286000" algn="l">
              <a:spcBef>
                <a:spcPts val="300"/>
              </a:spcBef>
              <a:spcAft>
                <a:spcPts val="0"/>
              </a:spcAft>
              <a:buSzPts val="900"/>
              <a:buFont typeface="Georgia"/>
              <a:buNone/>
              <a:defRPr sz="900"/>
            </a:lvl5pPr>
            <a:lvl6pPr indent="-342900" lvl="5" marL="2743200" algn="l">
              <a:spcBef>
                <a:spcPts val="300"/>
              </a:spcBef>
              <a:spcAft>
                <a:spcPts val="0"/>
              </a:spcAft>
              <a:buSzPts val="1800"/>
              <a:buChar char="▫"/>
              <a:defRPr/>
            </a:lvl6pPr>
            <a:lvl7pPr indent="-342900" lvl="6" marL="3200400" algn="l">
              <a:spcBef>
                <a:spcPts val="300"/>
              </a:spcBef>
              <a:spcAft>
                <a:spcPts val="0"/>
              </a:spcAft>
              <a:buSzPts val="1800"/>
              <a:buChar char="▫"/>
              <a:defRPr/>
            </a:lvl7pPr>
            <a:lvl8pPr indent="-342900" lvl="7" marL="3657600" algn="l">
              <a:spcBef>
                <a:spcPts val="300"/>
              </a:spcBef>
              <a:spcAft>
                <a:spcPts val="0"/>
              </a:spcAft>
              <a:buSzPts val="1800"/>
              <a:buChar char="◦"/>
              <a:defRPr/>
            </a:lvl8pPr>
            <a:lvl9pPr indent="-342900" lvl="8" marL="4114800" algn="l">
              <a:spcBef>
                <a:spcPts val="300"/>
              </a:spcBef>
              <a:spcAft>
                <a:spcPts val="0"/>
              </a:spcAft>
              <a:buSzPts val="1800"/>
              <a:buChar char="◦"/>
              <a:defRPr/>
            </a:lvl9pPr>
          </a:lstStyle>
          <a:p/>
        </p:txBody>
      </p:sp>
      <p:sp>
        <p:nvSpPr>
          <p:cNvPr id="89" name="Google Shape;89;p73"/>
          <p:cNvSpPr txBox="1"/>
          <p:nvPr>
            <p:ph idx="10" type="dt"/>
          </p:nvPr>
        </p:nvSpPr>
        <p:spPr>
          <a:xfrm>
            <a:off x="6586536" y="612648"/>
            <a:ext cx="957264" cy="4572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73"/>
          <p:cNvSpPr txBox="1"/>
          <p:nvPr>
            <p:ph idx="11" type="ftr"/>
          </p:nvPr>
        </p:nvSpPr>
        <p:spPr>
          <a:xfrm>
            <a:off x="5257800" y="612648"/>
            <a:ext cx="1325880" cy="45720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73"/>
          <p:cNvSpPr txBox="1"/>
          <p:nvPr>
            <p:ph idx="12" type="sldNum"/>
          </p:nvPr>
        </p:nvSpPr>
        <p:spPr>
          <a:xfrm>
            <a:off x="8174736" y="2272"/>
            <a:ext cx="762000" cy="36576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92" name="Shape 92"/>
        <p:cNvGrpSpPr/>
        <p:nvPr/>
      </p:nvGrpSpPr>
      <p:grpSpPr>
        <a:xfrm>
          <a:off x="0" y="0"/>
          <a:ext cx="0" cy="0"/>
          <a:chOff x="0" y="0"/>
          <a:chExt cx="0" cy="0"/>
        </a:xfrm>
      </p:grpSpPr>
      <p:sp>
        <p:nvSpPr>
          <p:cNvPr id="93" name="Google Shape;93;p74"/>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74"/>
          <p:cNvSpPr txBox="1"/>
          <p:nvPr>
            <p:ph idx="1" type="body"/>
          </p:nvPr>
        </p:nvSpPr>
        <p:spPr>
          <a:xfrm rot="5400000">
            <a:off x="2409444" y="297180"/>
            <a:ext cx="4325112"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00"/>
              </a:spcBef>
              <a:spcAft>
                <a:spcPts val="0"/>
              </a:spcAft>
              <a:buSzPts val="1800"/>
              <a:buChar char="•"/>
              <a:defRPr/>
            </a:lvl1pPr>
            <a:lvl2pPr indent="-342900" lvl="1" marL="914400" algn="l">
              <a:spcBef>
                <a:spcPts val="300"/>
              </a:spcBef>
              <a:spcAft>
                <a:spcPts val="0"/>
              </a:spcAft>
              <a:buSzPts val="1800"/>
              <a:buChar char="▫"/>
              <a:defRPr/>
            </a:lvl2pPr>
            <a:lvl3pPr indent="-342900" lvl="2" marL="1371600" algn="l">
              <a:spcBef>
                <a:spcPts val="300"/>
              </a:spcBef>
              <a:spcAft>
                <a:spcPts val="0"/>
              </a:spcAft>
              <a:buSzPts val="1800"/>
              <a:buChar char="●"/>
              <a:defRPr/>
            </a:lvl3pPr>
            <a:lvl4pPr indent="-342900" lvl="3" marL="1828800" algn="l">
              <a:spcBef>
                <a:spcPts val="300"/>
              </a:spcBef>
              <a:spcAft>
                <a:spcPts val="0"/>
              </a:spcAft>
              <a:buSzPts val="1800"/>
              <a:buChar char="●"/>
              <a:defRPr/>
            </a:lvl4pPr>
            <a:lvl5pPr indent="-342900" lvl="4" marL="2286000" algn="l">
              <a:spcBef>
                <a:spcPts val="300"/>
              </a:spcBef>
              <a:spcAft>
                <a:spcPts val="0"/>
              </a:spcAft>
              <a:buSzPts val="1800"/>
              <a:buChar char="▫"/>
              <a:defRPr/>
            </a:lvl5pPr>
            <a:lvl6pPr indent="-342900" lvl="5" marL="2743200" algn="l">
              <a:spcBef>
                <a:spcPts val="300"/>
              </a:spcBef>
              <a:spcAft>
                <a:spcPts val="0"/>
              </a:spcAft>
              <a:buSzPts val="1800"/>
              <a:buChar char="▫"/>
              <a:defRPr/>
            </a:lvl6pPr>
            <a:lvl7pPr indent="-342900" lvl="6" marL="3200400" algn="l">
              <a:spcBef>
                <a:spcPts val="300"/>
              </a:spcBef>
              <a:spcAft>
                <a:spcPts val="0"/>
              </a:spcAft>
              <a:buSzPts val="1800"/>
              <a:buChar char="▫"/>
              <a:defRPr/>
            </a:lvl7pPr>
            <a:lvl8pPr indent="-342900" lvl="7" marL="3657600" algn="l">
              <a:spcBef>
                <a:spcPts val="300"/>
              </a:spcBef>
              <a:spcAft>
                <a:spcPts val="0"/>
              </a:spcAft>
              <a:buSzPts val="1800"/>
              <a:buChar char="◦"/>
              <a:defRPr/>
            </a:lvl8pPr>
            <a:lvl9pPr indent="-342900" lvl="8" marL="4114800" algn="l">
              <a:spcBef>
                <a:spcPts val="300"/>
              </a:spcBef>
              <a:spcAft>
                <a:spcPts val="0"/>
              </a:spcAft>
              <a:buSzPts val="1800"/>
              <a:buChar char="◦"/>
              <a:defRPr/>
            </a:lvl9pPr>
          </a:lstStyle>
          <a:p/>
        </p:txBody>
      </p:sp>
      <p:sp>
        <p:nvSpPr>
          <p:cNvPr id="95" name="Google Shape;95;p74"/>
          <p:cNvSpPr txBox="1"/>
          <p:nvPr>
            <p:ph idx="10" type="dt"/>
          </p:nvPr>
        </p:nvSpPr>
        <p:spPr>
          <a:xfrm>
            <a:off x="6586536" y="612648"/>
            <a:ext cx="957264" cy="4572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74"/>
          <p:cNvSpPr txBox="1"/>
          <p:nvPr>
            <p:ph idx="11" type="ftr"/>
          </p:nvPr>
        </p:nvSpPr>
        <p:spPr>
          <a:xfrm>
            <a:off x="5257800" y="612648"/>
            <a:ext cx="1325880" cy="45720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7" name="Google Shape;97;p74"/>
          <p:cNvSpPr txBox="1"/>
          <p:nvPr>
            <p:ph idx="12" type="sldNum"/>
          </p:nvPr>
        </p:nvSpPr>
        <p:spPr>
          <a:xfrm>
            <a:off x="8174736" y="2272"/>
            <a:ext cx="762000" cy="36576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98" name="Shape 98"/>
        <p:cNvGrpSpPr/>
        <p:nvPr/>
      </p:nvGrpSpPr>
      <p:grpSpPr>
        <a:xfrm>
          <a:off x="0" y="0"/>
          <a:ext cx="0" cy="0"/>
          <a:chOff x="0" y="0"/>
          <a:chExt cx="0" cy="0"/>
        </a:xfrm>
      </p:grpSpPr>
      <p:sp>
        <p:nvSpPr>
          <p:cNvPr id="99" name="Google Shape;99;p75"/>
          <p:cNvSpPr txBox="1"/>
          <p:nvPr>
            <p:ph type="title"/>
          </p:nvPr>
        </p:nvSpPr>
        <p:spPr>
          <a:xfrm rot="5400000">
            <a:off x="4991100" y="2933700"/>
            <a:ext cx="5486400" cy="1905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0" name="Google Shape;100;p75"/>
          <p:cNvSpPr txBox="1"/>
          <p:nvPr>
            <p:ph idx="1" type="body"/>
          </p:nvPr>
        </p:nvSpPr>
        <p:spPr>
          <a:xfrm rot="5400000">
            <a:off x="838200" y="762000"/>
            <a:ext cx="5486400" cy="6248400"/>
          </a:xfrm>
          <a:prstGeom prst="rect">
            <a:avLst/>
          </a:prstGeom>
          <a:noFill/>
          <a:ln>
            <a:noFill/>
          </a:ln>
        </p:spPr>
        <p:txBody>
          <a:bodyPr anchorCtr="0" anchor="t" bIns="45700" lIns="91425" spcFirstLastPara="1" rIns="91425" wrap="square" tIns="45700">
            <a:normAutofit/>
          </a:bodyPr>
          <a:lstStyle>
            <a:lvl1pPr indent="-342900" lvl="0" marL="457200" algn="l">
              <a:spcBef>
                <a:spcPts val="300"/>
              </a:spcBef>
              <a:spcAft>
                <a:spcPts val="0"/>
              </a:spcAft>
              <a:buSzPts val="1800"/>
              <a:buChar char="•"/>
              <a:defRPr/>
            </a:lvl1pPr>
            <a:lvl2pPr indent="-342900" lvl="1" marL="914400" algn="l">
              <a:spcBef>
                <a:spcPts val="300"/>
              </a:spcBef>
              <a:spcAft>
                <a:spcPts val="0"/>
              </a:spcAft>
              <a:buSzPts val="1800"/>
              <a:buChar char="▫"/>
              <a:defRPr/>
            </a:lvl2pPr>
            <a:lvl3pPr indent="-342900" lvl="2" marL="1371600" algn="l">
              <a:spcBef>
                <a:spcPts val="300"/>
              </a:spcBef>
              <a:spcAft>
                <a:spcPts val="0"/>
              </a:spcAft>
              <a:buSzPts val="1800"/>
              <a:buChar char="●"/>
              <a:defRPr/>
            </a:lvl3pPr>
            <a:lvl4pPr indent="-342900" lvl="3" marL="1828800" algn="l">
              <a:spcBef>
                <a:spcPts val="300"/>
              </a:spcBef>
              <a:spcAft>
                <a:spcPts val="0"/>
              </a:spcAft>
              <a:buSzPts val="1800"/>
              <a:buChar char="●"/>
              <a:defRPr/>
            </a:lvl4pPr>
            <a:lvl5pPr indent="-342900" lvl="4" marL="2286000" algn="l">
              <a:spcBef>
                <a:spcPts val="300"/>
              </a:spcBef>
              <a:spcAft>
                <a:spcPts val="0"/>
              </a:spcAft>
              <a:buSzPts val="1800"/>
              <a:buChar char="▫"/>
              <a:defRPr/>
            </a:lvl5pPr>
            <a:lvl6pPr indent="-342900" lvl="5" marL="2743200" algn="l">
              <a:spcBef>
                <a:spcPts val="300"/>
              </a:spcBef>
              <a:spcAft>
                <a:spcPts val="0"/>
              </a:spcAft>
              <a:buSzPts val="1800"/>
              <a:buChar char="▫"/>
              <a:defRPr/>
            </a:lvl6pPr>
            <a:lvl7pPr indent="-342900" lvl="6" marL="3200400" algn="l">
              <a:spcBef>
                <a:spcPts val="300"/>
              </a:spcBef>
              <a:spcAft>
                <a:spcPts val="0"/>
              </a:spcAft>
              <a:buSzPts val="1800"/>
              <a:buChar char="▫"/>
              <a:defRPr/>
            </a:lvl7pPr>
            <a:lvl8pPr indent="-342900" lvl="7" marL="3657600" algn="l">
              <a:spcBef>
                <a:spcPts val="300"/>
              </a:spcBef>
              <a:spcAft>
                <a:spcPts val="0"/>
              </a:spcAft>
              <a:buSzPts val="1800"/>
              <a:buChar char="◦"/>
              <a:defRPr/>
            </a:lvl8pPr>
            <a:lvl9pPr indent="-342900" lvl="8" marL="4114800" algn="l">
              <a:spcBef>
                <a:spcPts val="300"/>
              </a:spcBef>
              <a:spcAft>
                <a:spcPts val="0"/>
              </a:spcAft>
              <a:buSzPts val="1800"/>
              <a:buChar char="◦"/>
              <a:defRPr/>
            </a:lvl9pPr>
          </a:lstStyle>
          <a:p/>
        </p:txBody>
      </p:sp>
      <p:sp>
        <p:nvSpPr>
          <p:cNvPr id="101" name="Google Shape;101;p75"/>
          <p:cNvSpPr txBox="1"/>
          <p:nvPr>
            <p:ph idx="10" type="dt"/>
          </p:nvPr>
        </p:nvSpPr>
        <p:spPr>
          <a:xfrm>
            <a:off x="6586536" y="612648"/>
            <a:ext cx="957264" cy="4572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2" name="Google Shape;102;p75"/>
          <p:cNvSpPr txBox="1"/>
          <p:nvPr>
            <p:ph idx="11" type="ftr"/>
          </p:nvPr>
        </p:nvSpPr>
        <p:spPr>
          <a:xfrm>
            <a:off x="5257800" y="612648"/>
            <a:ext cx="1325880" cy="45720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3" name="Google Shape;103;p75"/>
          <p:cNvSpPr txBox="1"/>
          <p:nvPr>
            <p:ph idx="12" type="sldNum"/>
          </p:nvPr>
        </p:nvSpPr>
        <p:spPr>
          <a:xfrm>
            <a:off x="8174736" y="2272"/>
            <a:ext cx="762000" cy="36576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64"/>
          <p:cNvSpPr/>
          <p:nvPr/>
        </p:nvSpPr>
        <p:spPr>
          <a:xfrm>
            <a:off x="1" y="366818"/>
            <a:ext cx="9144000" cy="84407"/>
          </a:xfrm>
          <a:prstGeom prst="rect">
            <a:avLst/>
          </a:prstGeom>
          <a:solidFill>
            <a:schemeClr val="accent2">
              <a:alpha val="4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7" name="Google Shape;7;p64"/>
          <p:cNvSpPr/>
          <p:nvPr/>
        </p:nvSpPr>
        <p:spPr>
          <a:xfrm>
            <a:off x="0" y="-1"/>
            <a:ext cx="9144000" cy="310663"/>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8" name="Google Shape;8;p64"/>
          <p:cNvSpPr/>
          <p:nvPr/>
        </p:nvSpPr>
        <p:spPr>
          <a:xfrm>
            <a:off x="0" y="308276"/>
            <a:ext cx="9144001" cy="91441"/>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9" name="Google Shape;9;p64"/>
          <p:cNvSpPr/>
          <p:nvPr/>
        </p:nvSpPr>
        <p:spPr>
          <a:xfrm flipH="1" rot="10800000">
            <a:off x="5410182" y="360246"/>
            <a:ext cx="3733819" cy="91087"/>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10" name="Google Shape;10;p64"/>
          <p:cNvSpPr/>
          <p:nvPr/>
        </p:nvSpPr>
        <p:spPr>
          <a:xfrm flipH="1" rot="10800000">
            <a:off x="5410200" y="440112"/>
            <a:ext cx="3733801" cy="180035"/>
          </a:xfrm>
          <a:prstGeom prst="rect">
            <a:avLst/>
          </a:prstGeom>
          <a:solidFill>
            <a:schemeClr val="accent2">
              <a:alpha val="4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11" name="Google Shape;11;p64"/>
          <p:cNvSpPr/>
          <p:nvPr/>
        </p:nvSpPr>
        <p:spPr>
          <a:xfrm>
            <a:off x="5407339" y="497504"/>
            <a:ext cx="3063240" cy="27432"/>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12" name="Google Shape;12;p64"/>
          <p:cNvSpPr/>
          <p:nvPr/>
        </p:nvSpPr>
        <p:spPr>
          <a:xfrm>
            <a:off x="7373646" y="588943"/>
            <a:ext cx="1600200" cy="36576"/>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13" name="Google Shape;13;p64"/>
          <p:cNvSpPr/>
          <p:nvPr/>
        </p:nvSpPr>
        <p:spPr>
          <a:xfrm>
            <a:off x="9084966" y="-2001"/>
            <a:ext cx="57626" cy="621792"/>
          </a:xfrm>
          <a:prstGeom prst="rect">
            <a:avLst/>
          </a:prstGeom>
          <a:solidFill>
            <a:srgbClr val="FFFFFF">
              <a:alpha val="64705"/>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14" name="Google Shape;14;p64"/>
          <p:cNvSpPr/>
          <p:nvPr/>
        </p:nvSpPr>
        <p:spPr>
          <a:xfrm>
            <a:off x="9044481" y="-2001"/>
            <a:ext cx="27432" cy="621792"/>
          </a:xfrm>
          <a:prstGeom prst="rect">
            <a:avLst/>
          </a:prstGeom>
          <a:solidFill>
            <a:srgbClr val="FFFFFF">
              <a:alpha val="64705"/>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15" name="Google Shape;15;p64"/>
          <p:cNvSpPr/>
          <p:nvPr/>
        </p:nvSpPr>
        <p:spPr>
          <a:xfrm>
            <a:off x="9025428" y="-2001"/>
            <a:ext cx="9144" cy="621792"/>
          </a:xfrm>
          <a:prstGeom prst="rect">
            <a:avLst/>
          </a:prstGeom>
          <a:solidFill>
            <a:srgbClr val="FFFFFF">
              <a:alpha val="6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16" name="Google Shape;16;p64"/>
          <p:cNvSpPr/>
          <p:nvPr/>
        </p:nvSpPr>
        <p:spPr>
          <a:xfrm>
            <a:off x="8975423" y="-2001"/>
            <a:ext cx="27432" cy="621792"/>
          </a:xfrm>
          <a:prstGeom prst="rect">
            <a:avLst/>
          </a:prstGeom>
          <a:solidFill>
            <a:srgbClr val="FFFFFF">
              <a:alpha val="4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17" name="Google Shape;17;p64"/>
          <p:cNvSpPr/>
          <p:nvPr/>
        </p:nvSpPr>
        <p:spPr>
          <a:xfrm>
            <a:off x="8915677" y="380"/>
            <a:ext cx="54864" cy="585216"/>
          </a:xfrm>
          <a:prstGeom prst="rect">
            <a:avLst/>
          </a:prstGeom>
          <a:solidFill>
            <a:srgbClr val="FFFFFF">
              <a:alpha val="2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18" name="Google Shape;18;p64"/>
          <p:cNvSpPr/>
          <p:nvPr/>
        </p:nvSpPr>
        <p:spPr>
          <a:xfrm>
            <a:off x="8873475" y="380"/>
            <a:ext cx="9144" cy="585216"/>
          </a:xfrm>
          <a:prstGeom prst="rect">
            <a:avLst/>
          </a:prstGeom>
          <a:solidFill>
            <a:srgbClr val="FFFFFF">
              <a:alpha val="29803"/>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19" name="Google Shape;19;p64"/>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lvl1pPr lvl="0" marR="0" rtl="0" algn="l">
              <a:spcBef>
                <a:spcPts val="0"/>
              </a:spcBef>
              <a:spcAft>
                <a:spcPts val="0"/>
              </a:spcAft>
              <a:buClr>
                <a:schemeClr val="dk2"/>
              </a:buClr>
              <a:buSzPts val="4000"/>
              <a:buFont typeface="Trebuchet MS"/>
              <a:buNone/>
              <a:defRPr b="0" i="0" sz="4000" u="none" cap="none" strike="noStrike">
                <a:solidFill>
                  <a:schemeClr val="dk2"/>
                </a:solidFill>
                <a:latin typeface="Trebuchet MS"/>
                <a:ea typeface="Trebuchet MS"/>
                <a:cs typeface="Trebuchet MS"/>
                <a:sym typeface="Trebuchet M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0" name="Google Shape;20;p64"/>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a:bodyPr>
          <a:lstStyle>
            <a:lvl1pPr indent="-406400" lvl="0" marL="457200" marR="0" rtl="0" algn="l">
              <a:spcBef>
                <a:spcPts val="300"/>
              </a:spcBef>
              <a:spcAft>
                <a:spcPts val="0"/>
              </a:spcAft>
              <a:buClr>
                <a:schemeClr val="accent3"/>
              </a:buClr>
              <a:buSzPts val="2800"/>
              <a:buFont typeface="Georgia"/>
              <a:buChar char="•"/>
              <a:defRPr b="0" i="0" sz="2800" u="none" cap="none" strike="noStrike">
                <a:solidFill>
                  <a:schemeClr val="dk1"/>
                </a:solidFill>
                <a:latin typeface="Georgia"/>
                <a:ea typeface="Georgia"/>
                <a:cs typeface="Georgia"/>
                <a:sym typeface="Georgia"/>
              </a:defRPr>
            </a:lvl1pPr>
            <a:lvl2pPr indent="-393700" lvl="1" marL="914400" marR="0" rtl="0" algn="l">
              <a:spcBef>
                <a:spcPts val="300"/>
              </a:spcBef>
              <a:spcAft>
                <a:spcPts val="0"/>
              </a:spcAft>
              <a:buClr>
                <a:schemeClr val="accent2"/>
              </a:buClr>
              <a:buSzPts val="2600"/>
              <a:buFont typeface="Georgia"/>
              <a:buChar char="▫"/>
              <a:defRPr b="0" i="0" sz="2600" u="none" cap="none" strike="noStrike">
                <a:solidFill>
                  <a:schemeClr val="accent2"/>
                </a:solidFill>
                <a:latin typeface="Georgia"/>
                <a:ea typeface="Georgia"/>
                <a:cs typeface="Georgia"/>
                <a:sym typeface="Georgia"/>
              </a:defRPr>
            </a:lvl2pPr>
            <a:lvl3pPr indent="-381000" lvl="2" marL="1371600" marR="0" rtl="0" algn="l">
              <a:spcBef>
                <a:spcPts val="300"/>
              </a:spcBef>
              <a:spcAft>
                <a:spcPts val="0"/>
              </a:spcAft>
              <a:buClr>
                <a:schemeClr val="accent1"/>
              </a:buClr>
              <a:buSzPts val="2400"/>
              <a:buFont typeface="Noto Sans Symbols"/>
              <a:buChar char="●"/>
              <a:defRPr b="0" i="0" sz="2400" u="none" cap="none" strike="noStrike">
                <a:solidFill>
                  <a:schemeClr val="accent1"/>
                </a:solidFill>
                <a:latin typeface="Georgia"/>
                <a:ea typeface="Georgia"/>
                <a:cs typeface="Georgia"/>
                <a:sym typeface="Georgia"/>
              </a:defRPr>
            </a:lvl3pPr>
            <a:lvl4pPr indent="-368300" lvl="3" marL="1828800" marR="0" rtl="0" algn="l">
              <a:spcBef>
                <a:spcPts val="300"/>
              </a:spcBef>
              <a:spcAft>
                <a:spcPts val="0"/>
              </a:spcAft>
              <a:buClr>
                <a:schemeClr val="accent1"/>
              </a:buClr>
              <a:buSzPts val="2200"/>
              <a:buFont typeface="Noto Sans Symbols"/>
              <a:buChar char="●"/>
              <a:defRPr b="0" i="0" sz="2200" u="none" cap="none" strike="noStrike">
                <a:solidFill>
                  <a:schemeClr val="accent1"/>
                </a:solidFill>
                <a:latin typeface="Georgia"/>
                <a:ea typeface="Georgia"/>
                <a:cs typeface="Georgia"/>
                <a:sym typeface="Georgia"/>
              </a:defRPr>
            </a:lvl4pPr>
            <a:lvl5pPr indent="-355600" lvl="4" marL="2286000" marR="0" rtl="0" algn="l">
              <a:spcBef>
                <a:spcPts val="300"/>
              </a:spcBef>
              <a:spcAft>
                <a:spcPts val="0"/>
              </a:spcAft>
              <a:buClr>
                <a:schemeClr val="accent3"/>
              </a:buClr>
              <a:buSzPts val="2000"/>
              <a:buFont typeface="Georgia"/>
              <a:buChar char="▫"/>
              <a:defRPr b="0" i="0" sz="2000" u="none" cap="none" strike="noStrike">
                <a:solidFill>
                  <a:schemeClr val="accent3"/>
                </a:solidFill>
                <a:latin typeface="Georgia"/>
                <a:ea typeface="Georgia"/>
                <a:cs typeface="Georgia"/>
                <a:sym typeface="Georgia"/>
              </a:defRPr>
            </a:lvl5pPr>
            <a:lvl6pPr indent="-342900" lvl="5" marL="2743200" marR="0" rtl="0" algn="l">
              <a:spcBef>
                <a:spcPts val="300"/>
              </a:spcBef>
              <a:spcAft>
                <a:spcPts val="0"/>
              </a:spcAft>
              <a:buClr>
                <a:schemeClr val="accent3"/>
              </a:buClr>
              <a:buSzPts val="1800"/>
              <a:buFont typeface="Georgia"/>
              <a:buChar char="▫"/>
              <a:defRPr b="0" i="0" sz="1800" u="none" cap="none" strike="noStrike">
                <a:solidFill>
                  <a:schemeClr val="accent3"/>
                </a:solidFill>
                <a:latin typeface="Georgia"/>
                <a:ea typeface="Georgia"/>
                <a:cs typeface="Georgia"/>
                <a:sym typeface="Georgia"/>
              </a:defRPr>
            </a:lvl6pPr>
            <a:lvl7pPr indent="-330200" lvl="6" marL="3200400" marR="0" rtl="0" algn="l">
              <a:spcBef>
                <a:spcPts val="300"/>
              </a:spcBef>
              <a:spcAft>
                <a:spcPts val="0"/>
              </a:spcAft>
              <a:buClr>
                <a:schemeClr val="accent3"/>
              </a:buClr>
              <a:buSzPts val="1600"/>
              <a:buFont typeface="Georgia"/>
              <a:buChar char="▫"/>
              <a:defRPr b="0" i="0" sz="1600" u="none" cap="none" strike="noStrike">
                <a:solidFill>
                  <a:schemeClr val="accent3"/>
                </a:solidFill>
                <a:latin typeface="Georgia"/>
                <a:ea typeface="Georgia"/>
                <a:cs typeface="Georgia"/>
                <a:sym typeface="Georgia"/>
              </a:defRPr>
            </a:lvl7pPr>
            <a:lvl8pPr indent="-323850" lvl="7" marL="3657600" marR="0" rtl="0" algn="l">
              <a:spcBef>
                <a:spcPts val="300"/>
              </a:spcBef>
              <a:spcAft>
                <a:spcPts val="0"/>
              </a:spcAft>
              <a:buClr>
                <a:schemeClr val="accent3"/>
              </a:buClr>
              <a:buSzPts val="1500"/>
              <a:buFont typeface="Georgia"/>
              <a:buChar char="◦"/>
              <a:defRPr b="0" i="0" sz="1500" u="none" cap="none" strike="noStrike">
                <a:solidFill>
                  <a:schemeClr val="accent3"/>
                </a:solidFill>
                <a:latin typeface="Georgia"/>
                <a:ea typeface="Georgia"/>
                <a:cs typeface="Georgia"/>
                <a:sym typeface="Georgia"/>
              </a:defRPr>
            </a:lvl8pPr>
            <a:lvl9pPr indent="-317500" lvl="8" marL="4114800" marR="0" rtl="0" algn="l">
              <a:spcBef>
                <a:spcPts val="300"/>
              </a:spcBef>
              <a:spcAft>
                <a:spcPts val="0"/>
              </a:spcAft>
              <a:buClr>
                <a:schemeClr val="accent3"/>
              </a:buClr>
              <a:buSzPts val="1400"/>
              <a:buFont typeface="Georgia"/>
              <a:buChar char="◦"/>
              <a:defRPr b="0" i="0" sz="1400" u="none" cap="none" strike="noStrike">
                <a:solidFill>
                  <a:schemeClr val="accent3"/>
                </a:solidFill>
                <a:latin typeface="Georgia"/>
                <a:ea typeface="Georgia"/>
                <a:cs typeface="Georgia"/>
                <a:sym typeface="Georgia"/>
              </a:defRPr>
            </a:lvl9pPr>
          </a:lstStyle>
          <a:p/>
        </p:txBody>
      </p:sp>
      <p:sp>
        <p:nvSpPr>
          <p:cNvPr id="21" name="Google Shape;21;p64"/>
          <p:cNvSpPr txBox="1"/>
          <p:nvPr>
            <p:ph idx="10" type="dt"/>
          </p:nvPr>
        </p:nvSpPr>
        <p:spPr>
          <a:xfrm>
            <a:off x="6586536" y="612648"/>
            <a:ext cx="957264" cy="457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800" u="none" cap="none" strike="noStrike">
                <a:solidFill>
                  <a:schemeClr val="accent2"/>
                </a:solidFill>
                <a:latin typeface="Georgia"/>
                <a:ea typeface="Georgia"/>
                <a:cs typeface="Georgia"/>
                <a:sym typeface="Georgia"/>
              </a:defRPr>
            </a:lvl1pPr>
            <a:lvl2pPr lvl="1"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2pPr>
            <a:lvl3pPr lvl="2"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3pPr>
            <a:lvl4pPr lvl="3"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4pPr>
            <a:lvl5pPr lvl="4"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5pPr>
            <a:lvl6pPr lvl="5"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6pPr>
            <a:lvl7pPr lvl="6"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7pPr>
            <a:lvl8pPr lvl="7"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8pPr>
            <a:lvl9pPr lvl="8"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9pPr>
          </a:lstStyle>
          <a:p/>
        </p:txBody>
      </p:sp>
      <p:sp>
        <p:nvSpPr>
          <p:cNvPr id="22" name="Google Shape;22;p64"/>
          <p:cNvSpPr txBox="1"/>
          <p:nvPr>
            <p:ph idx="11" type="ftr"/>
          </p:nvPr>
        </p:nvSpPr>
        <p:spPr>
          <a:xfrm>
            <a:off x="5257800" y="612648"/>
            <a:ext cx="1325880" cy="457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800" u="none" cap="none" strike="noStrike">
                <a:solidFill>
                  <a:schemeClr val="accent2"/>
                </a:solidFill>
                <a:latin typeface="Georgia"/>
                <a:ea typeface="Georgia"/>
                <a:cs typeface="Georgia"/>
                <a:sym typeface="Georgia"/>
              </a:defRPr>
            </a:lvl1pPr>
            <a:lvl2pPr lvl="1"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2pPr>
            <a:lvl3pPr lvl="2"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3pPr>
            <a:lvl4pPr lvl="3"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4pPr>
            <a:lvl5pPr lvl="4"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5pPr>
            <a:lvl6pPr lvl="5"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6pPr>
            <a:lvl7pPr lvl="6"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7pPr>
            <a:lvl8pPr lvl="7"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8pPr>
            <a:lvl9pPr lvl="8"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9pPr>
          </a:lstStyle>
          <a:p/>
        </p:txBody>
      </p:sp>
      <p:sp>
        <p:nvSpPr>
          <p:cNvPr id="23" name="Google Shape;23;p64"/>
          <p:cNvSpPr txBox="1"/>
          <p:nvPr>
            <p:ph idx="12" type="sldNum"/>
          </p:nvPr>
        </p:nvSpPr>
        <p:spPr>
          <a:xfrm>
            <a:off x="8174736" y="2272"/>
            <a:ext cx="762000" cy="365760"/>
          </a:xfrm>
          <a:prstGeom prst="rect">
            <a:avLst/>
          </a:prstGeom>
          <a:noFill/>
          <a:ln>
            <a:noFill/>
          </a:ln>
        </p:spPr>
        <p:txBody>
          <a:bodyPr anchorCtr="0" anchor="b" bIns="45700" lIns="91425" spcFirstLastPara="1" rIns="91425" wrap="square" tIns="45700">
            <a:noAutofit/>
          </a:bodyPr>
          <a:lstStyle>
            <a:lvl1pPr indent="0" lvl="0" marL="0" marR="0" rtl="0" algn="r">
              <a:spcBef>
                <a:spcPts val="0"/>
              </a:spcBef>
              <a:buNone/>
              <a:defRPr b="0" i="0" sz="1800" u="none" cap="none" strike="noStrike">
                <a:solidFill>
                  <a:srgbClr val="FFFFFF"/>
                </a:solidFill>
                <a:latin typeface="Georgia"/>
                <a:ea typeface="Georgia"/>
                <a:cs typeface="Georgia"/>
                <a:sym typeface="Georgia"/>
              </a:defRPr>
            </a:lvl1pPr>
            <a:lvl2pPr indent="0" lvl="1" marL="0" marR="0" rtl="0" algn="r">
              <a:spcBef>
                <a:spcPts val="0"/>
              </a:spcBef>
              <a:buNone/>
              <a:defRPr b="0" i="0" sz="1800" u="none" cap="none" strike="noStrike">
                <a:solidFill>
                  <a:srgbClr val="FFFFFF"/>
                </a:solidFill>
                <a:latin typeface="Georgia"/>
                <a:ea typeface="Georgia"/>
                <a:cs typeface="Georgia"/>
                <a:sym typeface="Georgia"/>
              </a:defRPr>
            </a:lvl2pPr>
            <a:lvl3pPr indent="0" lvl="2" marL="0" marR="0" rtl="0" algn="r">
              <a:spcBef>
                <a:spcPts val="0"/>
              </a:spcBef>
              <a:buNone/>
              <a:defRPr b="0" i="0" sz="1800" u="none" cap="none" strike="noStrike">
                <a:solidFill>
                  <a:srgbClr val="FFFFFF"/>
                </a:solidFill>
                <a:latin typeface="Georgia"/>
                <a:ea typeface="Georgia"/>
                <a:cs typeface="Georgia"/>
                <a:sym typeface="Georgia"/>
              </a:defRPr>
            </a:lvl3pPr>
            <a:lvl4pPr indent="0" lvl="3" marL="0" marR="0" rtl="0" algn="r">
              <a:spcBef>
                <a:spcPts val="0"/>
              </a:spcBef>
              <a:buNone/>
              <a:defRPr b="0" i="0" sz="1800" u="none" cap="none" strike="noStrike">
                <a:solidFill>
                  <a:srgbClr val="FFFFFF"/>
                </a:solidFill>
                <a:latin typeface="Georgia"/>
                <a:ea typeface="Georgia"/>
                <a:cs typeface="Georgia"/>
                <a:sym typeface="Georgia"/>
              </a:defRPr>
            </a:lvl4pPr>
            <a:lvl5pPr indent="0" lvl="4" marL="0" marR="0" rtl="0" algn="r">
              <a:spcBef>
                <a:spcPts val="0"/>
              </a:spcBef>
              <a:buNone/>
              <a:defRPr b="0" i="0" sz="1800" u="none" cap="none" strike="noStrike">
                <a:solidFill>
                  <a:srgbClr val="FFFFFF"/>
                </a:solidFill>
                <a:latin typeface="Georgia"/>
                <a:ea typeface="Georgia"/>
                <a:cs typeface="Georgia"/>
                <a:sym typeface="Georgia"/>
              </a:defRPr>
            </a:lvl5pPr>
            <a:lvl6pPr indent="0" lvl="5" marL="0" marR="0" rtl="0" algn="r">
              <a:spcBef>
                <a:spcPts val="0"/>
              </a:spcBef>
              <a:buNone/>
              <a:defRPr b="0" i="0" sz="1800" u="none" cap="none" strike="noStrike">
                <a:solidFill>
                  <a:srgbClr val="FFFFFF"/>
                </a:solidFill>
                <a:latin typeface="Georgia"/>
                <a:ea typeface="Georgia"/>
                <a:cs typeface="Georgia"/>
                <a:sym typeface="Georgia"/>
              </a:defRPr>
            </a:lvl6pPr>
            <a:lvl7pPr indent="0" lvl="6" marL="0" marR="0" rtl="0" algn="r">
              <a:spcBef>
                <a:spcPts val="0"/>
              </a:spcBef>
              <a:buNone/>
              <a:defRPr b="0" i="0" sz="1800" u="none" cap="none" strike="noStrike">
                <a:solidFill>
                  <a:srgbClr val="FFFFFF"/>
                </a:solidFill>
                <a:latin typeface="Georgia"/>
                <a:ea typeface="Georgia"/>
                <a:cs typeface="Georgia"/>
                <a:sym typeface="Georgia"/>
              </a:defRPr>
            </a:lvl7pPr>
            <a:lvl8pPr indent="0" lvl="7" marL="0" marR="0" rtl="0" algn="r">
              <a:spcBef>
                <a:spcPts val="0"/>
              </a:spcBef>
              <a:buNone/>
              <a:defRPr b="0" i="0" sz="1800" u="none" cap="none" strike="noStrike">
                <a:solidFill>
                  <a:srgbClr val="FFFFFF"/>
                </a:solidFill>
                <a:latin typeface="Georgia"/>
                <a:ea typeface="Georgia"/>
                <a:cs typeface="Georgia"/>
                <a:sym typeface="Georgia"/>
              </a:defRPr>
            </a:lvl8pPr>
            <a:lvl9pPr indent="0" lvl="8" marL="0" marR="0" rtl="0" algn="r">
              <a:spcBef>
                <a:spcPts val="0"/>
              </a:spcBef>
              <a:buNone/>
              <a:defRPr b="0" i="0" sz="1800" u="none" cap="none" strike="noStrike">
                <a:solidFill>
                  <a:srgbClr val="FFFFFF"/>
                </a:solidFill>
                <a:latin typeface="Georgia"/>
                <a:ea typeface="Georgia"/>
                <a:cs typeface="Georgia"/>
                <a:sym typeface="Georgia"/>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1"/>
          <p:cNvSpPr txBox="1"/>
          <p:nvPr>
            <p:ph type="ctrTitle"/>
          </p:nvPr>
        </p:nvSpPr>
        <p:spPr>
          <a:xfrm>
            <a:off x="457200" y="2401887"/>
            <a:ext cx="8458200" cy="1470025"/>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lt1"/>
              </a:buClr>
              <a:buSzPts val="4400"/>
              <a:buFont typeface="Trebuchet MS"/>
              <a:buNone/>
            </a:pPr>
            <a:r>
              <a:rPr lang="en-US"/>
              <a:t>Urinary System Pathologies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2"/>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Introduction</a:t>
            </a:r>
            <a:endParaRPr/>
          </a:p>
        </p:txBody>
      </p:sp>
      <p:sp>
        <p:nvSpPr>
          <p:cNvPr id="114" name="Google Shape;114;p2"/>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lnSpcReduction="10000"/>
          </a:bodyPr>
          <a:lstStyle/>
          <a:p>
            <a:pPr indent="-256032" lvl="0" marL="365760" rtl="0" algn="l">
              <a:spcBef>
                <a:spcPts val="0"/>
              </a:spcBef>
              <a:spcAft>
                <a:spcPts val="0"/>
              </a:spcAft>
              <a:buSzPts val="2800"/>
              <a:buChar char="•"/>
            </a:pPr>
            <a:r>
              <a:rPr lang="en-US"/>
              <a:t>The urinary system consists of the kidneys, ureters, urinary bladder, and urethra. The kidneys filter the blood to remove wastes and produce urine. The ureters, urinary bladder, and urethra together form the urinary tract, which acts as a plumbing system to drain urine from the kidneys, store it, and then release it during urination. Besides filtering and eliminating wastes from the body, the urinary system also maintains the homeostasis of water, ions, pH, blood pressure, calcium and red blood cells.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3"/>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Urinary System Anatomy</a:t>
            </a:r>
            <a:endParaRPr/>
          </a:p>
        </p:txBody>
      </p:sp>
      <p:sp>
        <p:nvSpPr>
          <p:cNvPr id="120" name="Google Shape;120;p3"/>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fontScale="92500" lnSpcReduction="20000"/>
          </a:bodyPr>
          <a:lstStyle/>
          <a:p>
            <a:pPr indent="-256032" lvl="0" marL="365760" rtl="0" algn="l">
              <a:spcBef>
                <a:spcPts val="0"/>
              </a:spcBef>
              <a:spcAft>
                <a:spcPts val="0"/>
              </a:spcAft>
              <a:buSzPct val="100000"/>
              <a:buChar char="•"/>
            </a:pPr>
            <a:r>
              <a:rPr lang="en-US"/>
              <a:t>The kidneys are a pair of bean-shaped organs found along the posterior wall of the abdominal cavity. The left kidney is located slightly higher than the right kidney because of the presence of the liver in the upper right side of the abdominal cavity. </a:t>
            </a:r>
            <a:endParaRPr/>
          </a:p>
          <a:p>
            <a:pPr indent="-256032" lvl="0" marL="365760" rtl="0" algn="l">
              <a:spcBef>
                <a:spcPts val="0"/>
              </a:spcBef>
              <a:spcAft>
                <a:spcPts val="0"/>
              </a:spcAft>
              <a:buSzPct val="100000"/>
              <a:buChar char="•"/>
            </a:pPr>
            <a:r>
              <a:rPr lang="en-US"/>
              <a:t>The kidneys, unlike the other organs of the abdominal cavity, are located posterior to the peritoneum and touch the muscles of the back. The kidneys are surrounded by a layer of adipose that holds them in place and protects them from physical damage. The kidneys filter metabolic wastes, excess ions, and chemicals from the blood to form urine.</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4"/>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Ureters</a:t>
            </a:r>
            <a:endParaRPr/>
          </a:p>
        </p:txBody>
      </p:sp>
      <p:sp>
        <p:nvSpPr>
          <p:cNvPr id="126" name="Google Shape;126;p4"/>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fontScale="92500" lnSpcReduction="10000"/>
          </a:bodyPr>
          <a:lstStyle/>
          <a:p>
            <a:pPr indent="-256032" lvl="0" marL="365760" rtl="0" algn="l">
              <a:spcBef>
                <a:spcPts val="0"/>
              </a:spcBef>
              <a:spcAft>
                <a:spcPts val="0"/>
              </a:spcAft>
              <a:buSzPct val="100000"/>
              <a:buChar char="•"/>
            </a:pPr>
            <a:r>
              <a:rPr lang="en-US"/>
              <a:t>The ureters are a pair of tubes that carry urine from the kidneys to the urinary bladder. The ureters are about 10 to 12 inches long and run on the left and right sides of the body parallel to the vertebral column. Gravity and peristalsis of smooth muscle tissue in the walls of the ureters move urine toward the urinary bladder. The ends of the ureters extend slightly into the urinary bladder and are sealed at the point of entry to the bladder by the ureterovesical valves. These valves prevent urine from flowing back towards the kidneys.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5"/>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Urinary Bladder</a:t>
            </a:r>
            <a:endParaRPr/>
          </a:p>
        </p:txBody>
      </p:sp>
      <p:sp>
        <p:nvSpPr>
          <p:cNvPr id="132" name="Google Shape;132;p5"/>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a:bodyPr>
          <a:lstStyle/>
          <a:p>
            <a:pPr indent="-256032" lvl="0" marL="365760" rtl="0" algn="l">
              <a:spcBef>
                <a:spcPts val="0"/>
              </a:spcBef>
              <a:spcAft>
                <a:spcPts val="0"/>
              </a:spcAft>
              <a:buSzPts val="2800"/>
              <a:buChar char="•"/>
            </a:pPr>
            <a:r>
              <a:rPr lang="en-US"/>
              <a:t>The urinary bladder is a sac-like hollow organ used for the storage of urine. The urinary bladder is located along the body’s midline at the inferior end of the pelvis. Urine entering the urinary bladder from the ureters slowly fills the hollow space of the bladder and stretches its elastic walls. The walls of the bladder allow it to stretch to hold anywhere from 600 to 800 milliliters of urine.</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6"/>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Urethra</a:t>
            </a:r>
            <a:endParaRPr/>
          </a:p>
        </p:txBody>
      </p:sp>
      <p:sp>
        <p:nvSpPr>
          <p:cNvPr id="138" name="Google Shape;138;p6"/>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fontScale="77500" lnSpcReduction="20000"/>
          </a:bodyPr>
          <a:lstStyle/>
          <a:p>
            <a:pPr indent="-256031" lvl="0" marL="365760" rtl="0" algn="l">
              <a:spcBef>
                <a:spcPts val="0"/>
              </a:spcBef>
              <a:spcAft>
                <a:spcPts val="0"/>
              </a:spcAft>
              <a:buSzPct val="100000"/>
              <a:buChar char="•"/>
            </a:pPr>
            <a:r>
              <a:rPr lang="en-US"/>
              <a:t>The urethra is the tube through which urine passes from the bladder to the exterior of the body. The female urethra is around 2 inches long and ends inferior to the clitoris and superior to the vaginal opening. In males, the urethra is around 8 to 10 inches long and ends at the tip of the penis. </a:t>
            </a:r>
            <a:endParaRPr/>
          </a:p>
          <a:p>
            <a:pPr indent="-256031" lvl="0" marL="365760" rtl="0" algn="l">
              <a:spcBef>
                <a:spcPts val="300"/>
              </a:spcBef>
              <a:spcAft>
                <a:spcPts val="0"/>
              </a:spcAft>
              <a:buSzPct val="100000"/>
              <a:buChar char="•"/>
            </a:pPr>
            <a:r>
              <a:rPr lang="en-US"/>
              <a:t>The flow of urine through the urethra is controlled by the internal and external urethral sphincter muscles. The internal urethral sphincter is made of smooth muscle and opens involuntarily when the bladder reaches a certain set level of distention. The opening of the internal sphincter results in the sensation of needing to urinate. The external urethral sphincter is made of skeletal muscle and may be opened to allow urine to pass through the urethra or may be held closed to delay urination.</a:t>
            </a:r>
            <a:endParaRPr/>
          </a:p>
          <a:p>
            <a:pPr indent="-118236" lvl="0" marL="365760" rtl="0" algn="l">
              <a:spcBef>
                <a:spcPts val="300"/>
              </a:spcBef>
              <a:spcAft>
                <a:spcPts val="0"/>
              </a:spcAft>
              <a:buSzPct val="100000"/>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7"/>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fontScale="90000"/>
          </a:bodyPr>
          <a:lstStyle/>
          <a:p>
            <a:pPr indent="0" lvl="0" marL="0" rtl="0" algn="l">
              <a:spcBef>
                <a:spcPts val="0"/>
              </a:spcBef>
              <a:spcAft>
                <a:spcPts val="0"/>
              </a:spcAft>
              <a:buClr>
                <a:schemeClr val="dk2"/>
              </a:buClr>
              <a:buSzPct val="100000"/>
              <a:buFont typeface="Trebuchet MS"/>
              <a:buNone/>
            </a:pPr>
            <a:r>
              <a:rPr lang="en-US"/>
              <a:t>Blood &amp; Nerve Supply of the kidney</a:t>
            </a:r>
            <a:endParaRPr/>
          </a:p>
        </p:txBody>
      </p:sp>
      <p:sp>
        <p:nvSpPr>
          <p:cNvPr id="144" name="Google Shape;144;p7"/>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fontScale="85000" lnSpcReduction="20000"/>
          </a:bodyPr>
          <a:lstStyle/>
          <a:p>
            <a:pPr indent="-256031" lvl="0" marL="365760" rtl="0" algn="l">
              <a:spcBef>
                <a:spcPts val="0"/>
              </a:spcBef>
              <a:spcAft>
                <a:spcPts val="0"/>
              </a:spcAft>
              <a:buSzPct val="100000"/>
              <a:buChar char="•"/>
            </a:pPr>
            <a:r>
              <a:rPr lang="en-US"/>
              <a:t>The renal arteries branch off of the abdominal aorta and supply the kidneys with blood. Due to the position of the aorta, the inferior vena cava, and the kidneys in the body, the right renal artery is normally longer than the left renal artery. The renal arteries carry a large portion of the total blood flow to the kidneys; up to a third of the total cardiac output can pass through the renal arteries to be filtered by the kidneys.</a:t>
            </a:r>
            <a:endParaRPr/>
          </a:p>
          <a:p>
            <a:pPr indent="-256031" lvl="0" marL="365760" rtl="0" algn="l">
              <a:spcBef>
                <a:spcPts val="300"/>
              </a:spcBef>
              <a:spcAft>
                <a:spcPts val="0"/>
              </a:spcAft>
              <a:buSzPct val="100000"/>
              <a:buChar char="•"/>
            </a:pPr>
            <a:r>
              <a:rPr lang="en-US"/>
              <a:t>Renal blood supply starts with the branching of the aorta into the renal arteries and ends with the exiting of the renal veins to join the inferior vena cava. The renal arteries split into several segmental arteries upon entering the kidneys.</a:t>
            </a:r>
            <a:endParaRPr/>
          </a:p>
          <a:p>
            <a:pPr indent="-104901" lvl="0" marL="365760" rtl="0" algn="l">
              <a:spcBef>
                <a:spcPts val="300"/>
              </a:spcBef>
              <a:spcAft>
                <a:spcPts val="0"/>
              </a:spcAft>
              <a:buSzPct val="100000"/>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8"/>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Continued</a:t>
            </a:r>
            <a:endParaRPr/>
          </a:p>
        </p:txBody>
      </p:sp>
      <p:sp>
        <p:nvSpPr>
          <p:cNvPr id="150" name="Google Shape;150;p8"/>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fontScale="70000" lnSpcReduction="20000"/>
          </a:bodyPr>
          <a:lstStyle/>
          <a:p>
            <a:pPr indent="-256032" lvl="0" marL="365760" rtl="0" algn="l">
              <a:spcBef>
                <a:spcPts val="0"/>
              </a:spcBef>
              <a:spcAft>
                <a:spcPts val="0"/>
              </a:spcAft>
              <a:buSzPct val="100000"/>
              <a:buChar char="•"/>
            </a:pPr>
            <a:r>
              <a:rPr lang="en-US"/>
              <a:t>Each segmental artery splits further into several interlobar arteries and enters the renal columns, which supply the renal lobes. The interlobar arteries split at the junction of the renal cortex and medulla to form the arcuate arteries. The arcuate arteries form arcs along the base of the medullary pyramids. Cortical radiate arteries, as the name suggests, radiate out from the arcuate arteries. The cortical radiate arteries branch into numerous afferent arterioles, and then enter the capillaries supplying the nephrons.</a:t>
            </a:r>
            <a:endParaRPr/>
          </a:p>
          <a:p>
            <a:pPr indent="-256032" lvl="0" marL="365760" rtl="0" algn="l">
              <a:spcBef>
                <a:spcPts val="300"/>
              </a:spcBef>
              <a:spcAft>
                <a:spcPts val="0"/>
              </a:spcAft>
              <a:buSzPct val="100000"/>
              <a:buChar char="•"/>
            </a:pPr>
            <a:r>
              <a:rPr lang="en-US"/>
              <a:t>The renal veins are the veins that drain the kidneys and connect them to the inferior vena cava. The inferior vena cava is on the right half of the body, and as such, the left renal vein is generally the longer of the two. Unlike the right renal vein, the left renal vein often receives the left gonadal vein (left testicular vein in males, left ovarian vein in females). It frequently receives the left suprarenal vein as well.</a:t>
            </a:r>
            <a:endParaRPr/>
          </a:p>
          <a:p>
            <a:pPr indent="-131571" lvl="0" marL="365760" rtl="0" algn="l">
              <a:spcBef>
                <a:spcPts val="300"/>
              </a:spcBef>
              <a:spcAft>
                <a:spcPts val="0"/>
              </a:spcAft>
              <a:buSzPct val="100000"/>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9"/>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Continued</a:t>
            </a:r>
            <a:endParaRPr/>
          </a:p>
        </p:txBody>
      </p:sp>
      <p:sp>
        <p:nvSpPr>
          <p:cNvPr id="156" name="Google Shape;156;p9"/>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fontScale="92500" lnSpcReduction="20000"/>
          </a:bodyPr>
          <a:lstStyle/>
          <a:p>
            <a:pPr indent="-256032" lvl="0" marL="365760" rtl="0" algn="l">
              <a:spcBef>
                <a:spcPts val="0"/>
              </a:spcBef>
              <a:spcAft>
                <a:spcPts val="0"/>
              </a:spcAft>
              <a:buSzPct val="100000"/>
              <a:buChar char="•"/>
            </a:pPr>
            <a:r>
              <a:rPr lang="en-US"/>
              <a:t>The kidney and nervous system communicate via the renal plexus, whose fibers course along the renal arteries to reach each kidney. Input from the sympathetic nervous system triggers vasoconstriction in the kidney, thereby reducing renal blood flow. The kidney also receives input from the parasympathetic nervous system, by way of the renal branches of Vagus nerve (Cranial nerve X). Sensory input from the kidney travels to the T10-11 levels of the spinal cord and is sensed in the corresponding dermatome. Thus, pain in the flank region may actually be referred pain from the corresponding kidney.</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10"/>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Urine Formation</a:t>
            </a:r>
            <a:endParaRPr/>
          </a:p>
        </p:txBody>
      </p:sp>
      <p:sp>
        <p:nvSpPr>
          <p:cNvPr id="162" name="Google Shape;162;p10"/>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fontScale="92500" lnSpcReduction="10000"/>
          </a:bodyPr>
          <a:lstStyle/>
          <a:p>
            <a:pPr indent="-256032" lvl="0" marL="365760" rtl="0" algn="l">
              <a:spcBef>
                <a:spcPts val="0"/>
              </a:spcBef>
              <a:spcAft>
                <a:spcPts val="0"/>
              </a:spcAft>
              <a:buSzPct val="100000"/>
              <a:buChar char="•"/>
            </a:pPr>
            <a:r>
              <a:rPr lang="en-US"/>
              <a:t>urine</a:t>
            </a:r>
            <a:endParaRPr/>
          </a:p>
          <a:p>
            <a:pPr indent="-246887" lvl="1" marL="658368" rtl="0" algn="l">
              <a:spcBef>
                <a:spcPts val="300"/>
              </a:spcBef>
              <a:spcAft>
                <a:spcPts val="0"/>
              </a:spcAft>
              <a:buSzPct val="100000"/>
              <a:buChar char="▫"/>
            </a:pPr>
            <a:r>
              <a:rPr lang="en-US"/>
              <a:t>A liquid excrement consisting of water, salts, and urea, which is made in the kidneys then released through the urethra.</a:t>
            </a:r>
            <a:endParaRPr/>
          </a:p>
          <a:p>
            <a:pPr indent="-256032" lvl="0" marL="365760" rtl="0" algn="l">
              <a:spcBef>
                <a:spcPts val="300"/>
              </a:spcBef>
              <a:spcAft>
                <a:spcPts val="0"/>
              </a:spcAft>
              <a:buSzPct val="100000"/>
              <a:buChar char="•"/>
            </a:pPr>
            <a:r>
              <a:rPr lang="en-US"/>
              <a:t>glomerulus</a:t>
            </a:r>
            <a:endParaRPr/>
          </a:p>
          <a:p>
            <a:pPr indent="-246887" lvl="1" marL="658368" rtl="0" algn="l">
              <a:spcBef>
                <a:spcPts val="300"/>
              </a:spcBef>
              <a:spcAft>
                <a:spcPts val="0"/>
              </a:spcAft>
              <a:buSzPct val="100000"/>
              <a:buChar char="▫"/>
            </a:pPr>
            <a:r>
              <a:rPr lang="en-US"/>
              <a:t>A small, intertwined group of capillaries within nephrons of the kidney that filter the blood to make urine.</a:t>
            </a:r>
            <a:endParaRPr/>
          </a:p>
          <a:p>
            <a:pPr indent="-256032" lvl="0" marL="365760" rtl="0" algn="l">
              <a:spcBef>
                <a:spcPts val="300"/>
              </a:spcBef>
              <a:spcAft>
                <a:spcPts val="0"/>
              </a:spcAft>
              <a:buSzPct val="100000"/>
              <a:buChar char="•"/>
            </a:pPr>
            <a:r>
              <a:rPr lang="en-US"/>
              <a:t>glomerular filtrate</a:t>
            </a:r>
            <a:endParaRPr/>
          </a:p>
          <a:p>
            <a:pPr indent="-246887" lvl="1" marL="658368" rtl="0" algn="l">
              <a:spcBef>
                <a:spcPts val="300"/>
              </a:spcBef>
              <a:spcAft>
                <a:spcPts val="0"/>
              </a:spcAft>
              <a:buSzPct val="100000"/>
              <a:buChar char="▫"/>
            </a:pPr>
            <a:r>
              <a:rPr lang="en-US"/>
              <a:t>At the beginning of the nephron, the glomerulus is a network or a tuft of capillaries that performs the first step of filtering blood.</a:t>
            </a:r>
            <a:endParaRPr/>
          </a:p>
          <a:p>
            <a:pPr indent="0" lvl="0" marL="109728" rtl="0" algn="l">
              <a:spcBef>
                <a:spcPts val="300"/>
              </a:spcBef>
              <a:spcAft>
                <a:spcPts val="0"/>
              </a:spcAft>
              <a:buSzPct val="100000"/>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11"/>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Continued</a:t>
            </a:r>
            <a:endParaRPr/>
          </a:p>
        </p:txBody>
      </p:sp>
      <p:sp>
        <p:nvSpPr>
          <p:cNvPr id="168" name="Google Shape;168;p11"/>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fontScale="85000" lnSpcReduction="20000"/>
          </a:bodyPr>
          <a:lstStyle/>
          <a:p>
            <a:pPr indent="-256031" lvl="0" marL="365760" rtl="0" algn="l">
              <a:spcBef>
                <a:spcPts val="0"/>
              </a:spcBef>
              <a:spcAft>
                <a:spcPts val="0"/>
              </a:spcAft>
              <a:buSzPct val="100000"/>
              <a:buChar char="•"/>
            </a:pPr>
            <a:r>
              <a:rPr lang="en-US"/>
              <a:t>The process of urination is essential for the removal of certain waste products from the body to keep it healthy. Most of us have probably never thought of urine as something of value; but we could not survive if we did not (a) produce it and (b) eliminate it.</a:t>
            </a:r>
            <a:endParaRPr/>
          </a:p>
          <a:p>
            <a:pPr indent="-256031" lvl="0" marL="365760" rtl="0" algn="l">
              <a:spcBef>
                <a:spcPts val="300"/>
              </a:spcBef>
              <a:spcAft>
                <a:spcPts val="0"/>
              </a:spcAft>
              <a:buSzPct val="100000"/>
              <a:buChar char="•"/>
            </a:pPr>
            <a:r>
              <a:rPr lang="en-US"/>
              <a:t>Urine is composed of water, certain electrolytes, and various waste products that are filtered out of the blood system. As the blood flows through the body, wastes resulting from the metabolism of food and nutrients in the body cells are deposited back into the bloodstream, and this waste must be disposed of in some way. A major part of this "cleaning" of the blood takes place in the kidneys and, in particular, in the nephrons, where the blood is filtered to produce urine.</a:t>
            </a:r>
            <a:endParaRPr/>
          </a:p>
          <a:p>
            <a:pPr indent="-104901" lvl="0" marL="365760" rtl="0" algn="l">
              <a:spcBef>
                <a:spcPts val="300"/>
              </a:spcBef>
              <a:spcAft>
                <a:spcPts val="0"/>
              </a:spcAft>
              <a:buSzPct val="100000"/>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12"/>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Continued</a:t>
            </a:r>
            <a:endParaRPr/>
          </a:p>
        </p:txBody>
      </p:sp>
      <p:sp>
        <p:nvSpPr>
          <p:cNvPr id="174" name="Google Shape;174;p12"/>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fontScale="77500" lnSpcReduction="20000"/>
          </a:bodyPr>
          <a:lstStyle/>
          <a:p>
            <a:pPr indent="-256031" lvl="0" marL="365760" rtl="0" algn="l">
              <a:spcBef>
                <a:spcPts val="0"/>
              </a:spcBef>
              <a:spcAft>
                <a:spcPts val="0"/>
              </a:spcAft>
              <a:buSzPct val="100000"/>
              <a:buChar char="•"/>
            </a:pPr>
            <a:r>
              <a:rPr lang="en-US"/>
              <a:t>Both kidneys carry out this essential blood-cleansing function. Normally, about 20% of the total blood pumped by the heart each minute will enter the kidneys to undergo filtration; this is called the filtration fraction. The remaining 80% of the blood flows through the rest of the body to service the various nutritional, respiratory, and other needs that are ever present.</a:t>
            </a:r>
            <a:endParaRPr/>
          </a:p>
          <a:p>
            <a:pPr indent="-256031" lvl="0" marL="365760" rtl="0" algn="l">
              <a:spcBef>
                <a:spcPts val="300"/>
              </a:spcBef>
              <a:spcAft>
                <a:spcPts val="0"/>
              </a:spcAft>
              <a:buSzPct val="100000"/>
              <a:buChar char="•"/>
            </a:pPr>
            <a:r>
              <a:rPr lang="en-US"/>
              <a:t>In order to produce urine, the two million or more nephrons (about a million in each kidney) form urine by three precisely-regulated processes: filtration, reabsorption, and secretion.</a:t>
            </a:r>
            <a:endParaRPr/>
          </a:p>
          <a:p>
            <a:pPr indent="-256031" lvl="0" marL="365760" rtl="0" algn="l">
              <a:spcBef>
                <a:spcPts val="300"/>
              </a:spcBef>
              <a:spcAft>
                <a:spcPts val="0"/>
              </a:spcAft>
              <a:buSzPct val="100000"/>
              <a:buChar char="•"/>
            </a:pPr>
            <a:r>
              <a:rPr lang="en-US"/>
              <a:t>During filtration, blood enters the afferent arteriole and flows into the glomerulus where filterable blood components such as water and nitrogenous waste will move towards the inside of the glomerulus, and nonfilterable components such as cells will exit via the efferent arteriole. These filterable components accumulate in the glomerulus to form the glomerular filtrate.</a:t>
            </a:r>
            <a:endParaRPr/>
          </a:p>
          <a:p>
            <a:pPr indent="-118236" lvl="0" marL="365760" rtl="0" algn="l">
              <a:spcBef>
                <a:spcPts val="300"/>
              </a:spcBef>
              <a:spcAft>
                <a:spcPts val="0"/>
              </a:spcAft>
              <a:buSzPct val="100000"/>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13"/>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Continued</a:t>
            </a:r>
            <a:endParaRPr/>
          </a:p>
        </p:txBody>
      </p:sp>
      <p:sp>
        <p:nvSpPr>
          <p:cNvPr id="180" name="Google Shape;180;p13"/>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fontScale="85000" lnSpcReduction="20000"/>
          </a:bodyPr>
          <a:lstStyle/>
          <a:p>
            <a:pPr indent="-256031" lvl="0" marL="365760" rtl="0" algn="l">
              <a:spcBef>
                <a:spcPts val="0"/>
              </a:spcBef>
              <a:spcAft>
                <a:spcPts val="0"/>
              </a:spcAft>
              <a:buSzPct val="100000"/>
              <a:buChar char="•"/>
            </a:pPr>
            <a:r>
              <a:rPr lang="en-US"/>
              <a:t>The next step is reabsorption, during which molecules and ions will be reabsorbed back into the circulatory system. What remains in the glomerulus after this process has taken place is known as the tubular fluid and this is what will pass through to the collecting duct to form urine.</a:t>
            </a:r>
            <a:endParaRPr/>
          </a:p>
          <a:p>
            <a:pPr indent="-256031" lvl="0" marL="365760" rtl="0" algn="l">
              <a:spcBef>
                <a:spcPts val="300"/>
              </a:spcBef>
              <a:spcAft>
                <a:spcPts val="0"/>
              </a:spcAft>
              <a:buSzPct val="100000"/>
              <a:buChar char="•"/>
            </a:pPr>
            <a:r>
              <a:rPr lang="en-US"/>
              <a:t>During secretion, some substances such as hydrogen ions, creatinine, and drugs will be removed from blood through the peritubular capillary network into the distal convoluted tubule, or collecting duct. The end product of all these processes is urine; a collection of substances that has not been reabsorbed during glomerular filtration or tubular reabsorbtion.</a:t>
            </a:r>
            <a:endParaRPr/>
          </a:p>
          <a:p>
            <a:pPr indent="-104901" lvl="0" marL="365760" rtl="0" algn="l">
              <a:spcBef>
                <a:spcPts val="300"/>
              </a:spcBef>
              <a:spcAft>
                <a:spcPts val="0"/>
              </a:spcAft>
              <a:buSzPct val="100000"/>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pic>
        <p:nvPicPr>
          <p:cNvPr id="185" name="Google Shape;185;p14"/>
          <p:cNvPicPr preferRelativeResize="0"/>
          <p:nvPr/>
        </p:nvPicPr>
        <p:blipFill rotWithShape="1">
          <a:blip r:embed="rId3">
            <a:alphaModFix/>
          </a:blip>
          <a:srcRect b="0" l="0" r="0" t="0"/>
          <a:stretch/>
        </p:blipFill>
        <p:spPr>
          <a:xfrm>
            <a:off x="899592" y="860064"/>
            <a:ext cx="7920880" cy="5540328"/>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15"/>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Evaluation of kidney function</a:t>
            </a:r>
            <a:endParaRPr/>
          </a:p>
        </p:txBody>
      </p:sp>
      <p:sp>
        <p:nvSpPr>
          <p:cNvPr id="191" name="Google Shape;191;p15"/>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fontScale="77500" lnSpcReduction="20000"/>
          </a:bodyPr>
          <a:lstStyle/>
          <a:p>
            <a:pPr indent="-256031" lvl="0" marL="365760" rtl="0" algn="l">
              <a:spcBef>
                <a:spcPts val="0"/>
              </a:spcBef>
              <a:spcAft>
                <a:spcPts val="0"/>
              </a:spcAft>
              <a:buSzPct val="100000"/>
              <a:buChar char="•"/>
            </a:pPr>
            <a:r>
              <a:rPr lang="en-US"/>
              <a:t>Kidney function tests are common lab tests used to evaluate how well the kidneys are working. Such tests include:</a:t>
            </a:r>
            <a:endParaRPr/>
          </a:p>
          <a:p>
            <a:pPr indent="-246887" lvl="1" marL="658368" rtl="0" algn="l">
              <a:spcBef>
                <a:spcPts val="300"/>
              </a:spcBef>
              <a:spcAft>
                <a:spcPts val="0"/>
              </a:spcAft>
              <a:buSzPct val="100000"/>
              <a:buChar char="▫"/>
            </a:pPr>
            <a:r>
              <a:rPr lang="en-US"/>
              <a:t>BUN</a:t>
            </a:r>
            <a:endParaRPr/>
          </a:p>
          <a:p>
            <a:pPr indent="-246887" lvl="1" marL="658368" rtl="0" algn="l">
              <a:spcBef>
                <a:spcPts val="300"/>
              </a:spcBef>
              <a:spcAft>
                <a:spcPts val="0"/>
              </a:spcAft>
              <a:buSzPct val="100000"/>
              <a:buChar char="▫"/>
            </a:pPr>
            <a:r>
              <a:rPr lang="en-US"/>
              <a:t>Creatinine - blood</a:t>
            </a:r>
            <a:endParaRPr/>
          </a:p>
          <a:p>
            <a:pPr indent="-246887" lvl="1" marL="658368" rtl="0" algn="l">
              <a:spcBef>
                <a:spcPts val="300"/>
              </a:spcBef>
              <a:spcAft>
                <a:spcPts val="0"/>
              </a:spcAft>
              <a:buSzPct val="100000"/>
              <a:buChar char="▫"/>
            </a:pPr>
            <a:r>
              <a:rPr lang="en-US"/>
              <a:t>Creatinine clearance</a:t>
            </a:r>
            <a:endParaRPr/>
          </a:p>
          <a:p>
            <a:pPr indent="-246887" lvl="1" marL="658368" rtl="0" algn="l">
              <a:spcBef>
                <a:spcPts val="300"/>
              </a:spcBef>
              <a:spcAft>
                <a:spcPts val="0"/>
              </a:spcAft>
              <a:buSzPct val="100000"/>
              <a:buChar char="▫"/>
            </a:pPr>
            <a:r>
              <a:rPr lang="en-US"/>
              <a:t>Creatinine - urine</a:t>
            </a:r>
            <a:endParaRPr/>
          </a:p>
          <a:p>
            <a:pPr indent="-256031" lvl="0" marL="365760" rtl="0" algn="l">
              <a:spcBef>
                <a:spcPts val="300"/>
              </a:spcBef>
              <a:spcAft>
                <a:spcPts val="0"/>
              </a:spcAft>
              <a:buSzPct val="100000"/>
              <a:buChar char="•"/>
            </a:pPr>
            <a:r>
              <a:rPr lang="en-US"/>
              <a:t>BUN - blood test</a:t>
            </a:r>
            <a:endParaRPr/>
          </a:p>
          <a:p>
            <a:pPr indent="-246887" lvl="1" marL="658368" rtl="0" algn="l">
              <a:spcBef>
                <a:spcPts val="300"/>
              </a:spcBef>
              <a:spcAft>
                <a:spcPts val="0"/>
              </a:spcAft>
              <a:buSzPct val="100000"/>
              <a:buChar char="▫"/>
            </a:pPr>
            <a:r>
              <a:rPr lang="en-US"/>
              <a:t>BUN stands for blood urea nitrogen. Urea nitrogen is what forms when protein breaks down. A test can be done to measure the amount of urea nitrogen in the blood.</a:t>
            </a:r>
            <a:endParaRPr/>
          </a:p>
          <a:p>
            <a:pPr indent="-256031" lvl="0" marL="365760" rtl="0" algn="l">
              <a:spcBef>
                <a:spcPts val="300"/>
              </a:spcBef>
              <a:spcAft>
                <a:spcPts val="0"/>
              </a:spcAft>
              <a:buSzPct val="100000"/>
              <a:buChar char="•"/>
            </a:pPr>
            <a:r>
              <a:rPr lang="en-US"/>
              <a:t>Creatinine blood test</a:t>
            </a:r>
            <a:endParaRPr/>
          </a:p>
          <a:p>
            <a:pPr indent="-246887" lvl="1" marL="658368" rtl="0" algn="l">
              <a:spcBef>
                <a:spcPts val="300"/>
              </a:spcBef>
              <a:spcAft>
                <a:spcPts val="0"/>
              </a:spcAft>
              <a:buSzPct val="100000"/>
              <a:buChar char="▫"/>
            </a:pPr>
            <a:r>
              <a:rPr lang="en-US"/>
              <a:t>The creatinine blood test measures the level of creatinine in the blood. This test is done to see how well the kidneys work. Creatinine can also be measured with a urine test</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16"/>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Continued</a:t>
            </a:r>
            <a:endParaRPr/>
          </a:p>
        </p:txBody>
      </p:sp>
      <p:sp>
        <p:nvSpPr>
          <p:cNvPr id="197" name="Google Shape;197;p16"/>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fontScale="92500" lnSpcReduction="20000"/>
          </a:bodyPr>
          <a:lstStyle/>
          <a:p>
            <a:pPr indent="-256032" lvl="0" marL="365760" rtl="0" algn="l">
              <a:spcBef>
                <a:spcPts val="0"/>
              </a:spcBef>
              <a:spcAft>
                <a:spcPts val="0"/>
              </a:spcAft>
              <a:buSzPct val="100000"/>
              <a:buChar char="•"/>
            </a:pPr>
            <a:r>
              <a:rPr lang="en-US"/>
              <a:t>Creatinine clearance test</a:t>
            </a:r>
            <a:endParaRPr/>
          </a:p>
          <a:p>
            <a:pPr indent="-246887" lvl="1" marL="658368" rtl="0" algn="l">
              <a:spcBef>
                <a:spcPts val="300"/>
              </a:spcBef>
              <a:spcAft>
                <a:spcPts val="0"/>
              </a:spcAft>
              <a:buSzPct val="100000"/>
              <a:buChar char="▫"/>
            </a:pPr>
            <a:r>
              <a:rPr lang="en-US"/>
              <a:t>The creatinine clearance test helps provide information about how well the kidneys are working. The test compares the creatinine level in urine with the creatinine level in blood. Creatinine is a breakdown product of creatine, which is an important part of muscle. This test requires both a urine sample and blood sample.</a:t>
            </a:r>
            <a:endParaRPr/>
          </a:p>
          <a:p>
            <a:pPr indent="-256032" lvl="0" marL="365760" rtl="0" algn="l">
              <a:spcBef>
                <a:spcPts val="300"/>
              </a:spcBef>
              <a:spcAft>
                <a:spcPts val="0"/>
              </a:spcAft>
              <a:buSzPct val="100000"/>
              <a:buChar char="•"/>
            </a:pPr>
            <a:r>
              <a:rPr lang="en-US"/>
              <a:t>Creatinine - urine</a:t>
            </a:r>
            <a:endParaRPr/>
          </a:p>
          <a:p>
            <a:pPr indent="-246887" lvl="1" marL="658368" rtl="0" algn="l">
              <a:spcBef>
                <a:spcPts val="300"/>
              </a:spcBef>
              <a:spcAft>
                <a:spcPts val="0"/>
              </a:spcAft>
              <a:buSzPct val="100000"/>
              <a:buChar char="▫"/>
            </a:pPr>
            <a:r>
              <a:rPr lang="en-US"/>
              <a:t>The urine creatinine test measures the amount of creatinine in urine. Creatinine is removed from the body entirely by the kidneys. Creatinine can also be measured by a blood test.</a:t>
            </a:r>
            <a:endParaRPr/>
          </a:p>
          <a:p>
            <a:pPr indent="-91566" lvl="0" marL="365760" rtl="0" algn="l">
              <a:spcBef>
                <a:spcPts val="300"/>
              </a:spcBef>
              <a:spcAft>
                <a:spcPts val="0"/>
              </a:spcAft>
              <a:buSzPct val="100000"/>
              <a:buNone/>
            </a:pPr>
            <a:r>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17"/>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Acquired Cystic Kidney Disease</a:t>
            </a:r>
            <a:endParaRPr/>
          </a:p>
        </p:txBody>
      </p:sp>
      <p:sp>
        <p:nvSpPr>
          <p:cNvPr id="203" name="Google Shape;203;p17"/>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fontScale="77500" lnSpcReduction="20000"/>
          </a:bodyPr>
          <a:lstStyle/>
          <a:p>
            <a:pPr indent="-256031" lvl="0" marL="365760" rtl="0" algn="l">
              <a:spcBef>
                <a:spcPts val="0"/>
              </a:spcBef>
              <a:spcAft>
                <a:spcPts val="0"/>
              </a:spcAft>
              <a:buSzPct val="100000"/>
              <a:buChar char="•"/>
            </a:pPr>
            <a:r>
              <a:rPr lang="en-US"/>
              <a:t>Renal cystic disease is a term that represents a wide spectrum of diseases that may be hereditary, developmental, or acquired; these diseases share the feature of renal cysts. These cysts can occur in the cortex, the corticomedullary junction, and/or the medulla depending on the underlying disease process. Acquired cysts can be simple or part of acquired cystic kidney disease (ACKD), also called acquired renal cystic disease (ARCD). Acquired renal cystic disease is characterized by the development of numerous fluid-filled cysts in the kidneys in individuals who have no history of hereditary cystic disease. It is a bilateral condition. It can antedate the clinical recognition of end-stage renal failure. In the early stages, acquired renal cystic disease does not produce symptoms and is usually discovered inadvertently in the course of abdominal imaging procedures.</a:t>
            </a:r>
            <a:endParaRPr/>
          </a:p>
          <a:p>
            <a:pPr indent="-118236" lvl="0" marL="365760" rtl="0" algn="l">
              <a:spcBef>
                <a:spcPts val="300"/>
              </a:spcBef>
              <a:spcAft>
                <a:spcPts val="0"/>
              </a:spcAft>
              <a:buSzPct val="100000"/>
              <a:buNone/>
            </a:pPr>
            <a:r>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18"/>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t/>
            </a:r>
            <a:endParaRPr/>
          </a:p>
        </p:txBody>
      </p:sp>
      <p:sp>
        <p:nvSpPr>
          <p:cNvPr id="209" name="Google Shape;209;p18"/>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fontScale="77500" lnSpcReduction="20000"/>
          </a:bodyPr>
          <a:lstStyle/>
          <a:p>
            <a:pPr indent="-256031" lvl="0" marL="365760" rtl="0" algn="l">
              <a:spcBef>
                <a:spcPts val="0"/>
              </a:spcBef>
              <a:spcAft>
                <a:spcPts val="0"/>
              </a:spcAft>
              <a:buSzPct val="100000"/>
              <a:buChar char="•"/>
            </a:pPr>
            <a:r>
              <a:rPr lang="en-US"/>
              <a:t>Acquired renal cystic disease was thought to be a consequence of hemodialysis. Studies have shown that, although the association of dialysis and acquired renal cystic disease is indisputable, it is the uremic state that promotes the development of acquired renal cystic disease. The exact mechanism is not known. The postulates are as follows:</a:t>
            </a:r>
            <a:endParaRPr/>
          </a:p>
          <a:p>
            <a:pPr indent="-256031" lvl="0" marL="365760" rtl="0" algn="l">
              <a:spcBef>
                <a:spcPts val="300"/>
              </a:spcBef>
              <a:spcAft>
                <a:spcPts val="0"/>
              </a:spcAft>
              <a:buSzPct val="100000"/>
              <a:buChar char="•"/>
            </a:pPr>
            <a:r>
              <a:rPr lang="en-US"/>
              <a:t>The rates of occurrence of acquired renal cystic disease are 7-22% in the predialysis population, 44% within 3 years after beginning dialysis, 79% more than 3 years after beginning dialysis, and 90% longer than 10 years after beginning dialysis. </a:t>
            </a:r>
            <a:endParaRPr/>
          </a:p>
          <a:p>
            <a:pPr indent="-256031" lvl="0" marL="365760" rtl="0" algn="l">
              <a:spcBef>
                <a:spcPts val="300"/>
              </a:spcBef>
              <a:spcAft>
                <a:spcPts val="0"/>
              </a:spcAft>
              <a:buSzPct val="100000"/>
              <a:buChar char="•"/>
            </a:pPr>
            <a:r>
              <a:rPr lang="en-US"/>
              <a:t>Acquired renal cystic disease gives rise to many significant complications, the most serious of which is the development of renal cell neoplasms, ranging from adenoma to metastatic renal cell carcinoma. </a:t>
            </a:r>
            <a:endParaRPr/>
          </a:p>
          <a:p>
            <a:pPr indent="-118236" lvl="0" marL="365760" rtl="0" algn="l">
              <a:spcBef>
                <a:spcPts val="300"/>
              </a:spcBef>
              <a:spcAft>
                <a:spcPts val="0"/>
              </a:spcAft>
              <a:buSzPct val="100000"/>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19"/>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Continued</a:t>
            </a:r>
            <a:endParaRPr/>
          </a:p>
        </p:txBody>
      </p:sp>
      <p:sp>
        <p:nvSpPr>
          <p:cNvPr id="215" name="Google Shape;215;p19"/>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fontScale="70000" lnSpcReduction="20000"/>
          </a:bodyPr>
          <a:lstStyle/>
          <a:p>
            <a:pPr indent="-256032" lvl="0" marL="365760" rtl="0" algn="l">
              <a:spcBef>
                <a:spcPts val="0"/>
              </a:spcBef>
              <a:spcAft>
                <a:spcPts val="0"/>
              </a:spcAft>
              <a:buSzPct val="100000"/>
              <a:buChar char="•"/>
            </a:pPr>
            <a:r>
              <a:rPr lang="en-US"/>
              <a:t>Acquired renal cystic disease has been described in nearly every type of renal disease that causes progressive renal insufficiency, with the exception of hereditary cystic disorders. The incidence, the number, and the size correlate to the number of years the patient is on dialysis.</a:t>
            </a:r>
            <a:endParaRPr/>
          </a:p>
          <a:p>
            <a:pPr indent="-256032" lvl="0" marL="365760" rtl="0" algn="l">
              <a:spcBef>
                <a:spcPts val="300"/>
              </a:spcBef>
              <a:spcAft>
                <a:spcPts val="0"/>
              </a:spcAft>
              <a:buSzPct val="100000"/>
              <a:buChar char="•"/>
            </a:pPr>
            <a:r>
              <a:rPr lang="en-US"/>
              <a:t>Acquired renal cystic disease is reversible in some patients after successful renal transplantation. </a:t>
            </a:r>
            <a:endParaRPr/>
          </a:p>
          <a:p>
            <a:pPr indent="-256032" lvl="0" marL="365760" rtl="0" algn="l">
              <a:spcBef>
                <a:spcPts val="300"/>
              </a:spcBef>
              <a:spcAft>
                <a:spcPts val="0"/>
              </a:spcAft>
              <a:buSzPct val="100000"/>
              <a:buChar char="•"/>
            </a:pPr>
            <a:r>
              <a:rPr lang="en-US"/>
              <a:t>Occasionally, the disease manifests with severe retroperitoneal or intrarenal hemorrhage, with or without hematuria, flank pain, renal colic, cyst infection, erythrocytosis, or distant metastasis from a malignant renal neoplasm.</a:t>
            </a:r>
            <a:endParaRPr/>
          </a:p>
          <a:p>
            <a:pPr indent="-256032" lvl="0" marL="365760" rtl="0" algn="l">
              <a:spcBef>
                <a:spcPts val="300"/>
              </a:spcBef>
              <a:spcAft>
                <a:spcPts val="0"/>
              </a:spcAft>
              <a:buSzPct val="100000"/>
              <a:buChar char="•"/>
            </a:pPr>
            <a:r>
              <a:rPr lang="en-US"/>
              <a:t>Renal cell carcinoma is the most serious complication of acquired renal cystic disease. Cysts do not develop in other organs, in contrast to autosomal dominant polycystic kidney disease (ADPKD).</a:t>
            </a:r>
            <a:endParaRPr/>
          </a:p>
          <a:p>
            <a:pPr indent="-131571" lvl="0" marL="365760" rtl="0" algn="l">
              <a:spcBef>
                <a:spcPts val="300"/>
              </a:spcBef>
              <a:spcAft>
                <a:spcPts val="0"/>
              </a:spcAft>
              <a:buSzPct val="100000"/>
              <a:buNone/>
            </a:pPr>
            <a:r>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20"/>
          <p:cNvSpPr txBox="1"/>
          <p:nvPr>
            <p:ph type="title"/>
          </p:nvPr>
        </p:nvSpPr>
        <p:spPr>
          <a:xfrm>
            <a:off x="457200" y="764704"/>
            <a:ext cx="8229600" cy="1445096"/>
          </a:xfrm>
          <a:prstGeom prst="rect">
            <a:avLst/>
          </a:prstGeom>
          <a:noFill/>
          <a:ln>
            <a:noFill/>
          </a:ln>
        </p:spPr>
        <p:txBody>
          <a:bodyPr anchorCtr="0" anchor="ctr" bIns="45700" lIns="91425" spcFirstLastPara="1" rIns="91425" wrap="square" tIns="45700">
            <a:normAutofit fontScale="90000"/>
          </a:bodyPr>
          <a:lstStyle/>
          <a:p>
            <a:pPr indent="0" lvl="0" marL="0" rtl="0" algn="l">
              <a:spcBef>
                <a:spcPts val="0"/>
              </a:spcBef>
              <a:spcAft>
                <a:spcPts val="0"/>
              </a:spcAft>
              <a:buClr>
                <a:schemeClr val="dk2"/>
              </a:buClr>
              <a:buSzPct val="100000"/>
              <a:buFont typeface="Trebuchet MS"/>
              <a:buNone/>
            </a:pPr>
            <a:r>
              <a:rPr lang="en-US"/>
              <a:t>Urinary tract infections: Acute pyelonephritis and cystitis</a:t>
            </a:r>
            <a:br>
              <a:rPr lang="en-US"/>
            </a:br>
            <a:r>
              <a:rPr lang="en-US"/>
              <a:t>Acute pyelonephritis:</a:t>
            </a:r>
            <a:endParaRPr/>
          </a:p>
        </p:txBody>
      </p:sp>
      <p:sp>
        <p:nvSpPr>
          <p:cNvPr id="221" name="Google Shape;221;p20"/>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a:bodyPr>
          <a:lstStyle/>
          <a:p>
            <a:pPr indent="-256032" lvl="0" marL="365760" rtl="0" algn="l">
              <a:spcBef>
                <a:spcPts val="0"/>
              </a:spcBef>
              <a:spcAft>
                <a:spcPts val="0"/>
              </a:spcAft>
              <a:buSzPts val="2800"/>
              <a:buChar char="•"/>
            </a:pPr>
            <a:r>
              <a:rPr lang="en-US"/>
              <a:t>is a sudden and severe kidney infection. This condition causes the kidneys to swell, can permanently damage the kidneys, and can even be life threatening. When there are repeated or persistent attacks, the condition is called chronic pyelonephritis. The chronic form of the condition is rare.</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21"/>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Symptoms</a:t>
            </a:r>
            <a:endParaRPr/>
          </a:p>
        </p:txBody>
      </p:sp>
      <p:sp>
        <p:nvSpPr>
          <p:cNvPr id="227" name="Google Shape;227;p21"/>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fontScale="55000" lnSpcReduction="20000"/>
          </a:bodyPr>
          <a:lstStyle/>
          <a:p>
            <a:pPr indent="-256032" lvl="0" marL="365760" rtl="0" algn="l">
              <a:spcBef>
                <a:spcPts val="0"/>
              </a:spcBef>
              <a:spcAft>
                <a:spcPts val="0"/>
              </a:spcAft>
              <a:buSzPct val="100000"/>
              <a:buChar char="•"/>
            </a:pPr>
            <a:r>
              <a:rPr lang="en-US"/>
              <a:t>Symptoms usually appear within one to two days after the infection begins. They may be different in children and the elderly than they are in adolescents and non-elderly adults. However, common symptoms include the following:</a:t>
            </a:r>
            <a:endParaRPr/>
          </a:p>
          <a:p>
            <a:pPr indent="-246887" lvl="1" marL="658368" rtl="0" algn="l">
              <a:spcBef>
                <a:spcPts val="300"/>
              </a:spcBef>
              <a:spcAft>
                <a:spcPts val="0"/>
              </a:spcAft>
              <a:buSzPct val="100000"/>
              <a:buChar char="▫"/>
            </a:pPr>
            <a:r>
              <a:rPr lang="en-US"/>
              <a:t>a fever of more than 102 degrees</a:t>
            </a:r>
            <a:endParaRPr/>
          </a:p>
          <a:p>
            <a:pPr indent="-246887" lvl="1" marL="658368" rtl="0" algn="l">
              <a:spcBef>
                <a:spcPts val="300"/>
              </a:spcBef>
              <a:spcAft>
                <a:spcPts val="0"/>
              </a:spcAft>
              <a:buSzPct val="100000"/>
              <a:buChar char="▫"/>
            </a:pPr>
            <a:r>
              <a:rPr lang="en-US"/>
              <a:t>abdominal, back, side, or groin pain</a:t>
            </a:r>
            <a:endParaRPr/>
          </a:p>
          <a:p>
            <a:pPr indent="-246887" lvl="1" marL="658368" rtl="0" algn="l">
              <a:spcBef>
                <a:spcPts val="300"/>
              </a:spcBef>
              <a:spcAft>
                <a:spcPts val="0"/>
              </a:spcAft>
              <a:buSzPct val="100000"/>
              <a:buChar char="▫"/>
            </a:pPr>
            <a:r>
              <a:rPr lang="en-US"/>
              <a:t>painful or burning urination</a:t>
            </a:r>
            <a:endParaRPr/>
          </a:p>
          <a:p>
            <a:pPr indent="-246887" lvl="1" marL="658368" rtl="0" algn="l">
              <a:spcBef>
                <a:spcPts val="300"/>
              </a:spcBef>
              <a:spcAft>
                <a:spcPts val="0"/>
              </a:spcAft>
              <a:buSzPct val="100000"/>
              <a:buChar char="▫"/>
            </a:pPr>
            <a:r>
              <a:rPr lang="en-US"/>
              <a:t>cloudy urine</a:t>
            </a:r>
            <a:endParaRPr/>
          </a:p>
          <a:p>
            <a:pPr indent="-246887" lvl="1" marL="658368" rtl="0" algn="l">
              <a:spcBef>
                <a:spcPts val="300"/>
              </a:spcBef>
              <a:spcAft>
                <a:spcPts val="0"/>
              </a:spcAft>
              <a:buSzPct val="100000"/>
              <a:buChar char="▫"/>
            </a:pPr>
            <a:r>
              <a:rPr lang="en-US"/>
              <a:t>pus or blood in urine</a:t>
            </a:r>
            <a:endParaRPr/>
          </a:p>
          <a:p>
            <a:pPr indent="-246887" lvl="1" marL="658368" rtl="0" algn="l">
              <a:spcBef>
                <a:spcPts val="300"/>
              </a:spcBef>
              <a:spcAft>
                <a:spcPts val="0"/>
              </a:spcAft>
              <a:buSzPct val="100000"/>
              <a:buChar char="▫"/>
            </a:pPr>
            <a:r>
              <a:rPr lang="en-US"/>
              <a:t>urgent and/or frequent urination</a:t>
            </a:r>
            <a:endParaRPr/>
          </a:p>
          <a:p>
            <a:pPr indent="-246887" lvl="1" marL="658368" rtl="0" algn="l">
              <a:spcBef>
                <a:spcPts val="300"/>
              </a:spcBef>
              <a:spcAft>
                <a:spcPts val="0"/>
              </a:spcAft>
              <a:buSzPct val="100000"/>
              <a:buChar char="▫"/>
            </a:pPr>
            <a:r>
              <a:rPr lang="en-US"/>
              <a:t>fishy-smelling urine</a:t>
            </a:r>
            <a:endParaRPr/>
          </a:p>
          <a:p>
            <a:pPr indent="-256032" lvl="0" marL="365760" rtl="0" algn="l">
              <a:spcBef>
                <a:spcPts val="300"/>
              </a:spcBef>
              <a:spcAft>
                <a:spcPts val="0"/>
              </a:spcAft>
              <a:buSzPct val="100000"/>
              <a:buChar char="•"/>
            </a:pPr>
            <a:r>
              <a:rPr lang="en-US"/>
              <a:t>Other symptoms can include:</a:t>
            </a:r>
            <a:endParaRPr/>
          </a:p>
          <a:p>
            <a:pPr indent="-246887" lvl="1" marL="658368" rtl="0" algn="l">
              <a:spcBef>
                <a:spcPts val="300"/>
              </a:spcBef>
              <a:spcAft>
                <a:spcPts val="0"/>
              </a:spcAft>
              <a:buSzPct val="100000"/>
              <a:buChar char="▫"/>
            </a:pPr>
            <a:r>
              <a:rPr lang="en-US"/>
              <a:t>shaking/chills</a:t>
            </a:r>
            <a:endParaRPr/>
          </a:p>
          <a:p>
            <a:pPr indent="-246887" lvl="1" marL="658368" rtl="0" algn="l">
              <a:spcBef>
                <a:spcPts val="300"/>
              </a:spcBef>
              <a:spcAft>
                <a:spcPts val="0"/>
              </a:spcAft>
              <a:buSzPct val="100000"/>
              <a:buChar char="▫"/>
            </a:pPr>
            <a:r>
              <a:rPr lang="en-US"/>
              <a:t>nausea</a:t>
            </a:r>
            <a:endParaRPr/>
          </a:p>
          <a:p>
            <a:pPr indent="-246887" lvl="1" marL="658368" rtl="0" algn="l">
              <a:spcBef>
                <a:spcPts val="300"/>
              </a:spcBef>
              <a:spcAft>
                <a:spcPts val="0"/>
              </a:spcAft>
              <a:buSzPct val="100000"/>
              <a:buChar char="▫"/>
            </a:pPr>
            <a:r>
              <a:rPr lang="en-US"/>
              <a:t>vomiting</a:t>
            </a:r>
            <a:endParaRPr/>
          </a:p>
          <a:p>
            <a:pPr indent="-246887" lvl="1" marL="658368" rtl="0" algn="l">
              <a:spcBef>
                <a:spcPts val="300"/>
              </a:spcBef>
              <a:spcAft>
                <a:spcPts val="0"/>
              </a:spcAft>
              <a:buSzPct val="100000"/>
              <a:buChar char="▫"/>
            </a:pPr>
            <a:r>
              <a:rPr lang="en-US"/>
              <a:t>general aching or ill feeling</a:t>
            </a:r>
            <a:endParaRPr/>
          </a:p>
          <a:p>
            <a:pPr indent="-246887" lvl="1" marL="658368" rtl="0" algn="l">
              <a:spcBef>
                <a:spcPts val="300"/>
              </a:spcBef>
              <a:spcAft>
                <a:spcPts val="0"/>
              </a:spcAft>
              <a:buSzPct val="100000"/>
              <a:buChar char="▫"/>
            </a:pPr>
            <a:r>
              <a:rPr lang="en-US"/>
              <a:t>fatigue</a:t>
            </a:r>
            <a:endParaRPr/>
          </a:p>
          <a:p>
            <a:pPr indent="-246887" lvl="1" marL="658368" rtl="0" algn="l">
              <a:spcBef>
                <a:spcPts val="300"/>
              </a:spcBef>
              <a:spcAft>
                <a:spcPts val="0"/>
              </a:spcAft>
              <a:buSzPct val="100000"/>
              <a:buChar char="▫"/>
            </a:pPr>
            <a:r>
              <a:rPr lang="en-US"/>
              <a:t>mental confusion (common in the elderly and often their only symptom)</a:t>
            </a:r>
            <a:endParaRPr/>
          </a:p>
          <a:p>
            <a:pPr indent="-256032" lvl="0" marL="365760" rtl="0" algn="l">
              <a:spcBef>
                <a:spcPts val="300"/>
              </a:spcBef>
              <a:spcAft>
                <a:spcPts val="0"/>
              </a:spcAft>
              <a:buSzPct val="100000"/>
              <a:buChar char="•"/>
            </a:pPr>
            <a:r>
              <a:rPr lang="en-US"/>
              <a:t>Patients with chronic pyelonephritis may experience only mild or even a lack of noticeable symptoms</a:t>
            </a:r>
            <a:endParaRPr/>
          </a:p>
          <a:p>
            <a:pPr indent="-158241" lvl="0" marL="365760" rtl="0" algn="l">
              <a:spcBef>
                <a:spcPts val="300"/>
              </a:spcBef>
              <a:spcAft>
                <a:spcPts val="0"/>
              </a:spcAft>
              <a:buSzPct val="100000"/>
              <a:buNone/>
            </a:pPr>
            <a:r>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22"/>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Causes, Transmission, Risk Factors</a:t>
            </a:r>
            <a:endParaRPr/>
          </a:p>
        </p:txBody>
      </p:sp>
      <p:sp>
        <p:nvSpPr>
          <p:cNvPr id="233" name="Google Shape;233;p22"/>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fontScale="77500" lnSpcReduction="20000"/>
          </a:bodyPr>
          <a:lstStyle/>
          <a:p>
            <a:pPr indent="-256031" lvl="0" marL="365760" rtl="0" algn="l">
              <a:spcBef>
                <a:spcPts val="0"/>
              </a:spcBef>
              <a:spcAft>
                <a:spcPts val="0"/>
              </a:spcAft>
              <a:buSzPct val="100000"/>
              <a:buChar char="•"/>
            </a:pPr>
            <a:r>
              <a:rPr lang="en-US"/>
              <a:t>The infection usually starts in the lower urinary tract as a urinary tract infection. Bacteria enter the body through the urethra and begin to multiply and spread up to the bladder. From the bladder, the bacteria travel up through the ureters to the kidneys. Bacteria, such as Escherichia coli, commonly known as E. coli, often cause the infection. But any serious infection in the blood stream can spread to the kidneys and cause acute pyelonephritis.</a:t>
            </a:r>
            <a:endParaRPr/>
          </a:p>
          <a:p>
            <a:pPr indent="-256031" lvl="0" marL="365760" rtl="0" algn="l">
              <a:spcBef>
                <a:spcPts val="300"/>
              </a:spcBef>
              <a:spcAft>
                <a:spcPts val="0"/>
              </a:spcAft>
              <a:buSzPct val="100000"/>
              <a:buChar char="•"/>
            </a:pPr>
            <a:r>
              <a:rPr lang="en-US"/>
              <a:t>Chronic pyelonephritis is more common in children or in patients with urinary obstructions.</a:t>
            </a:r>
            <a:endParaRPr/>
          </a:p>
          <a:p>
            <a:pPr indent="-256031" lvl="0" marL="365760" rtl="0" algn="l">
              <a:spcBef>
                <a:spcPts val="300"/>
              </a:spcBef>
              <a:spcAft>
                <a:spcPts val="0"/>
              </a:spcAft>
              <a:buSzPct val="100000"/>
              <a:buChar char="•"/>
            </a:pPr>
            <a:r>
              <a:rPr lang="en-US"/>
              <a:t>Anyone with chronic kidney stones or other kidney or bladder conditions are at risk. Whenever there is a problem that interrupts the normal flow of urine there is a greater risk of acute pyelonephritis.</a:t>
            </a:r>
            <a:endParaRPr/>
          </a:p>
          <a:p>
            <a:pPr indent="-118236" lvl="0" marL="365760" rtl="0" algn="l">
              <a:spcBef>
                <a:spcPts val="300"/>
              </a:spcBef>
              <a:spcAft>
                <a:spcPts val="0"/>
              </a:spcAft>
              <a:buSzPct val="100000"/>
              <a:buNone/>
            </a:pPr>
            <a:r>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23"/>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Continued</a:t>
            </a:r>
            <a:endParaRPr/>
          </a:p>
        </p:txBody>
      </p:sp>
      <p:sp>
        <p:nvSpPr>
          <p:cNvPr id="239" name="Google Shape;239;p23"/>
          <p:cNvSpPr txBox="1"/>
          <p:nvPr>
            <p:ph idx="1" type="body"/>
          </p:nvPr>
        </p:nvSpPr>
        <p:spPr>
          <a:xfrm>
            <a:off x="457200" y="2060848"/>
            <a:ext cx="8229600" cy="4797152"/>
          </a:xfrm>
          <a:prstGeom prst="rect">
            <a:avLst/>
          </a:prstGeom>
          <a:noFill/>
          <a:ln>
            <a:noFill/>
          </a:ln>
        </p:spPr>
        <p:txBody>
          <a:bodyPr anchorCtr="0" anchor="t" bIns="45700" lIns="91425" spcFirstLastPara="1" rIns="91425" wrap="square" tIns="45700">
            <a:normAutofit fontScale="62500" lnSpcReduction="20000"/>
          </a:bodyPr>
          <a:lstStyle/>
          <a:p>
            <a:pPr indent="-256032" lvl="0" marL="365760" rtl="0" algn="l">
              <a:spcBef>
                <a:spcPts val="0"/>
              </a:spcBef>
              <a:spcAft>
                <a:spcPts val="0"/>
              </a:spcAft>
              <a:buSzPct val="100000"/>
              <a:buChar char="•"/>
            </a:pPr>
            <a:r>
              <a:rPr lang="en-US"/>
              <a:t>A woman’s urethra is much shorter than a man’s, which makes it easy for bacteria to enter the body. This makes women more prone to kidney infections than men and at higher risk for acute pyelonephritis. The elderly also have an increased risk of kidney infections. People with suppressed immune systems, such as those with diabetes, AIDS or cancer, are also at higher risk.</a:t>
            </a:r>
            <a:endParaRPr/>
          </a:p>
          <a:p>
            <a:pPr indent="-256032" lvl="0" marL="365760" rtl="0" algn="l">
              <a:spcBef>
                <a:spcPts val="300"/>
              </a:spcBef>
              <a:spcAft>
                <a:spcPts val="0"/>
              </a:spcAft>
              <a:buSzPct val="100000"/>
              <a:buChar char="•"/>
            </a:pPr>
            <a:r>
              <a:rPr lang="en-US"/>
              <a:t>There are also other factors such as:</a:t>
            </a:r>
            <a:endParaRPr/>
          </a:p>
          <a:p>
            <a:pPr indent="-246887" lvl="1" marL="658368" rtl="0" algn="l">
              <a:spcBef>
                <a:spcPts val="300"/>
              </a:spcBef>
              <a:spcAft>
                <a:spcPts val="0"/>
              </a:spcAft>
              <a:buSzPct val="100000"/>
              <a:buChar char="▫"/>
            </a:pPr>
            <a:r>
              <a:rPr lang="en-US"/>
              <a:t>using a catheter</a:t>
            </a:r>
            <a:endParaRPr/>
          </a:p>
          <a:p>
            <a:pPr indent="-246887" lvl="1" marL="658368" rtl="0" algn="l">
              <a:spcBef>
                <a:spcPts val="300"/>
              </a:spcBef>
              <a:spcAft>
                <a:spcPts val="0"/>
              </a:spcAft>
              <a:buSzPct val="100000"/>
              <a:buChar char="▫"/>
            </a:pPr>
            <a:r>
              <a:rPr lang="en-US"/>
              <a:t>undergoing a cystoscopic examination</a:t>
            </a:r>
            <a:endParaRPr/>
          </a:p>
          <a:p>
            <a:pPr indent="-246887" lvl="1" marL="658368" rtl="0" algn="l">
              <a:spcBef>
                <a:spcPts val="300"/>
              </a:spcBef>
              <a:spcAft>
                <a:spcPts val="0"/>
              </a:spcAft>
              <a:buSzPct val="100000"/>
              <a:buChar char="▫"/>
            </a:pPr>
            <a:r>
              <a:rPr lang="en-US"/>
              <a:t>having urinary tract surgery</a:t>
            </a:r>
            <a:endParaRPr/>
          </a:p>
          <a:p>
            <a:pPr indent="-246887" lvl="1" marL="658368" rtl="0" algn="l">
              <a:spcBef>
                <a:spcPts val="300"/>
              </a:spcBef>
              <a:spcAft>
                <a:spcPts val="0"/>
              </a:spcAft>
              <a:buSzPct val="100000"/>
              <a:buChar char="▫"/>
            </a:pPr>
            <a:r>
              <a:rPr lang="en-US"/>
              <a:t>having an enlarged prostate</a:t>
            </a:r>
            <a:endParaRPr/>
          </a:p>
          <a:p>
            <a:pPr indent="-246887" lvl="1" marL="658368" rtl="0" algn="l">
              <a:spcBef>
                <a:spcPts val="300"/>
              </a:spcBef>
              <a:spcAft>
                <a:spcPts val="0"/>
              </a:spcAft>
              <a:buSzPct val="100000"/>
              <a:buChar char="▫"/>
            </a:pPr>
            <a:r>
              <a:rPr lang="en-US"/>
              <a:t>certain medications</a:t>
            </a:r>
            <a:endParaRPr/>
          </a:p>
          <a:p>
            <a:pPr indent="-246887" lvl="1" marL="658368" rtl="0" algn="l">
              <a:spcBef>
                <a:spcPts val="300"/>
              </a:spcBef>
              <a:spcAft>
                <a:spcPts val="0"/>
              </a:spcAft>
              <a:buSzPct val="100000"/>
              <a:buChar char="▫"/>
            </a:pPr>
            <a:r>
              <a:rPr lang="en-US"/>
              <a:t>nerve or spinal cord damage</a:t>
            </a:r>
            <a:endParaRPr/>
          </a:p>
          <a:p>
            <a:pPr indent="-256032" lvl="0" marL="365760" rtl="0" algn="l">
              <a:spcBef>
                <a:spcPts val="300"/>
              </a:spcBef>
              <a:spcAft>
                <a:spcPts val="0"/>
              </a:spcAft>
              <a:buSzPct val="100000"/>
              <a:buChar char="•"/>
            </a:pPr>
            <a:r>
              <a:rPr lang="en-US"/>
              <a:t>People with vesicoureteral reflux—when small amounts of urine back up from the bladder into the ureters and kidneys—are also at high risk for this disease.</a:t>
            </a:r>
            <a:endParaRPr/>
          </a:p>
          <a:p>
            <a:pPr indent="-256032" lvl="0" marL="365760" rtl="0" algn="l">
              <a:spcBef>
                <a:spcPts val="300"/>
              </a:spcBef>
              <a:spcAft>
                <a:spcPts val="0"/>
              </a:spcAft>
              <a:buSzPct val="100000"/>
              <a:buChar char="•"/>
            </a:pPr>
            <a:r>
              <a:rPr lang="en-US"/>
              <a:t>Chronic forms of the condition are more common in people with urinary obstructions. These can be caused by urinary tract infections, vesicoureteral reflux, or anatomical anomalies. Chronic pyelonephritis is more common in children than in adults.</a:t>
            </a:r>
            <a:endParaRPr/>
          </a:p>
          <a:p>
            <a:pPr indent="-144907" lvl="0" marL="365760" rtl="0" algn="l">
              <a:spcBef>
                <a:spcPts val="300"/>
              </a:spcBef>
              <a:spcAft>
                <a:spcPts val="0"/>
              </a:spcAft>
              <a:buSzPct val="100000"/>
              <a:buNone/>
            </a:pPr>
            <a:r>
              <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p24"/>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Cystitis</a:t>
            </a:r>
            <a:endParaRPr/>
          </a:p>
        </p:txBody>
      </p:sp>
      <p:sp>
        <p:nvSpPr>
          <p:cNvPr id="245" name="Google Shape;245;p24"/>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fontScale="92500" lnSpcReduction="20000"/>
          </a:bodyPr>
          <a:lstStyle/>
          <a:p>
            <a:pPr indent="-256032" lvl="0" marL="365760" rtl="0" algn="l">
              <a:spcBef>
                <a:spcPts val="0"/>
              </a:spcBef>
              <a:spcAft>
                <a:spcPts val="0"/>
              </a:spcAft>
              <a:buSzPct val="100000"/>
              <a:buChar char="•"/>
            </a:pPr>
            <a:r>
              <a:rPr lang="en-US"/>
              <a:t>is the medical term for inflammation of the bladder. Most of the time, the inflammation is caused by a bacterial infection, A bladder infection can be painful and annoying, and it can become a serious health problem if the infection spreads to the kidneys.</a:t>
            </a:r>
            <a:endParaRPr/>
          </a:p>
          <a:p>
            <a:pPr indent="-256032" lvl="0" marL="365760" rtl="0" algn="l">
              <a:spcBef>
                <a:spcPts val="300"/>
              </a:spcBef>
              <a:spcAft>
                <a:spcPts val="0"/>
              </a:spcAft>
              <a:buSzPct val="100000"/>
              <a:buChar char="•"/>
            </a:pPr>
            <a:r>
              <a:rPr lang="en-US"/>
              <a:t>Less commonly, cystitis may occur as a reaction to certain drugs, radiation therapy or potential irritants, such as feminine hygiene spray, spermicidal jellies or long-term use of a catheter. Cystitis may also occur as a complication of another illness.</a:t>
            </a:r>
            <a:endParaRPr/>
          </a:p>
          <a:p>
            <a:pPr indent="-91566" lvl="0" marL="365760" rtl="0" algn="l">
              <a:spcBef>
                <a:spcPts val="300"/>
              </a:spcBef>
              <a:spcAft>
                <a:spcPts val="0"/>
              </a:spcAft>
              <a:buSzPct val="100000"/>
              <a:buNone/>
            </a:pPr>
            <a:r>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25"/>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Symptoms</a:t>
            </a:r>
            <a:endParaRPr/>
          </a:p>
        </p:txBody>
      </p:sp>
      <p:sp>
        <p:nvSpPr>
          <p:cNvPr id="251" name="Google Shape;251;p25"/>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fontScale="85000" lnSpcReduction="20000"/>
          </a:bodyPr>
          <a:lstStyle/>
          <a:p>
            <a:pPr indent="-256031" lvl="0" marL="365760" rtl="0" algn="l">
              <a:spcBef>
                <a:spcPts val="0"/>
              </a:spcBef>
              <a:spcAft>
                <a:spcPts val="0"/>
              </a:spcAft>
              <a:buSzPct val="100000"/>
              <a:buChar char="•"/>
            </a:pPr>
            <a:r>
              <a:rPr lang="en-US"/>
              <a:t>Cystitis signs and symptoms often include:</a:t>
            </a:r>
            <a:endParaRPr/>
          </a:p>
          <a:p>
            <a:pPr indent="-246887" lvl="1" marL="658368" rtl="0" algn="l">
              <a:spcBef>
                <a:spcPts val="300"/>
              </a:spcBef>
              <a:spcAft>
                <a:spcPts val="0"/>
              </a:spcAft>
              <a:buSzPct val="100000"/>
              <a:buChar char="▫"/>
            </a:pPr>
            <a:r>
              <a:rPr lang="en-US"/>
              <a:t>A strong, persistent urge to urinate</a:t>
            </a:r>
            <a:endParaRPr/>
          </a:p>
          <a:p>
            <a:pPr indent="-246887" lvl="1" marL="658368" rtl="0" algn="l">
              <a:spcBef>
                <a:spcPts val="300"/>
              </a:spcBef>
              <a:spcAft>
                <a:spcPts val="0"/>
              </a:spcAft>
              <a:buSzPct val="100000"/>
              <a:buChar char="▫"/>
            </a:pPr>
            <a:r>
              <a:rPr lang="en-US"/>
              <a:t>A burning sensation when urinating</a:t>
            </a:r>
            <a:endParaRPr/>
          </a:p>
          <a:p>
            <a:pPr indent="-246887" lvl="1" marL="658368" rtl="0" algn="l">
              <a:spcBef>
                <a:spcPts val="300"/>
              </a:spcBef>
              <a:spcAft>
                <a:spcPts val="0"/>
              </a:spcAft>
              <a:buSzPct val="100000"/>
              <a:buChar char="▫"/>
            </a:pPr>
            <a:r>
              <a:rPr lang="en-US"/>
              <a:t>Passing frequent, small amounts of urine</a:t>
            </a:r>
            <a:endParaRPr/>
          </a:p>
          <a:p>
            <a:pPr indent="-246887" lvl="1" marL="658368" rtl="0" algn="l">
              <a:spcBef>
                <a:spcPts val="300"/>
              </a:spcBef>
              <a:spcAft>
                <a:spcPts val="0"/>
              </a:spcAft>
              <a:buSzPct val="100000"/>
              <a:buChar char="▫"/>
            </a:pPr>
            <a:r>
              <a:rPr lang="en-US"/>
              <a:t>Blood in the urine (hematuria)</a:t>
            </a:r>
            <a:endParaRPr/>
          </a:p>
          <a:p>
            <a:pPr indent="-246887" lvl="1" marL="658368" rtl="0" algn="l">
              <a:spcBef>
                <a:spcPts val="300"/>
              </a:spcBef>
              <a:spcAft>
                <a:spcPts val="0"/>
              </a:spcAft>
              <a:buSzPct val="100000"/>
              <a:buChar char="▫"/>
            </a:pPr>
            <a:r>
              <a:rPr lang="en-US"/>
              <a:t>Passing cloudy or strong-smelling urine</a:t>
            </a:r>
            <a:endParaRPr/>
          </a:p>
          <a:p>
            <a:pPr indent="-246887" lvl="1" marL="658368" rtl="0" algn="l">
              <a:spcBef>
                <a:spcPts val="300"/>
              </a:spcBef>
              <a:spcAft>
                <a:spcPts val="0"/>
              </a:spcAft>
              <a:buSzPct val="100000"/>
              <a:buChar char="▫"/>
            </a:pPr>
            <a:r>
              <a:rPr lang="en-US"/>
              <a:t>Discomfort in the pelvic area</a:t>
            </a:r>
            <a:endParaRPr/>
          </a:p>
          <a:p>
            <a:pPr indent="-246887" lvl="1" marL="658368" rtl="0" algn="l">
              <a:spcBef>
                <a:spcPts val="300"/>
              </a:spcBef>
              <a:spcAft>
                <a:spcPts val="0"/>
              </a:spcAft>
              <a:buSzPct val="100000"/>
              <a:buChar char="▫"/>
            </a:pPr>
            <a:r>
              <a:rPr lang="en-US"/>
              <a:t>A feeling of pressure in the lower abdomen</a:t>
            </a:r>
            <a:endParaRPr/>
          </a:p>
          <a:p>
            <a:pPr indent="-246887" lvl="1" marL="658368" rtl="0" algn="l">
              <a:spcBef>
                <a:spcPts val="300"/>
              </a:spcBef>
              <a:spcAft>
                <a:spcPts val="0"/>
              </a:spcAft>
              <a:buSzPct val="100000"/>
              <a:buChar char="▫"/>
            </a:pPr>
            <a:r>
              <a:rPr lang="en-US"/>
              <a:t>Low-grade fever</a:t>
            </a:r>
            <a:endParaRPr/>
          </a:p>
          <a:p>
            <a:pPr indent="-256031" lvl="0" marL="365760" rtl="0" algn="l">
              <a:spcBef>
                <a:spcPts val="300"/>
              </a:spcBef>
              <a:spcAft>
                <a:spcPts val="0"/>
              </a:spcAft>
              <a:buSzPct val="100000"/>
              <a:buChar char="•"/>
            </a:pPr>
            <a:r>
              <a:rPr lang="en-US"/>
              <a:t>In young children, new episodes of accidental daytime wetting also may be a sign of a urinary tract infection (UTI). Nighttime bed-wetting on its own isn't likely to be associated with a UTI.</a:t>
            </a:r>
            <a:endParaRPr/>
          </a:p>
          <a:p>
            <a:pPr indent="-104901" lvl="0" marL="365760" rtl="0" algn="l">
              <a:spcBef>
                <a:spcPts val="300"/>
              </a:spcBef>
              <a:spcAft>
                <a:spcPts val="0"/>
              </a:spcAft>
              <a:buSzPct val="100000"/>
              <a:buNone/>
            </a:pPr>
            <a:r>
              <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26"/>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Causes</a:t>
            </a:r>
            <a:endParaRPr/>
          </a:p>
        </p:txBody>
      </p:sp>
      <p:sp>
        <p:nvSpPr>
          <p:cNvPr id="257" name="Google Shape;257;p26"/>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fontScale="92500"/>
          </a:bodyPr>
          <a:lstStyle/>
          <a:p>
            <a:pPr indent="-256032" lvl="0" marL="365760" rtl="0" algn="l">
              <a:spcBef>
                <a:spcPts val="0"/>
              </a:spcBef>
              <a:spcAft>
                <a:spcPts val="0"/>
              </a:spcAft>
              <a:buSzPct val="100000"/>
              <a:buChar char="•"/>
            </a:pPr>
            <a:r>
              <a:rPr lang="en-US"/>
              <a:t>UTIs typically occur when bacteria outside the body enter the urinary tract through the urethra and begin to multiply. Most cases of cystitis are caused by a type of Escherichia coli (E. coli) bacteria.</a:t>
            </a:r>
            <a:endParaRPr/>
          </a:p>
          <a:p>
            <a:pPr indent="-256032" lvl="0" marL="365760" rtl="0" algn="l">
              <a:spcBef>
                <a:spcPts val="300"/>
              </a:spcBef>
              <a:spcAft>
                <a:spcPts val="0"/>
              </a:spcAft>
              <a:buSzPct val="100000"/>
              <a:buChar char="•"/>
            </a:pPr>
            <a:r>
              <a:rPr lang="en-US"/>
              <a:t>Bacterial bladder infections may occur in women as a result of sexual intercourse. But even sexually inactive girls and women are susceptible to lower urinary tract infections because the female genital area often harbors bacteria that can cause cystitis.</a:t>
            </a:r>
            <a:endParaRPr/>
          </a:p>
          <a:p>
            <a:pPr indent="-91566" lvl="0" marL="365760" rtl="0" algn="l">
              <a:spcBef>
                <a:spcPts val="300"/>
              </a:spcBef>
              <a:spcAft>
                <a:spcPts val="0"/>
              </a:spcAft>
              <a:buSzPct val="100000"/>
              <a:buNone/>
            </a:pPr>
            <a:r>
              <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p27"/>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Types</a:t>
            </a:r>
            <a:endParaRPr/>
          </a:p>
        </p:txBody>
      </p:sp>
      <p:sp>
        <p:nvSpPr>
          <p:cNvPr id="263" name="Google Shape;263;p27"/>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fontScale="85000" lnSpcReduction="10000"/>
          </a:bodyPr>
          <a:lstStyle/>
          <a:p>
            <a:pPr indent="-256031" lvl="0" marL="365760" rtl="0" algn="l">
              <a:spcBef>
                <a:spcPts val="0"/>
              </a:spcBef>
              <a:spcAft>
                <a:spcPts val="0"/>
              </a:spcAft>
              <a:buSzPct val="100000"/>
              <a:buChar char="•"/>
            </a:pPr>
            <a:r>
              <a:rPr lang="en-US"/>
              <a:t>The two main types of bacterial bladder infections are:</a:t>
            </a:r>
            <a:endParaRPr/>
          </a:p>
          <a:p>
            <a:pPr indent="-246887" lvl="1" marL="658368" rtl="0" algn="l">
              <a:spcBef>
                <a:spcPts val="300"/>
              </a:spcBef>
              <a:spcAft>
                <a:spcPts val="0"/>
              </a:spcAft>
              <a:buSzPct val="100000"/>
              <a:buChar char="▫"/>
            </a:pPr>
            <a:r>
              <a:rPr lang="en-US"/>
              <a:t>Community-acquired bladder infections. These infections occur when people who aren't in a medical care facility develop a bladder infection. Bladder infections are more common in women than in men.</a:t>
            </a:r>
            <a:endParaRPr/>
          </a:p>
          <a:p>
            <a:pPr indent="-246887" lvl="1" marL="658368" rtl="0" algn="l">
              <a:spcBef>
                <a:spcPts val="300"/>
              </a:spcBef>
              <a:spcAft>
                <a:spcPts val="0"/>
              </a:spcAft>
              <a:buSzPct val="100000"/>
              <a:buChar char="▫"/>
            </a:pPr>
            <a:r>
              <a:rPr lang="en-US"/>
              <a:t>Hospital-acquired bladder infections. These infections, also called nosocomial infections, occur in people in a medical care facility, such as a hospital or nursing home. Most often they happen in those who have had a urinary catheter placed through the urethra and into the bladder to collect urine, a common practice before some surgical procedures, for some diagnostic tests, or as a means of urinary drainage for older adults or people confined to bed.</a:t>
            </a:r>
            <a:endParaRPr/>
          </a:p>
          <a:p>
            <a:pPr indent="0" lvl="0" marL="109728" rtl="0" algn="l">
              <a:spcBef>
                <a:spcPts val="300"/>
              </a:spcBef>
              <a:spcAft>
                <a:spcPts val="0"/>
              </a:spcAft>
              <a:buSzPct val="100000"/>
              <a:buNone/>
            </a:pPr>
            <a:r>
              <a:t/>
            </a:r>
            <a:endParaRPr/>
          </a:p>
          <a:p>
            <a:pPr indent="-104901" lvl="0" marL="365760" rtl="0" algn="l">
              <a:spcBef>
                <a:spcPts val="300"/>
              </a:spcBef>
              <a:spcAft>
                <a:spcPts val="0"/>
              </a:spcAft>
              <a:buSzPct val="100000"/>
              <a:buNone/>
            </a:pPr>
            <a:r>
              <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28"/>
          <p:cNvSpPr txBox="1"/>
          <p:nvPr>
            <p:ph type="title"/>
          </p:nvPr>
        </p:nvSpPr>
        <p:spPr>
          <a:xfrm>
            <a:off x="395536" y="1124744"/>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Other Causes</a:t>
            </a:r>
            <a:endParaRPr/>
          </a:p>
        </p:txBody>
      </p:sp>
      <p:sp>
        <p:nvSpPr>
          <p:cNvPr id="269" name="Google Shape;269;p28"/>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fontScale="62500" lnSpcReduction="20000"/>
          </a:bodyPr>
          <a:lstStyle/>
          <a:p>
            <a:pPr indent="-256032" lvl="0" marL="365760" rtl="0" algn="l">
              <a:spcBef>
                <a:spcPts val="0"/>
              </a:spcBef>
              <a:spcAft>
                <a:spcPts val="0"/>
              </a:spcAft>
              <a:buSzPct val="100000"/>
              <a:buChar char="•"/>
            </a:pPr>
            <a:r>
              <a:rPr lang="en-US"/>
              <a:t>Although bacterial infections are the most common cause of cystitis, a number of noninfectious factors also may cause the bladder to become inflamed. Some examples:</a:t>
            </a:r>
            <a:endParaRPr/>
          </a:p>
          <a:p>
            <a:pPr indent="-246887" lvl="1" marL="658368" rtl="0" algn="l">
              <a:spcBef>
                <a:spcPts val="300"/>
              </a:spcBef>
              <a:spcAft>
                <a:spcPts val="0"/>
              </a:spcAft>
              <a:buSzPct val="100000"/>
              <a:buChar char="▫"/>
            </a:pPr>
            <a:r>
              <a:rPr lang="en-US"/>
              <a:t>Drug-induced cystitis. Certain medications, particularly the chemotherapy drugs cyclophosphamide can cause inflammation of the bladder </a:t>
            </a:r>
            <a:endParaRPr/>
          </a:p>
          <a:p>
            <a:pPr indent="-246887" lvl="1" marL="658368" rtl="0" algn="l">
              <a:spcBef>
                <a:spcPts val="300"/>
              </a:spcBef>
              <a:spcAft>
                <a:spcPts val="0"/>
              </a:spcAft>
              <a:buSzPct val="100000"/>
              <a:buChar char="▫"/>
            </a:pPr>
            <a:r>
              <a:rPr lang="en-US"/>
              <a:t>Radiation cystitis. Radiation treatment of the pelvic area can cause inflammatory changes in bladder tissue.</a:t>
            </a:r>
            <a:endParaRPr/>
          </a:p>
          <a:p>
            <a:pPr indent="-246887" lvl="1" marL="658368" rtl="0" algn="l">
              <a:spcBef>
                <a:spcPts val="300"/>
              </a:spcBef>
              <a:spcAft>
                <a:spcPts val="0"/>
              </a:spcAft>
              <a:buSzPct val="100000"/>
              <a:buChar char="▫"/>
            </a:pPr>
            <a:r>
              <a:rPr lang="en-US"/>
              <a:t>Foreign-body cystitis. Long-term use of a catheter can predispose to bacterial infections and to tissue damage, both of which can cause inflammation.</a:t>
            </a:r>
            <a:endParaRPr/>
          </a:p>
          <a:p>
            <a:pPr indent="-246887" lvl="1" marL="658368" rtl="0" algn="l">
              <a:spcBef>
                <a:spcPts val="300"/>
              </a:spcBef>
              <a:spcAft>
                <a:spcPts val="0"/>
              </a:spcAft>
              <a:buSzPct val="100000"/>
              <a:buChar char="▫"/>
            </a:pPr>
            <a:r>
              <a:rPr lang="en-US"/>
              <a:t>Chemical cystitis. Some people may be hypersensitive to chemicals contained in certain products, such as bubble bath, feminine hygiene sprays or spermicidal jellies, and may develop an allergic-type reaction within the bladder, causing inflammation.</a:t>
            </a:r>
            <a:endParaRPr/>
          </a:p>
          <a:p>
            <a:pPr indent="-246887" lvl="1" marL="658368" rtl="0" algn="l">
              <a:spcBef>
                <a:spcPts val="300"/>
              </a:spcBef>
              <a:spcAft>
                <a:spcPts val="0"/>
              </a:spcAft>
              <a:buSzPct val="100000"/>
              <a:buChar char="▫"/>
            </a:pPr>
            <a:r>
              <a:rPr lang="en-US"/>
              <a:t>Cystitis associated with other conditions. Cystitis may sometimes occur as a complication of other disorders, such as gynecologic cancers, pelvic inflammatory disorders, endometriosis, Crohn's disease, diverticulitis, lupus or tuberculosis.</a:t>
            </a:r>
            <a:endParaRPr/>
          </a:p>
          <a:p>
            <a:pPr indent="-144907" lvl="0" marL="365760" rtl="0" algn="l">
              <a:spcBef>
                <a:spcPts val="300"/>
              </a:spcBef>
              <a:spcAft>
                <a:spcPts val="0"/>
              </a:spcAft>
              <a:buSzPct val="100000"/>
              <a:buNone/>
            </a:pPr>
            <a:r>
              <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sp>
        <p:nvSpPr>
          <p:cNvPr id="274" name="Google Shape;274;p29"/>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Multicystic Renal Dysplasia</a:t>
            </a:r>
            <a:endParaRPr/>
          </a:p>
        </p:txBody>
      </p:sp>
      <p:sp>
        <p:nvSpPr>
          <p:cNvPr id="275" name="Google Shape;275;p29"/>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fontScale="77500" lnSpcReduction="20000"/>
          </a:bodyPr>
          <a:lstStyle/>
          <a:p>
            <a:pPr indent="-118236" lvl="0" marL="365760" rtl="0" algn="l">
              <a:spcBef>
                <a:spcPts val="0"/>
              </a:spcBef>
              <a:spcAft>
                <a:spcPts val="0"/>
              </a:spcAft>
              <a:buSzPct val="100000"/>
              <a:buNone/>
            </a:pPr>
            <a:r>
              <a:t/>
            </a:r>
            <a:endParaRPr/>
          </a:p>
          <a:p>
            <a:pPr indent="-256031" lvl="0" marL="365760" rtl="0" algn="l">
              <a:spcBef>
                <a:spcPts val="300"/>
              </a:spcBef>
              <a:spcAft>
                <a:spcPts val="0"/>
              </a:spcAft>
              <a:buSzPct val="100000"/>
              <a:buChar char="•"/>
            </a:pPr>
            <a:r>
              <a:rPr lang="en-US"/>
              <a:t>Renal dysplasia has variable presentations that cover a spectrum of conditions, including hypoplasia, multicystic dysplasia, and aplasia. Overall, renal dysplasia is the leading cause of end-stage renal disease in children.</a:t>
            </a:r>
            <a:endParaRPr/>
          </a:p>
          <a:p>
            <a:pPr indent="-256031" lvl="0" marL="365760" rtl="0" algn="l">
              <a:spcBef>
                <a:spcPts val="300"/>
              </a:spcBef>
              <a:spcAft>
                <a:spcPts val="0"/>
              </a:spcAft>
              <a:buSzPct val="100000"/>
              <a:buChar char="•"/>
            </a:pPr>
            <a:r>
              <a:rPr lang="en-US"/>
              <a:t>Multicystic dysplastic kidney is a form of renal dysplasia characterized by the presence of multiple, noncommunicating cysts of varying size separated by dysplastic parenchyma and the absence of a normal pelvocaliceal system. The condition is associated with ureteral or ureteropelvic atresia, and the affected kidney is nonfunctional. Other terms used to describe this condition include multicystic kidney and multicystic renal dysplasia. Multicystic dysplastic kidney is the most common cause of an abdominal mass in the newborn period and is the most common cystic malformation of the kidney in infancy. </a:t>
            </a:r>
            <a:endParaRPr/>
          </a:p>
          <a:p>
            <a:pPr indent="-118236" lvl="0" marL="365760" rtl="0" algn="l">
              <a:spcBef>
                <a:spcPts val="300"/>
              </a:spcBef>
              <a:spcAft>
                <a:spcPts val="0"/>
              </a:spcAft>
              <a:buSzPct val="100000"/>
              <a:buNone/>
            </a:pPr>
            <a:r>
              <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p30"/>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Causes</a:t>
            </a:r>
            <a:endParaRPr/>
          </a:p>
        </p:txBody>
      </p:sp>
      <p:sp>
        <p:nvSpPr>
          <p:cNvPr id="281" name="Google Shape;281;p30"/>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a:bodyPr>
          <a:lstStyle/>
          <a:p>
            <a:pPr indent="-256032" lvl="0" marL="365760" rtl="0" algn="l">
              <a:spcBef>
                <a:spcPts val="0"/>
              </a:spcBef>
              <a:spcAft>
                <a:spcPts val="0"/>
              </a:spcAft>
              <a:buSzPts val="2800"/>
              <a:buChar char="•"/>
            </a:pPr>
            <a:r>
              <a:rPr lang="en-US"/>
              <a:t>Exposure to viral infections in utero has been associated with multicystic dysplastic kidney. Cytomegalovirus (CMV), enterovirus, and adenovirus have been implicated in the development of renal dysplasia. Teratogens may also play a role in abnormal renal development. Although, their association with multicystic dysplastic kidney has not been clearly established.</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id="286" name="Google Shape;286;p31"/>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Diagnoses</a:t>
            </a:r>
            <a:endParaRPr/>
          </a:p>
        </p:txBody>
      </p:sp>
      <p:sp>
        <p:nvSpPr>
          <p:cNvPr id="287" name="Google Shape;287;p31"/>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fontScale="62500" lnSpcReduction="20000"/>
          </a:bodyPr>
          <a:lstStyle/>
          <a:p>
            <a:pPr indent="-256032" lvl="0" marL="365760" rtl="0" algn="l">
              <a:spcBef>
                <a:spcPts val="0"/>
              </a:spcBef>
              <a:spcAft>
                <a:spcPts val="0"/>
              </a:spcAft>
              <a:buSzPct val="100000"/>
              <a:buChar char="•"/>
            </a:pPr>
            <a:r>
              <a:rPr lang="en-US"/>
              <a:t>Most cases of multicystic dysplasia of the kidney (MCDK) are detected during fetal ultrasonography and are reported as early as 15 weeks' gestation.</a:t>
            </a:r>
            <a:endParaRPr/>
          </a:p>
          <a:p>
            <a:pPr indent="-256032" lvl="0" marL="365760" rtl="0" algn="l">
              <a:spcBef>
                <a:spcPts val="300"/>
              </a:spcBef>
              <a:spcAft>
                <a:spcPts val="0"/>
              </a:spcAft>
              <a:buSzPct val="100000"/>
              <a:buChar char="•"/>
            </a:pPr>
            <a:r>
              <a:rPr lang="en-US"/>
              <a:t>An abdominal mass in the flank of an otherwise healthy newborn was the most common clinical presentation of unilateral multicystic dysplastic kidney.</a:t>
            </a:r>
            <a:endParaRPr/>
          </a:p>
          <a:p>
            <a:pPr indent="-256032" lvl="0" marL="365760" rtl="0" algn="l">
              <a:spcBef>
                <a:spcPts val="300"/>
              </a:spcBef>
              <a:spcAft>
                <a:spcPts val="0"/>
              </a:spcAft>
              <a:buSzPct val="100000"/>
              <a:buChar char="•"/>
            </a:pPr>
            <a:r>
              <a:rPr lang="en-US"/>
              <a:t>The mass is usually mobile, ballotable, irregular in shape, nontender, and might transilluminate.</a:t>
            </a:r>
            <a:endParaRPr/>
          </a:p>
          <a:p>
            <a:pPr indent="-256032" lvl="0" marL="365760" rtl="0" algn="l">
              <a:spcBef>
                <a:spcPts val="300"/>
              </a:spcBef>
              <a:spcAft>
                <a:spcPts val="0"/>
              </a:spcAft>
              <a:buSzPct val="100000"/>
              <a:buChar char="•"/>
            </a:pPr>
            <a:r>
              <a:rPr lang="en-US"/>
              <a:t>Multicystic dysplastic kidney might be discovered during an investigation for urinary tract infection (UTI), voiding dysfunction, or hypertension. Multicystic dysplastic kidney may also be discovered when diagnostic imaging studies are performed to investigate a nonurinary problem.</a:t>
            </a:r>
            <a:endParaRPr/>
          </a:p>
          <a:p>
            <a:pPr indent="-256032" lvl="0" marL="365760" rtl="0" algn="l">
              <a:spcBef>
                <a:spcPts val="300"/>
              </a:spcBef>
              <a:spcAft>
                <a:spcPts val="0"/>
              </a:spcAft>
              <a:buSzPct val="100000"/>
              <a:buChar char="•"/>
            </a:pPr>
            <a:r>
              <a:rPr lang="en-US"/>
              <a:t>Bilateral multicystic dysplastic kidney usually results in stillbirth or death within the first few days of life; however, an infant with bilateral multicystic dysplastic kidney who survived for 17 days was reported.</a:t>
            </a:r>
            <a:endParaRPr/>
          </a:p>
          <a:p>
            <a:pPr indent="-144907" lvl="0" marL="365760" rtl="0" algn="l">
              <a:spcBef>
                <a:spcPts val="300"/>
              </a:spcBef>
              <a:spcAft>
                <a:spcPts val="0"/>
              </a:spcAft>
              <a:buSzPct val="100000"/>
              <a:buNone/>
            </a:pPr>
            <a:r>
              <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id="292" name="Google Shape;292;p32"/>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Continued</a:t>
            </a:r>
            <a:endParaRPr/>
          </a:p>
        </p:txBody>
      </p:sp>
      <p:sp>
        <p:nvSpPr>
          <p:cNvPr id="293" name="Google Shape;293;p32"/>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a:bodyPr>
          <a:lstStyle/>
          <a:p>
            <a:pPr indent="-256032" lvl="0" marL="365760" rtl="0" algn="l">
              <a:spcBef>
                <a:spcPts val="0"/>
              </a:spcBef>
              <a:spcAft>
                <a:spcPts val="0"/>
              </a:spcAft>
              <a:buSzPts val="2800"/>
              <a:buChar char="•"/>
            </a:pPr>
            <a:r>
              <a:rPr lang="en-US"/>
              <a:t>Bilateral multicystic dysplastic kidney is usually associated with oligohydramnios, pulmonary hypoplasia.</a:t>
            </a:r>
            <a:endParaRPr/>
          </a:p>
          <a:p>
            <a:pPr indent="-256032" lvl="0" marL="365760" rtl="0" algn="l">
              <a:spcBef>
                <a:spcPts val="300"/>
              </a:spcBef>
              <a:spcAft>
                <a:spcPts val="0"/>
              </a:spcAft>
              <a:buSzPts val="2800"/>
              <a:buChar char="•"/>
            </a:pPr>
            <a:r>
              <a:rPr lang="en-US"/>
              <a:t>Infants with bilateral multicystic dysplastic kidney who survive have renal failure from birth and require dialysis from the first day of life.</a:t>
            </a:r>
            <a:endParaRPr/>
          </a:p>
          <a:p>
            <a:pPr indent="-78232" lvl="0" marL="365760" rtl="0" algn="l">
              <a:spcBef>
                <a:spcPts val="300"/>
              </a:spcBef>
              <a:spcAft>
                <a:spcPts val="0"/>
              </a:spcAft>
              <a:buSzPts val="2800"/>
              <a:buNone/>
            </a:pPr>
            <a:r>
              <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sp>
        <p:nvSpPr>
          <p:cNvPr id="298" name="Google Shape;298;p33"/>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Acute Kidney Failure</a:t>
            </a:r>
            <a:endParaRPr/>
          </a:p>
        </p:txBody>
      </p:sp>
      <p:sp>
        <p:nvSpPr>
          <p:cNvPr id="299" name="Google Shape;299;p33"/>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lnSpcReduction="10000"/>
          </a:bodyPr>
          <a:lstStyle/>
          <a:p>
            <a:pPr indent="0" lvl="0" marL="109728" rtl="0" algn="l">
              <a:spcBef>
                <a:spcPts val="0"/>
              </a:spcBef>
              <a:spcAft>
                <a:spcPts val="0"/>
              </a:spcAft>
              <a:buSzPts val="2800"/>
              <a:buNone/>
            </a:pPr>
            <a:r>
              <a:rPr lang="en-US"/>
              <a:t>occurs when the kidneys suddenly become unable to filter waste products from the blood. When the kidneys lose their filtering ability, dangerous levels of wastes may accumulate in the blood.</a:t>
            </a:r>
            <a:endParaRPr/>
          </a:p>
          <a:p>
            <a:pPr indent="-256032" lvl="0" marL="365760" rtl="0" algn="l">
              <a:spcBef>
                <a:spcPts val="300"/>
              </a:spcBef>
              <a:spcAft>
                <a:spcPts val="0"/>
              </a:spcAft>
              <a:buSzPts val="2800"/>
              <a:buChar char="•"/>
            </a:pPr>
            <a:r>
              <a:rPr lang="en-US"/>
              <a:t>Acute kidney failure — also called acute renal failure or acute kidney injury — develops rapidly over a few hours or a few days. Acute kidney failure is most common in people who are already hospitalized, particularly in critically ill people who need intensive care.</a:t>
            </a:r>
            <a:endParaRPr/>
          </a:p>
          <a:p>
            <a:pPr indent="-78232" lvl="0" marL="365760" rtl="0" algn="l">
              <a:spcBef>
                <a:spcPts val="300"/>
              </a:spcBef>
              <a:spcAft>
                <a:spcPts val="0"/>
              </a:spcAft>
              <a:buSzPts val="2800"/>
              <a:buNone/>
            </a:pPr>
            <a:r>
              <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sp>
        <p:nvSpPr>
          <p:cNvPr id="304" name="Google Shape;304;p34"/>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t/>
            </a:r>
            <a:endParaRPr/>
          </a:p>
        </p:txBody>
      </p:sp>
      <p:sp>
        <p:nvSpPr>
          <p:cNvPr id="305" name="Google Shape;305;p34"/>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fontScale="77500" lnSpcReduction="20000"/>
          </a:bodyPr>
          <a:lstStyle/>
          <a:p>
            <a:pPr indent="-256031" lvl="0" marL="365760" rtl="0" algn="l">
              <a:spcBef>
                <a:spcPts val="0"/>
              </a:spcBef>
              <a:spcAft>
                <a:spcPts val="0"/>
              </a:spcAft>
              <a:buSzPct val="100000"/>
              <a:buChar char="•"/>
            </a:pPr>
            <a:r>
              <a:rPr lang="en-US"/>
              <a:t>It can be fatal and requires intensive treatment. However, acute kidney failure may be reversible. Signs and symptoms of acute kidney failure may include:</a:t>
            </a:r>
            <a:endParaRPr/>
          </a:p>
          <a:p>
            <a:pPr indent="-246887" lvl="1" marL="658368" rtl="0" algn="l">
              <a:spcBef>
                <a:spcPts val="300"/>
              </a:spcBef>
              <a:spcAft>
                <a:spcPts val="0"/>
              </a:spcAft>
              <a:buSzPct val="100000"/>
              <a:buChar char="▫"/>
            </a:pPr>
            <a:r>
              <a:rPr lang="en-US"/>
              <a:t>Decreased urine output, although occasionally urine output remains normal</a:t>
            </a:r>
            <a:endParaRPr/>
          </a:p>
          <a:p>
            <a:pPr indent="-246887" lvl="1" marL="658368" rtl="0" algn="l">
              <a:spcBef>
                <a:spcPts val="300"/>
              </a:spcBef>
              <a:spcAft>
                <a:spcPts val="0"/>
              </a:spcAft>
              <a:buSzPct val="100000"/>
              <a:buChar char="▫"/>
            </a:pPr>
            <a:r>
              <a:rPr lang="en-US"/>
              <a:t>Fluid retention, causing swelling in the legs, ankles or feet</a:t>
            </a:r>
            <a:endParaRPr/>
          </a:p>
          <a:p>
            <a:pPr indent="-246887" lvl="1" marL="658368" rtl="0" algn="l">
              <a:spcBef>
                <a:spcPts val="300"/>
              </a:spcBef>
              <a:spcAft>
                <a:spcPts val="0"/>
              </a:spcAft>
              <a:buSzPct val="100000"/>
              <a:buChar char="▫"/>
            </a:pPr>
            <a:r>
              <a:rPr lang="en-US"/>
              <a:t>Drowsiness</a:t>
            </a:r>
            <a:endParaRPr/>
          </a:p>
          <a:p>
            <a:pPr indent="-246887" lvl="1" marL="658368" rtl="0" algn="l">
              <a:spcBef>
                <a:spcPts val="300"/>
              </a:spcBef>
              <a:spcAft>
                <a:spcPts val="0"/>
              </a:spcAft>
              <a:buSzPct val="100000"/>
              <a:buChar char="▫"/>
            </a:pPr>
            <a:r>
              <a:rPr lang="en-US"/>
              <a:t>Shortness of breath</a:t>
            </a:r>
            <a:endParaRPr/>
          </a:p>
          <a:p>
            <a:pPr indent="-246887" lvl="1" marL="658368" rtl="0" algn="l">
              <a:spcBef>
                <a:spcPts val="300"/>
              </a:spcBef>
              <a:spcAft>
                <a:spcPts val="0"/>
              </a:spcAft>
              <a:buSzPct val="100000"/>
              <a:buChar char="▫"/>
            </a:pPr>
            <a:r>
              <a:rPr lang="en-US"/>
              <a:t>Fatigue</a:t>
            </a:r>
            <a:endParaRPr/>
          </a:p>
          <a:p>
            <a:pPr indent="-246887" lvl="1" marL="658368" rtl="0" algn="l">
              <a:spcBef>
                <a:spcPts val="300"/>
              </a:spcBef>
              <a:spcAft>
                <a:spcPts val="0"/>
              </a:spcAft>
              <a:buSzPct val="100000"/>
              <a:buChar char="▫"/>
            </a:pPr>
            <a:r>
              <a:rPr lang="en-US"/>
              <a:t>Confusion</a:t>
            </a:r>
            <a:endParaRPr/>
          </a:p>
          <a:p>
            <a:pPr indent="-246887" lvl="1" marL="658368" rtl="0" algn="l">
              <a:spcBef>
                <a:spcPts val="300"/>
              </a:spcBef>
              <a:spcAft>
                <a:spcPts val="0"/>
              </a:spcAft>
              <a:buSzPct val="100000"/>
              <a:buChar char="▫"/>
            </a:pPr>
            <a:r>
              <a:rPr lang="en-US"/>
              <a:t>Nausea</a:t>
            </a:r>
            <a:endParaRPr/>
          </a:p>
          <a:p>
            <a:pPr indent="-246887" lvl="1" marL="658368" rtl="0" algn="l">
              <a:spcBef>
                <a:spcPts val="300"/>
              </a:spcBef>
              <a:spcAft>
                <a:spcPts val="0"/>
              </a:spcAft>
              <a:buSzPct val="100000"/>
              <a:buChar char="▫"/>
            </a:pPr>
            <a:r>
              <a:rPr lang="en-US"/>
              <a:t>Seizures or coma in severe cases</a:t>
            </a:r>
            <a:endParaRPr/>
          </a:p>
          <a:p>
            <a:pPr indent="-246887" lvl="1" marL="658368" rtl="0" algn="l">
              <a:spcBef>
                <a:spcPts val="300"/>
              </a:spcBef>
              <a:spcAft>
                <a:spcPts val="0"/>
              </a:spcAft>
              <a:buSzPct val="100000"/>
              <a:buChar char="▫"/>
            </a:pPr>
            <a:r>
              <a:rPr lang="en-US"/>
              <a:t>Chest pain or pressure</a:t>
            </a:r>
            <a:endParaRPr/>
          </a:p>
          <a:p>
            <a:pPr indent="-256031" lvl="0" marL="365760" rtl="0" algn="l">
              <a:spcBef>
                <a:spcPts val="300"/>
              </a:spcBef>
              <a:spcAft>
                <a:spcPts val="0"/>
              </a:spcAft>
              <a:buSzPct val="100000"/>
              <a:buChar char="•"/>
            </a:pPr>
            <a:r>
              <a:rPr lang="en-US"/>
              <a:t>Sometimes acute kidney failure causes no signs or symptoms and is detected through lab tests done for another reason.</a:t>
            </a:r>
            <a:endParaRPr/>
          </a:p>
          <a:p>
            <a:pPr indent="-118236" lvl="0" marL="365760" rtl="0" algn="l">
              <a:spcBef>
                <a:spcPts val="300"/>
              </a:spcBef>
              <a:spcAft>
                <a:spcPts val="0"/>
              </a:spcAft>
              <a:buSzPct val="100000"/>
              <a:buNone/>
            </a:pPr>
            <a:r>
              <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sp>
        <p:nvSpPr>
          <p:cNvPr id="310" name="Google Shape;310;p35"/>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Causes</a:t>
            </a:r>
            <a:endParaRPr/>
          </a:p>
        </p:txBody>
      </p:sp>
      <p:sp>
        <p:nvSpPr>
          <p:cNvPr id="311" name="Google Shape;311;p35"/>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fontScale="62500" lnSpcReduction="20000"/>
          </a:bodyPr>
          <a:lstStyle/>
          <a:p>
            <a:pPr indent="-256032" lvl="0" marL="365760" rtl="0" algn="l">
              <a:spcBef>
                <a:spcPts val="0"/>
              </a:spcBef>
              <a:spcAft>
                <a:spcPts val="0"/>
              </a:spcAft>
              <a:buSzPct val="100000"/>
              <a:buChar char="•"/>
            </a:pPr>
            <a:r>
              <a:rPr lang="en-US"/>
              <a:t>Sometimes acute kidney failure causes no signs or symptoms and is detected through lab tests done for another reason. Acute kidney failure can occur when:</a:t>
            </a:r>
            <a:endParaRPr/>
          </a:p>
          <a:p>
            <a:pPr indent="-246887" lvl="1" marL="658368" rtl="0" algn="l">
              <a:spcBef>
                <a:spcPts val="300"/>
              </a:spcBef>
              <a:spcAft>
                <a:spcPts val="0"/>
              </a:spcAft>
              <a:buSzPct val="100000"/>
              <a:buChar char="▫"/>
            </a:pPr>
            <a:r>
              <a:rPr lang="en-US"/>
              <a:t>There is a condition that slows blood flow to the kidneys</a:t>
            </a:r>
            <a:endParaRPr/>
          </a:p>
          <a:p>
            <a:pPr indent="-246887" lvl="1" marL="658368" rtl="0" algn="l">
              <a:spcBef>
                <a:spcPts val="300"/>
              </a:spcBef>
              <a:spcAft>
                <a:spcPts val="0"/>
              </a:spcAft>
              <a:buSzPct val="100000"/>
              <a:buChar char="▫"/>
            </a:pPr>
            <a:r>
              <a:rPr lang="en-US"/>
              <a:t>There is a direct damage to the kidneys</a:t>
            </a:r>
            <a:endParaRPr/>
          </a:p>
          <a:p>
            <a:pPr indent="-246887" lvl="1" marL="658368" rtl="0" algn="l">
              <a:spcBef>
                <a:spcPts val="300"/>
              </a:spcBef>
              <a:spcAft>
                <a:spcPts val="0"/>
              </a:spcAft>
              <a:buSzPct val="100000"/>
              <a:buChar char="▫"/>
            </a:pPr>
            <a:r>
              <a:rPr lang="en-US"/>
              <a:t>There is a urine flow blockage</a:t>
            </a:r>
            <a:endParaRPr/>
          </a:p>
          <a:p>
            <a:pPr indent="-256032" lvl="0" marL="365760" rtl="0" algn="l">
              <a:spcBef>
                <a:spcPts val="300"/>
              </a:spcBef>
              <a:spcAft>
                <a:spcPts val="0"/>
              </a:spcAft>
              <a:buSzPct val="100000"/>
              <a:buChar char="•"/>
            </a:pPr>
            <a:r>
              <a:rPr lang="en-US"/>
              <a:t>Diseases and conditions that may slow blood flow to the kidneys and lead to kidney failure include:</a:t>
            </a:r>
            <a:endParaRPr/>
          </a:p>
          <a:p>
            <a:pPr indent="-246887" lvl="1" marL="658368" rtl="0" algn="l">
              <a:spcBef>
                <a:spcPts val="300"/>
              </a:spcBef>
              <a:spcAft>
                <a:spcPts val="0"/>
              </a:spcAft>
              <a:buSzPct val="100000"/>
              <a:buChar char="▫"/>
            </a:pPr>
            <a:r>
              <a:rPr lang="en-US"/>
              <a:t>Blood or fluid loss</a:t>
            </a:r>
            <a:endParaRPr/>
          </a:p>
          <a:p>
            <a:pPr indent="-246887" lvl="1" marL="658368" rtl="0" algn="l">
              <a:spcBef>
                <a:spcPts val="300"/>
              </a:spcBef>
              <a:spcAft>
                <a:spcPts val="0"/>
              </a:spcAft>
              <a:buSzPct val="100000"/>
              <a:buChar char="▫"/>
            </a:pPr>
            <a:r>
              <a:rPr lang="en-US"/>
              <a:t>Blood pressure medications</a:t>
            </a:r>
            <a:endParaRPr/>
          </a:p>
          <a:p>
            <a:pPr indent="-246887" lvl="1" marL="658368" rtl="0" algn="l">
              <a:spcBef>
                <a:spcPts val="300"/>
              </a:spcBef>
              <a:spcAft>
                <a:spcPts val="0"/>
              </a:spcAft>
              <a:buSzPct val="100000"/>
              <a:buChar char="▫"/>
            </a:pPr>
            <a:r>
              <a:rPr lang="en-US"/>
              <a:t>Heart attack</a:t>
            </a:r>
            <a:endParaRPr/>
          </a:p>
          <a:p>
            <a:pPr indent="-246887" lvl="1" marL="658368" rtl="0" algn="l">
              <a:spcBef>
                <a:spcPts val="300"/>
              </a:spcBef>
              <a:spcAft>
                <a:spcPts val="0"/>
              </a:spcAft>
              <a:buSzPct val="100000"/>
              <a:buChar char="▫"/>
            </a:pPr>
            <a:r>
              <a:rPr lang="en-US"/>
              <a:t>Infection</a:t>
            </a:r>
            <a:endParaRPr/>
          </a:p>
          <a:p>
            <a:pPr indent="-246887" lvl="1" marL="658368" rtl="0" algn="l">
              <a:spcBef>
                <a:spcPts val="300"/>
              </a:spcBef>
              <a:spcAft>
                <a:spcPts val="0"/>
              </a:spcAft>
              <a:buSzPct val="100000"/>
              <a:buChar char="▫"/>
            </a:pPr>
            <a:r>
              <a:rPr lang="en-US"/>
              <a:t>Liver failure</a:t>
            </a:r>
            <a:endParaRPr/>
          </a:p>
          <a:p>
            <a:pPr indent="-246887" lvl="1" marL="658368" rtl="0" algn="l">
              <a:spcBef>
                <a:spcPts val="300"/>
              </a:spcBef>
              <a:spcAft>
                <a:spcPts val="0"/>
              </a:spcAft>
              <a:buSzPct val="100000"/>
              <a:buChar char="▫"/>
            </a:pPr>
            <a:r>
              <a:rPr lang="en-US"/>
              <a:t>Use of aspirin, ibuprofen (Advil, Motrin IB, others), naproxen (Aleve, others), or related drugs</a:t>
            </a:r>
            <a:endParaRPr/>
          </a:p>
          <a:p>
            <a:pPr indent="-246887" lvl="1" marL="658368" rtl="0" algn="l">
              <a:spcBef>
                <a:spcPts val="300"/>
              </a:spcBef>
              <a:spcAft>
                <a:spcPts val="0"/>
              </a:spcAft>
              <a:buSzPct val="100000"/>
              <a:buChar char="▫"/>
            </a:pPr>
            <a:r>
              <a:rPr lang="en-US"/>
              <a:t>Severe allergic reaction (anaphylaxis)</a:t>
            </a:r>
            <a:endParaRPr/>
          </a:p>
          <a:p>
            <a:pPr indent="-246887" lvl="1" marL="658368" rtl="0" algn="l">
              <a:spcBef>
                <a:spcPts val="300"/>
              </a:spcBef>
              <a:spcAft>
                <a:spcPts val="0"/>
              </a:spcAft>
              <a:buSzPct val="100000"/>
              <a:buChar char="▫"/>
            </a:pPr>
            <a:r>
              <a:rPr lang="en-US"/>
              <a:t>Severe burns</a:t>
            </a:r>
            <a:endParaRPr/>
          </a:p>
          <a:p>
            <a:pPr indent="-246887" lvl="1" marL="658368" rtl="0" algn="l">
              <a:spcBef>
                <a:spcPts val="300"/>
              </a:spcBef>
              <a:spcAft>
                <a:spcPts val="0"/>
              </a:spcAft>
              <a:buSzPct val="100000"/>
              <a:buChar char="▫"/>
            </a:pPr>
            <a:r>
              <a:rPr lang="en-US"/>
              <a:t>Severe dehydration</a:t>
            </a:r>
            <a:endParaRPr/>
          </a:p>
          <a:p>
            <a:pPr indent="-144907" lvl="0" marL="365760" rtl="0" algn="l">
              <a:spcBef>
                <a:spcPts val="300"/>
              </a:spcBef>
              <a:spcAft>
                <a:spcPts val="0"/>
              </a:spcAft>
              <a:buSzPct val="100000"/>
              <a:buNone/>
            </a:pPr>
            <a:r>
              <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36"/>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Damage to the Kidneys</a:t>
            </a:r>
            <a:endParaRPr/>
          </a:p>
        </p:txBody>
      </p:sp>
      <p:sp>
        <p:nvSpPr>
          <p:cNvPr id="317" name="Google Shape;317;p36"/>
          <p:cNvSpPr txBox="1"/>
          <p:nvPr>
            <p:ph idx="1" type="body"/>
          </p:nvPr>
        </p:nvSpPr>
        <p:spPr>
          <a:xfrm>
            <a:off x="457200" y="2249424"/>
            <a:ext cx="8229600" cy="4491944"/>
          </a:xfrm>
          <a:prstGeom prst="rect">
            <a:avLst/>
          </a:prstGeom>
          <a:noFill/>
          <a:ln>
            <a:noFill/>
          </a:ln>
        </p:spPr>
        <p:txBody>
          <a:bodyPr anchorCtr="0" anchor="t" bIns="45700" lIns="91425" spcFirstLastPara="1" rIns="91425" wrap="square" tIns="45700">
            <a:normAutofit fontScale="70000" lnSpcReduction="20000"/>
          </a:bodyPr>
          <a:lstStyle/>
          <a:p>
            <a:pPr indent="0" lvl="0" marL="109728" rtl="0" algn="l">
              <a:spcBef>
                <a:spcPts val="0"/>
              </a:spcBef>
              <a:spcAft>
                <a:spcPts val="0"/>
              </a:spcAft>
              <a:buSzPct val="100000"/>
              <a:buNone/>
            </a:pPr>
            <a:r>
              <a:t/>
            </a:r>
            <a:endParaRPr/>
          </a:p>
          <a:p>
            <a:pPr indent="-256032" lvl="0" marL="365760" rtl="0" algn="l">
              <a:spcBef>
                <a:spcPts val="300"/>
              </a:spcBef>
              <a:spcAft>
                <a:spcPts val="0"/>
              </a:spcAft>
              <a:buSzPct val="100000"/>
              <a:buChar char="•"/>
            </a:pPr>
            <a:r>
              <a:rPr lang="en-US"/>
              <a:t>These diseases, conditions and agents may damage the kidneys and lead to acute kidney failure:</a:t>
            </a:r>
            <a:endParaRPr/>
          </a:p>
          <a:p>
            <a:pPr indent="-246887" lvl="1" marL="658368" rtl="0" algn="l">
              <a:spcBef>
                <a:spcPts val="300"/>
              </a:spcBef>
              <a:spcAft>
                <a:spcPts val="0"/>
              </a:spcAft>
              <a:buSzPct val="100000"/>
              <a:buChar char="▫"/>
            </a:pPr>
            <a:r>
              <a:rPr lang="en-US"/>
              <a:t>Blood clots in the veins and arteries in and around the kidneys</a:t>
            </a:r>
            <a:endParaRPr/>
          </a:p>
          <a:p>
            <a:pPr indent="-246887" lvl="1" marL="658368" rtl="0" algn="l">
              <a:spcBef>
                <a:spcPts val="300"/>
              </a:spcBef>
              <a:spcAft>
                <a:spcPts val="0"/>
              </a:spcAft>
              <a:buSzPct val="100000"/>
              <a:buChar char="▫"/>
            </a:pPr>
            <a:r>
              <a:rPr lang="en-US"/>
              <a:t>Glomerulonephritis  </a:t>
            </a:r>
            <a:endParaRPr/>
          </a:p>
          <a:p>
            <a:pPr indent="-246887" lvl="1" marL="658368" rtl="0" algn="l">
              <a:spcBef>
                <a:spcPts val="300"/>
              </a:spcBef>
              <a:spcAft>
                <a:spcPts val="0"/>
              </a:spcAft>
              <a:buSzPct val="100000"/>
              <a:buChar char="▫"/>
            </a:pPr>
            <a:r>
              <a:rPr lang="en-US"/>
              <a:t>Hemolytic uremic syndrome, a condition that results from premature destruction of red blood cells</a:t>
            </a:r>
            <a:endParaRPr/>
          </a:p>
          <a:p>
            <a:pPr indent="-246887" lvl="1" marL="658368" rtl="0" algn="l">
              <a:spcBef>
                <a:spcPts val="300"/>
              </a:spcBef>
              <a:spcAft>
                <a:spcPts val="0"/>
              </a:spcAft>
              <a:buSzPct val="100000"/>
              <a:buChar char="▫"/>
            </a:pPr>
            <a:r>
              <a:rPr lang="en-US"/>
              <a:t>Infection</a:t>
            </a:r>
            <a:endParaRPr/>
          </a:p>
          <a:p>
            <a:pPr indent="-246887" lvl="1" marL="658368" rtl="0" algn="l">
              <a:spcBef>
                <a:spcPts val="300"/>
              </a:spcBef>
              <a:spcAft>
                <a:spcPts val="0"/>
              </a:spcAft>
              <a:buSzPct val="100000"/>
              <a:buChar char="▫"/>
            </a:pPr>
            <a:r>
              <a:rPr lang="en-US"/>
              <a:t>Systemic Lupus erythematosus </a:t>
            </a:r>
            <a:endParaRPr/>
          </a:p>
          <a:p>
            <a:pPr indent="-246887" lvl="1" marL="658368" rtl="0" algn="l">
              <a:spcBef>
                <a:spcPts val="300"/>
              </a:spcBef>
              <a:spcAft>
                <a:spcPts val="0"/>
              </a:spcAft>
              <a:buSzPct val="100000"/>
              <a:buChar char="▫"/>
            </a:pPr>
            <a:r>
              <a:rPr lang="en-US"/>
              <a:t>Medications, such as certain chemotherapy drugs, antibiotics, dyes used during imaging tests and high blood calcium levels (hypercalcemia)</a:t>
            </a:r>
            <a:endParaRPr/>
          </a:p>
          <a:p>
            <a:pPr indent="-246887" lvl="1" marL="658368" rtl="0" algn="l">
              <a:spcBef>
                <a:spcPts val="300"/>
              </a:spcBef>
              <a:spcAft>
                <a:spcPts val="0"/>
              </a:spcAft>
              <a:buSzPct val="100000"/>
              <a:buChar char="▫"/>
            </a:pPr>
            <a:r>
              <a:rPr lang="en-US"/>
              <a:t>Multiple myeloma, a cancer of the plasma cells</a:t>
            </a:r>
            <a:endParaRPr/>
          </a:p>
          <a:p>
            <a:pPr indent="-246887" lvl="1" marL="658368" rtl="0" algn="l">
              <a:spcBef>
                <a:spcPts val="300"/>
              </a:spcBef>
              <a:spcAft>
                <a:spcPts val="0"/>
              </a:spcAft>
              <a:buSzPct val="100000"/>
              <a:buChar char="▫"/>
            </a:pPr>
            <a:r>
              <a:rPr lang="en-US"/>
              <a:t>Scleroderma, a group of rare diseases affecting the skin and connective tissues</a:t>
            </a:r>
            <a:endParaRPr/>
          </a:p>
          <a:p>
            <a:pPr indent="-246887" lvl="1" marL="658368" rtl="0" algn="l">
              <a:spcBef>
                <a:spcPts val="300"/>
              </a:spcBef>
              <a:spcAft>
                <a:spcPts val="0"/>
              </a:spcAft>
              <a:buSzPct val="100000"/>
              <a:buChar char="▫"/>
            </a:pPr>
            <a:r>
              <a:rPr lang="en-US"/>
              <a:t>Thrombotic thrombocytopenic purpura (TTP), a rare blood disorder</a:t>
            </a:r>
            <a:endParaRPr/>
          </a:p>
          <a:p>
            <a:pPr indent="-246887" lvl="1" marL="658368" rtl="0" algn="l">
              <a:spcBef>
                <a:spcPts val="300"/>
              </a:spcBef>
              <a:spcAft>
                <a:spcPts val="0"/>
              </a:spcAft>
              <a:buSzPct val="100000"/>
              <a:buChar char="▫"/>
            </a:pPr>
            <a:r>
              <a:rPr lang="en-US"/>
              <a:t>Toxins, such as alcohol, heavy metals and cocaine</a:t>
            </a:r>
            <a:endParaRPr/>
          </a:p>
          <a:p>
            <a:pPr indent="-246887" lvl="1" marL="658368" rtl="0" algn="l">
              <a:spcBef>
                <a:spcPts val="300"/>
              </a:spcBef>
              <a:spcAft>
                <a:spcPts val="0"/>
              </a:spcAft>
              <a:buSzPct val="100000"/>
              <a:buChar char="▫"/>
            </a:pPr>
            <a:r>
              <a:rPr lang="en-US"/>
              <a:t>Vasculitis, an inflammation of blood vessels</a:t>
            </a:r>
            <a:endParaRPr/>
          </a:p>
          <a:p>
            <a:pPr indent="-131571" lvl="0" marL="365760" rtl="0" algn="l">
              <a:spcBef>
                <a:spcPts val="300"/>
              </a:spcBef>
              <a:spcAft>
                <a:spcPts val="0"/>
              </a:spcAft>
              <a:buSzPct val="100000"/>
              <a:buNone/>
            </a:pPr>
            <a:r>
              <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sp>
        <p:nvSpPr>
          <p:cNvPr id="322" name="Google Shape;322;p37"/>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Urine blockage in the Kidneys</a:t>
            </a:r>
            <a:endParaRPr/>
          </a:p>
        </p:txBody>
      </p:sp>
      <p:sp>
        <p:nvSpPr>
          <p:cNvPr id="323" name="Google Shape;323;p37"/>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fontScale="85000" lnSpcReduction="10000"/>
          </a:bodyPr>
          <a:lstStyle/>
          <a:p>
            <a:pPr indent="0" lvl="0" marL="109728" rtl="0" algn="l">
              <a:spcBef>
                <a:spcPts val="0"/>
              </a:spcBef>
              <a:spcAft>
                <a:spcPts val="0"/>
              </a:spcAft>
              <a:buSzPct val="100000"/>
              <a:buNone/>
            </a:pPr>
            <a:r>
              <a:t/>
            </a:r>
            <a:endParaRPr/>
          </a:p>
          <a:p>
            <a:pPr indent="-256031" lvl="0" marL="365760" rtl="0" algn="l">
              <a:spcBef>
                <a:spcPts val="300"/>
              </a:spcBef>
              <a:spcAft>
                <a:spcPts val="0"/>
              </a:spcAft>
              <a:buSzPct val="100000"/>
              <a:buChar char="•"/>
            </a:pPr>
            <a:r>
              <a:rPr lang="en-US"/>
              <a:t>Diseases and conditions that block the passage of urine out of the body (urinary obstructions) and can lead to acute kidney failure include:</a:t>
            </a:r>
            <a:endParaRPr/>
          </a:p>
          <a:p>
            <a:pPr indent="-246887" lvl="1" marL="658368" rtl="0" algn="l">
              <a:spcBef>
                <a:spcPts val="300"/>
              </a:spcBef>
              <a:spcAft>
                <a:spcPts val="0"/>
              </a:spcAft>
              <a:buSzPct val="100000"/>
              <a:buChar char="▫"/>
            </a:pPr>
            <a:r>
              <a:rPr lang="en-US"/>
              <a:t>Bladder cancer</a:t>
            </a:r>
            <a:endParaRPr/>
          </a:p>
          <a:p>
            <a:pPr indent="-246887" lvl="1" marL="658368" rtl="0" algn="l">
              <a:spcBef>
                <a:spcPts val="300"/>
              </a:spcBef>
              <a:spcAft>
                <a:spcPts val="0"/>
              </a:spcAft>
              <a:buSzPct val="100000"/>
              <a:buChar char="▫"/>
            </a:pPr>
            <a:r>
              <a:rPr lang="en-US"/>
              <a:t>Blood clots in the urinary tract</a:t>
            </a:r>
            <a:endParaRPr/>
          </a:p>
          <a:p>
            <a:pPr indent="-246887" lvl="1" marL="658368" rtl="0" algn="l">
              <a:spcBef>
                <a:spcPts val="300"/>
              </a:spcBef>
              <a:spcAft>
                <a:spcPts val="0"/>
              </a:spcAft>
              <a:buSzPct val="100000"/>
              <a:buChar char="▫"/>
            </a:pPr>
            <a:r>
              <a:rPr lang="en-US"/>
              <a:t>Cervical cancer</a:t>
            </a:r>
            <a:endParaRPr/>
          </a:p>
          <a:p>
            <a:pPr indent="-246887" lvl="1" marL="658368" rtl="0" algn="l">
              <a:spcBef>
                <a:spcPts val="300"/>
              </a:spcBef>
              <a:spcAft>
                <a:spcPts val="0"/>
              </a:spcAft>
              <a:buSzPct val="100000"/>
              <a:buChar char="▫"/>
            </a:pPr>
            <a:r>
              <a:rPr lang="en-US"/>
              <a:t>Colon cancer</a:t>
            </a:r>
            <a:endParaRPr/>
          </a:p>
          <a:p>
            <a:pPr indent="-246887" lvl="1" marL="658368" rtl="0" algn="l">
              <a:spcBef>
                <a:spcPts val="300"/>
              </a:spcBef>
              <a:spcAft>
                <a:spcPts val="0"/>
              </a:spcAft>
              <a:buSzPct val="100000"/>
              <a:buChar char="▫"/>
            </a:pPr>
            <a:r>
              <a:rPr lang="en-US"/>
              <a:t>Enlarged prostate</a:t>
            </a:r>
            <a:endParaRPr/>
          </a:p>
          <a:p>
            <a:pPr indent="-246887" lvl="1" marL="658368" rtl="0" algn="l">
              <a:spcBef>
                <a:spcPts val="300"/>
              </a:spcBef>
              <a:spcAft>
                <a:spcPts val="0"/>
              </a:spcAft>
              <a:buSzPct val="100000"/>
              <a:buChar char="▫"/>
            </a:pPr>
            <a:r>
              <a:rPr lang="en-US"/>
              <a:t>Kidney stones</a:t>
            </a:r>
            <a:endParaRPr/>
          </a:p>
          <a:p>
            <a:pPr indent="-246887" lvl="1" marL="658368" rtl="0" algn="l">
              <a:spcBef>
                <a:spcPts val="300"/>
              </a:spcBef>
              <a:spcAft>
                <a:spcPts val="0"/>
              </a:spcAft>
              <a:buSzPct val="100000"/>
              <a:buChar char="▫"/>
            </a:pPr>
            <a:r>
              <a:rPr lang="en-US"/>
              <a:t>Nerve damage involving the nerves that control the bladder</a:t>
            </a:r>
            <a:endParaRPr/>
          </a:p>
          <a:p>
            <a:pPr indent="-246887" lvl="1" marL="658368" rtl="0" algn="l">
              <a:spcBef>
                <a:spcPts val="300"/>
              </a:spcBef>
              <a:spcAft>
                <a:spcPts val="0"/>
              </a:spcAft>
              <a:buSzPct val="100000"/>
              <a:buChar char="▫"/>
            </a:pPr>
            <a:r>
              <a:rPr lang="en-US"/>
              <a:t>Prostate cancer</a:t>
            </a:r>
            <a:endParaRPr/>
          </a:p>
          <a:p>
            <a:pPr indent="-104901" lvl="0" marL="365760" rtl="0" algn="l">
              <a:spcBef>
                <a:spcPts val="300"/>
              </a:spcBef>
              <a:spcAft>
                <a:spcPts val="0"/>
              </a:spcAft>
              <a:buSzPct val="100000"/>
              <a:buNone/>
            </a:pPr>
            <a:r>
              <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sp>
        <p:nvSpPr>
          <p:cNvPr id="328" name="Google Shape;328;p38"/>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Glomerulonephritis</a:t>
            </a:r>
            <a:endParaRPr/>
          </a:p>
        </p:txBody>
      </p:sp>
      <p:sp>
        <p:nvSpPr>
          <p:cNvPr id="329" name="Google Shape;329;p38"/>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fontScale="92500" lnSpcReduction="20000"/>
          </a:bodyPr>
          <a:lstStyle/>
          <a:p>
            <a:pPr indent="-256032" lvl="0" marL="365760" rtl="0" algn="l">
              <a:spcBef>
                <a:spcPts val="0"/>
              </a:spcBef>
              <a:spcAft>
                <a:spcPts val="0"/>
              </a:spcAft>
              <a:buSzPct val="100000"/>
              <a:buChar char="•"/>
            </a:pPr>
            <a:r>
              <a:rPr lang="en-US"/>
              <a:t>inflammation of the glomeruli. Glomeruli remove excess fluid, electrolytes and waste from the bloodstream and pass them into the urine. Also called glomerular disease, glomerulonephritis can be acute or chronic.</a:t>
            </a:r>
            <a:endParaRPr/>
          </a:p>
          <a:p>
            <a:pPr indent="-256032" lvl="0" marL="365760" rtl="0" algn="l">
              <a:spcBef>
                <a:spcPts val="300"/>
              </a:spcBef>
              <a:spcAft>
                <a:spcPts val="0"/>
              </a:spcAft>
              <a:buSzPct val="100000"/>
              <a:buChar char="•"/>
            </a:pPr>
            <a:r>
              <a:rPr lang="en-US"/>
              <a:t>If glomerulonephritis occurs on its own, it's known as primary glomerulonephritis. If another disease, such as lupus or diabetes, is the cause, it's called secondary glomerulonephritis. Severe or prolonged inflammation associated with glomerulonephritis can damage the kidneys. Treatment depends on the type of glomerulonephritis the patient has.</a:t>
            </a:r>
            <a:endParaRPr/>
          </a:p>
          <a:p>
            <a:pPr indent="-91566" lvl="0" marL="365760" rtl="0" algn="l">
              <a:spcBef>
                <a:spcPts val="300"/>
              </a:spcBef>
              <a:spcAft>
                <a:spcPts val="0"/>
              </a:spcAft>
              <a:buSzPct val="100000"/>
              <a:buNone/>
            </a:pPr>
            <a:r>
              <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sp>
        <p:nvSpPr>
          <p:cNvPr id="334" name="Google Shape;334;p39"/>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Signs and Symptoms</a:t>
            </a:r>
            <a:endParaRPr/>
          </a:p>
        </p:txBody>
      </p:sp>
      <p:sp>
        <p:nvSpPr>
          <p:cNvPr id="335" name="Google Shape;335;p39"/>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fontScale="92500" lnSpcReduction="20000"/>
          </a:bodyPr>
          <a:lstStyle/>
          <a:p>
            <a:pPr indent="-256032" lvl="0" marL="365760" rtl="0" algn="l">
              <a:spcBef>
                <a:spcPts val="0"/>
              </a:spcBef>
              <a:spcAft>
                <a:spcPts val="0"/>
              </a:spcAft>
              <a:buSzPct val="100000"/>
              <a:buChar char="•"/>
            </a:pPr>
            <a:r>
              <a:rPr lang="en-US"/>
              <a:t>depend on whether it is acute or chronic form, and the cause. The first indication that something is wrong may come from symptoms or from the results of a routine urinalysis. Glomerulonephritis signs and symptoms may include:</a:t>
            </a:r>
            <a:endParaRPr/>
          </a:p>
          <a:p>
            <a:pPr indent="-246887" lvl="1" marL="658368" rtl="0" algn="l">
              <a:spcBef>
                <a:spcPts val="300"/>
              </a:spcBef>
              <a:spcAft>
                <a:spcPts val="0"/>
              </a:spcAft>
              <a:buSzPct val="100000"/>
              <a:buChar char="▫"/>
            </a:pPr>
            <a:r>
              <a:rPr lang="en-US"/>
              <a:t>Pink or cola-colored urine from red blood cells in the urine (hematuria)</a:t>
            </a:r>
            <a:endParaRPr/>
          </a:p>
          <a:p>
            <a:pPr indent="-246887" lvl="1" marL="658368" rtl="0" algn="l">
              <a:spcBef>
                <a:spcPts val="300"/>
              </a:spcBef>
              <a:spcAft>
                <a:spcPts val="0"/>
              </a:spcAft>
              <a:buSzPct val="100000"/>
              <a:buChar char="▫"/>
            </a:pPr>
            <a:r>
              <a:rPr lang="en-US"/>
              <a:t>Foamy urine due to excess protein (proteinuria)</a:t>
            </a:r>
            <a:endParaRPr/>
          </a:p>
          <a:p>
            <a:pPr indent="-246887" lvl="1" marL="658368" rtl="0" algn="l">
              <a:spcBef>
                <a:spcPts val="300"/>
              </a:spcBef>
              <a:spcAft>
                <a:spcPts val="0"/>
              </a:spcAft>
              <a:buSzPct val="100000"/>
              <a:buChar char="▫"/>
            </a:pPr>
            <a:r>
              <a:rPr lang="en-US"/>
              <a:t>High blood pressure (hypertension)</a:t>
            </a:r>
            <a:endParaRPr/>
          </a:p>
          <a:p>
            <a:pPr indent="-246887" lvl="1" marL="658368" rtl="0" algn="l">
              <a:spcBef>
                <a:spcPts val="300"/>
              </a:spcBef>
              <a:spcAft>
                <a:spcPts val="0"/>
              </a:spcAft>
              <a:buSzPct val="100000"/>
              <a:buChar char="▫"/>
            </a:pPr>
            <a:r>
              <a:rPr lang="en-US"/>
              <a:t>Fluid retention (edema) with swelling evident in the face, hands, feet and abdomen</a:t>
            </a:r>
            <a:endParaRPr/>
          </a:p>
          <a:p>
            <a:pPr indent="-246887" lvl="1" marL="658368" rtl="0" algn="l">
              <a:spcBef>
                <a:spcPts val="300"/>
              </a:spcBef>
              <a:spcAft>
                <a:spcPts val="0"/>
              </a:spcAft>
              <a:buSzPct val="100000"/>
              <a:buChar char="▫"/>
            </a:pPr>
            <a:r>
              <a:rPr lang="en-US"/>
              <a:t>Fatigue from anemia or kidney failure</a:t>
            </a:r>
            <a:endParaRPr/>
          </a:p>
          <a:p>
            <a:pPr indent="-91566" lvl="0" marL="365760" rtl="0" algn="l">
              <a:spcBef>
                <a:spcPts val="300"/>
              </a:spcBef>
              <a:spcAft>
                <a:spcPts val="0"/>
              </a:spcAft>
              <a:buSzPct val="100000"/>
              <a:buNone/>
            </a:pPr>
            <a:r>
              <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 name="Shape 339"/>
        <p:cNvGrpSpPr/>
        <p:nvPr/>
      </p:nvGrpSpPr>
      <p:grpSpPr>
        <a:xfrm>
          <a:off x="0" y="0"/>
          <a:ext cx="0" cy="0"/>
          <a:chOff x="0" y="0"/>
          <a:chExt cx="0" cy="0"/>
        </a:xfrm>
      </p:grpSpPr>
      <p:sp>
        <p:nvSpPr>
          <p:cNvPr id="340" name="Google Shape;340;p40"/>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Causes</a:t>
            </a:r>
            <a:endParaRPr/>
          </a:p>
        </p:txBody>
      </p:sp>
      <p:sp>
        <p:nvSpPr>
          <p:cNvPr id="341" name="Google Shape;341;p40"/>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fontScale="70000" lnSpcReduction="20000"/>
          </a:bodyPr>
          <a:lstStyle/>
          <a:p>
            <a:pPr indent="-256032" lvl="0" marL="365760" rtl="0" algn="l">
              <a:spcBef>
                <a:spcPts val="0"/>
              </a:spcBef>
              <a:spcAft>
                <a:spcPts val="0"/>
              </a:spcAft>
              <a:buSzPct val="100000"/>
              <a:buChar char="•"/>
            </a:pPr>
            <a:r>
              <a:rPr lang="en-US"/>
              <a:t>Many conditions can cause glomerulonephritis; however, sometimes the cause is unknown. Conditions that can lead to inflammation of the kidneys' glomeruli may include:</a:t>
            </a:r>
            <a:endParaRPr/>
          </a:p>
          <a:p>
            <a:pPr indent="-246887" lvl="1" marL="658368" rtl="0" algn="l">
              <a:spcBef>
                <a:spcPts val="300"/>
              </a:spcBef>
              <a:spcAft>
                <a:spcPts val="0"/>
              </a:spcAft>
              <a:buSzPct val="100000"/>
              <a:buChar char="▫"/>
            </a:pPr>
            <a:r>
              <a:rPr lang="en-US"/>
              <a:t>Infections</a:t>
            </a:r>
            <a:endParaRPr/>
          </a:p>
          <a:p>
            <a:pPr indent="-219456" lvl="2" marL="923544" rtl="0" algn="l">
              <a:spcBef>
                <a:spcPts val="300"/>
              </a:spcBef>
              <a:spcAft>
                <a:spcPts val="0"/>
              </a:spcAft>
              <a:buSzPct val="100000"/>
              <a:buChar char="●"/>
            </a:pPr>
            <a:r>
              <a:rPr lang="en-US"/>
              <a:t>Post-streptococcal glomerulonephritis. Glomerulonephritis may develop a week or two after recovery from a streptococcal throat infection or, rarely, a skin infection (impetigo). To fight the infection, the body produces extra antibodies that may eventually settle in the glomeruli, causing inflammation. Children are more likely to develop post-streptococcal glomerulonephritis than are adults, and they're also more likely to recover quickly.</a:t>
            </a:r>
            <a:endParaRPr/>
          </a:p>
          <a:p>
            <a:pPr indent="-219456" lvl="2" marL="923544" rtl="0" algn="l">
              <a:spcBef>
                <a:spcPts val="300"/>
              </a:spcBef>
              <a:spcAft>
                <a:spcPts val="0"/>
              </a:spcAft>
              <a:buSzPct val="100000"/>
              <a:buChar char="●"/>
            </a:pPr>
            <a:r>
              <a:rPr lang="en-US"/>
              <a:t>Bacterial endocarditis. Bacteria occasionally can spread through the bloodstream and lodge into the heart, causing an infection of one or more of the heart valves, such as a damaged or artificial heart valve. Bacterial endocarditis is associated with glomerular disease, but the exact connection between the two is unclear</a:t>
            </a:r>
            <a:endParaRPr/>
          </a:p>
          <a:p>
            <a:pPr indent="-219456" lvl="2" marL="923544" rtl="0" algn="l">
              <a:spcBef>
                <a:spcPts val="300"/>
              </a:spcBef>
              <a:spcAft>
                <a:spcPts val="0"/>
              </a:spcAft>
              <a:buSzPct val="100000"/>
              <a:buChar char="●"/>
            </a:pPr>
            <a:r>
              <a:rPr lang="en-US"/>
              <a:t>Viral infections. Viral infections, such as the human immunodeficiency virus (HIV), hepatitis B and hepatitis C, may trigger glomerulonephritis.</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sp>
        <p:nvSpPr>
          <p:cNvPr id="346" name="Google Shape;346;p41"/>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Continued</a:t>
            </a:r>
            <a:endParaRPr/>
          </a:p>
        </p:txBody>
      </p:sp>
      <p:sp>
        <p:nvSpPr>
          <p:cNvPr id="347" name="Google Shape;347;p41"/>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fontScale="70000" lnSpcReduction="20000"/>
          </a:bodyPr>
          <a:lstStyle/>
          <a:p>
            <a:pPr indent="-256032" lvl="0" marL="365760" rtl="0" algn="l">
              <a:spcBef>
                <a:spcPts val="0"/>
              </a:spcBef>
              <a:spcAft>
                <a:spcPts val="0"/>
              </a:spcAft>
              <a:buSzPct val="100000"/>
              <a:buChar char="•"/>
            </a:pPr>
            <a:r>
              <a:rPr lang="en-US"/>
              <a:t>Immune diseases</a:t>
            </a:r>
            <a:endParaRPr/>
          </a:p>
          <a:p>
            <a:pPr indent="-246887" lvl="1" marL="658368" rtl="0" algn="l">
              <a:spcBef>
                <a:spcPts val="300"/>
              </a:spcBef>
              <a:spcAft>
                <a:spcPts val="0"/>
              </a:spcAft>
              <a:buSzPct val="100000"/>
              <a:buChar char="▫"/>
            </a:pPr>
            <a:r>
              <a:rPr lang="en-US"/>
              <a:t>Systemic Lupus. A chronic inflammatory disease, lupus can affect many parts of the body, including skin, joints, kidneys, blood cells, heart and lungs.</a:t>
            </a:r>
            <a:endParaRPr/>
          </a:p>
          <a:p>
            <a:pPr indent="-246887" lvl="1" marL="658368" rtl="0" algn="l">
              <a:spcBef>
                <a:spcPts val="300"/>
              </a:spcBef>
              <a:spcAft>
                <a:spcPts val="0"/>
              </a:spcAft>
              <a:buSzPct val="100000"/>
              <a:buChar char="▫"/>
            </a:pPr>
            <a:r>
              <a:rPr lang="en-US"/>
              <a:t>Goodpasture's syndrome. A rare immunological lung disorder that may mimic pneumonia, Goodpasture's syndrome causes bleeding in the lungs as well as glomerulonephritis.</a:t>
            </a:r>
            <a:endParaRPr/>
          </a:p>
          <a:p>
            <a:pPr indent="-246887" lvl="1" marL="658368" rtl="0" algn="l">
              <a:spcBef>
                <a:spcPts val="300"/>
              </a:spcBef>
              <a:spcAft>
                <a:spcPts val="0"/>
              </a:spcAft>
              <a:buSzPct val="100000"/>
              <a:buChar char="▫"/>
            </a:pPr>
            <a:r>
              <a:rPr lang="en-US"/>
              <a:t>IgA nephropathy. Characterized by recurrent episodes of blood in the urine, this primary glomerular disease results from deposits of immunoglobulin A (IgA) in the glomeruli. IgA nephropathy can progress for years with no noticeable symptoms.</a:t>
            </a:r>
            <a:endParaRPr/>
          </a:p>
          <a:p>
            <a:pPr indent="-246887" lvl="1" marL="658368" rtl="0" algn="l">
              <a:spcBef>
                <a:spcPts val="300"/>
              </a:spcBef>
              <a:spcAft>
                <a:spcPts val="0"/>
              </a:spcAft>
              <a:buSzPct val="100000"/>
              <a:buChar char="▫"/>
            </a:pPr>
            <a:r>
              <a:rPr lang="en-US"/>
              <a:t>Vasculitis</a:t>
            </a:r>
            <a:endParaRPr/>
          </a:p>
          <a:p>
            <a:pPr indent="-246887" lvl="1" marL="658368" rtl="0" algn="l">
              <a:spcBef>
                <a:spcPts val="300"/>
              </a:spcBef>
              <a:spcAft>
                <a:spcPts val="0"/>
              </a:spcAft>
              <a:buSzPct val="100000"/>
              <a:buChar char="▫"/>
            </a:pPr>
            <a:r>
              <a:rPr lang="en-US"/>
              <a:t>Polyarteritis. This form of vasculitis affects small and medium blood vessels in many parts of the body, such as the heart, kidneys and intestines.</a:t>
            </a:r>
            <a:endParaRPr/>
          </a:p>
          <a:p>
            <a:pPr indent="-246887" lvl="1" marL="658368" rtl="0" algn="l">
              <a:spcBef>
                <a:spcPts val="300"/>
              </a:spcBef>
              <a:spcAft>
                <a:spcPts val="0"/>
              </a:spcAft>
              <a:buSzPct val="100000"/>
              <a:buChar char="▫"/>
            </a:pPr>
            <a:r>
              <a:rPr lang="en-US"/>
              <a:t>Wegener's granulomatosis. This form of vasculitis affects small and medium blood vessels in the lungs, upper airways and kidneys.</a:t>
            </a:r>
            <a:endParaRPr/>
          </a:p>
          <a:p>
            <a:pPr indent="-131571" lvl="0" marL="365760" rtl="0" algn="l">
              <a:spcBef>
                <a:spcPts val="300"/>
              </a:spcBef>
              <a:spcAft>
                <a:spcPts val="0"/>
              </a:spcAft>
              <a:buSzPct val="100000"/>
              <a:buNone/>
            </a:pPr>
            <a:r>
              <a:t/>
            </a:r>
            <a:endParaRPr/>
          </a:p>
          <a:p>
            <a:pPr indent="-131571" lvl="0" marL="365760" rtl="0" algn="l">
              <a:spcBef>
                <a:spcPts val="300"/>
              </a:spcBef>
              <a:spcAft>
                <a:spcPts val="0"/>
              </a:spcAft>
              <a:buSzPct val="100000"/>
              <a:buNone/>
            </a:pPr>
            <a:r>
              <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sp>
        <p:nvSpPr>
          <p:cNvPr id="352" name="Google Shape;352;p42"/>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fontScale="90000"/>
          </a:bodyPr>
          <a:lstStyle/>
          <a:p>
            <a:pPr indent="0" lvl="0" marL="0" rtl="0" algn="l">
              <a:spcBef>
                <a:spcPts val="0"/>
              </a:spcBef>
              <a:spcAft>
                <a:spcPts val="0"/>
              </a:spcAft>
              <a:buClr>
                <a:schemeClr val="dk2"/>
              </a:buClr>
              <a:buSzPct val="100000"/>
              <a:buFont typeface="Trebuchet MS"/>
              <a:buNone/>
            </a:pPr>
            <a:br>
              <a:rPr lang="en-US"/>
            </a:br>
            <a:r>
              <a:rPr lang="en-US"/>
              <a:t>Continued</a:t>
            </a:r>
            <a:endParaRPr/>
          </a:p>
        </p:txBody>
      </p:sp>
      <p:sp>
        <p:nvSpPr>
          <p:cNvPr id="353" name="Google Shape;353;p42"/>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fontScale="85000" lnSpcReduction="20000"/>
          </a:bodyPr>
          <a:lstStyle/>
          <a:p>
            <a:pPr indent="-256031" lvl="0" marL="365760" rtl="0" algn="l">
              <a:spcBef>
                <a:spcPts val="0"/>
              </a:spcBef>
              <a:spcAft>
                <a:spcPts val="0"/>
              </a:spcAft>
              <a:buSzPct val="100000"/>
              <a:buChar char="•"/>
            </a:pPr>
            <a:r>
              <a:rPr lang="en-US"/>
              <a:t>Conditions likely to cause scarring of the glomeruli</a:t>
            </a:r>
            <a:endParaRPr/>
          </a:p>
          <a:p>
            <a:pPr indent="-246887" lvl="1" marL="658368" rtl="0" algn="l">
              <a:spcBef>
                <a:spcPts val="300"/>
              </a:spcBef>
              <a:spcAft>
                <a:spcPts val="0"/>
              </a:spcAft>
              <a:buSzPct val="100000"/>
              <a:buChar char="▫"/>
            </a:pPr>
            <a:r>
              <a:rPr lang="en-US"/>
              <a:t>High blood pressure. High blood pressure can damage the kidneys and impair their ability to function normally. Glomerulonephritis can also lead to high blood pressure because it reduces kidney function.</a:t>
            </a:r>
            <a:endParaRPr/>
          </a:p>
          <a:p>
            <a:pPr indent="-246887" lvl="1" marL="658368" rtl="0" algn="l">
              <a:spcBef>
                <a:spcPts val="300"/>
              </a:spcBef>
              <a:spcAft>
                <a:spcPts val="0"/>
              </a:spcAft>
              <a:buSzPct val="100000"/>
              <a:buChar char="▫"/>
            </a:pPr>
            <a:r>
              <a:rPr lang="en-US"/>
              <a:t>Diabetic kidney disease. Diabetic kidney disease (diabetic nephropathy) can affect anyone with diabetes. Diabetic nephropathy usually takes years to develop. Good control of blood sugar levels and blood pressure may prevent or slow kidney damage.</a:t>
            </a:r>
            <a:endParaRPr/>
          </a:p>
          <a:p>
            <a:pPr indent="-246887" lvl="1" marL="658368" rtl="0" algn="l">
              <a:spcBef>
                <a:spcPts val="300"/>
              </a:spcBef>
              <a:spcAft>
                <a:spcPts val="0"/>
              </a:spcAft>
              <a:buSzPct val="100000"/>
              <a:buChar char="▫"/>
            </a:pPr>
            <a:r>
              <a:rPr lang="en-US"/>
              <a:t>Focal segmental glomerulosclerosis. Characterized by scattered scarring of some of the glomeruli, this condition may result from another disease or occur for no known reason.</a:t>
            </a:r>
            <a:endParaRPr/>
          </a:p>
          <a:p>
            <a:pPr indent="-104901" lvl="0" marL="365760" rtl="0" algn="l">
              <a:spcBef>
                <a:spcPts val="300"/>
              </a:spcBef>
              <a:spcAft>
                <a:spcPts val="0"/>
              </a:spcAft>
              <a:buSzPct val="100000"/>
              <a:buNone/>
            </a:pPr>
            <a:r>
              <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 name="Shape 357"/>
        <p:cNvGrpSpPr/>
        <p:nvPr/>
      </p:nvGrpSpPr>
      <p:grpSpPr>
        <a:xfrm>
          <a:off x="0" y="0"/>
          <a:ext cx="0" cy="0"/>
          <a:chOff x="0" y="0"/>
          <a:chExt cx="0" cy="0"/>
        </a:xfrm>
      </p:grpSpPr>
      <p:sp>
        <p:nvSpPr>
          <p:cNvPr id="358" name="Google Shape;358;p43"/>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Continued</a:t>
            </a:r>
            <a:endParaRPr/>
          </a:p>
        </p:txBody>
      </p:sp>
      <p:sp>
        <p:nvSpPr>
          <p:cNvPr id="359" name="Google Shape;359;p43"/>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a:bodyPr>
          <a:lstStyle/>
          <a:p>
            <a:pPr indent="-256032" lvl="0" marL="365760" rtl="0" algn="l">
              <a:spcBef>
                <a:spcPts val="0"/>
              </a:spcBef>
              <a:spcAft>
                <a:spcPts val="0"/>
              </a:spcAft>
              <a:buSzPts val="2800"/>
              <a:buChar char="•"/>
            </a:pPr>
            <a:r>
              <a:rPr lang="en-US"/>
              <a:t>Chronic glomerulonephritis sometimes develops after a bout of acute glomerulonephritis. In some people there's no history of kidney disease, so the first indication of chronic glomerulonephritis is kidney failure. Infrequently, chronic glomerulonephritis runs in families. One inherited form, Alport syndrome, also may involve hearing or vision impairment.</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sp>
        <p:nvSpPr>
          <p:cNvPr id="364" name="Google Shape;364;p44"/>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Diabetic Nephropathy</a:t>
            </a:r>
            <a:endParaRPr/>
          </a:p>
        </p:txBody>
      </p:sp>
      <p:sp>
        <p:nvSpPr>
          <p:cNvPr id="365" name="Google Shape;365;p44"/>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fontScale="92500" lnSpcReduction="20000"/>
          </a:bodyPr>
          <a:lstStyle/>
          <a:p>
            <a:pPr indent="0" lvl="0" marL="109728" rtl="0" algn="l">
              <a:spcBef>
                <a:spcPts val="0"/>
              </a:spcBef>
              <a:spcAft>
                <a:spcPts val="0"/>
              </a:spcAft>
              <a:buSzPct val="100000"/>
              <a:buNone/>
            </a:pPr>
            <a:r>
              <a:t/>
            </a:r>
            <a:endParaRPr/>
          </a:p>
          <a:p>
            <a:pPr indent="-256032" lvl="0" marL="365760" rtl="0" algn="l">
              <a:spcBef>
                <a:spcPts val="300"/>
              </a:spcBef>
              <a:spcAft>
                <a:spcPts val="0"/>
              </a:spcAft>
              <a:buSzPct val="100000"/>
              <a:buChar char="•"/>
            </a:pPr>
            <a:r>
              <a:rPr lang="en-US"/>
              <a:t>Kidney disease or damage that occurs in people with diabetes is called diabetic nephropathy. This condition is a complication of diabetes.</a:t>
            </a:r>
            <a:endParaRPr/>
          </a:p>
          <a:p>
            <a:pPr indent="-256032" lvl="0" marL="365760" rtl="0" algn="l">
              <a:spcBef>
                <a:spcPts val="300"/>
              </a:spcBef>
              <a:spcAft>
                <a:spcPts val="0"/>
              </a:spcAft>
              <a:buSzPct val="100000"/>
              <a:buChar char="•"/>
            </a:pPr>
            <a:r>
              <a:rPr lang="en-US"/>
              <a:t>Each kidney is made of hundreds of thousands of small units called nephrons. These structures filter the blood and help remove waste from the body.</a:t>
            </a:r>
            <a:endParaRPr/>
          </a:p>
          <a:p>
            <a:pPr indent="-256032" lvl="0" marL="365760" rtl="0" algn="l">
              <a:spcBef>
                <a:spcPts val="300"/>
              </a:spcBef>
              <a:spcAft>
                <a:spcPts val="0"/>
              </a:spcAft>
              <a:buSzPct val="100000"/>
              <a:buChar char="•"/>
            </a:pPr>
            <a:r>
              <a:rPr lang="en-US"/>
              <a:t>In people with diabetes, the nephrons slowly thicken and become scarred over time. The kidneys begin to leak and protein (albumin) passes into the urine. This damage can happen years before any symptoms begin. </a:t>
            </a:r>
            <a:endParaRPr/>
          </a:p>
          <a:p>
            <a:pPr indent="-91566" lvl="0" marL="365760" rtl="0" algn="l">
              <a:spcBef>
                <a:spcPts val="300"/>
              </a:spcBef>
              <a:spcAft>
                <a:spcPts val="0"/>
              </a:spcAft>
              <a:buSzPct val="100000"/>
              <a:buNone/>
            </a:pPr>
            <a:r>
              <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 name="Shape 369"/>
        <p:cNvGrpSpPr/>
        <p:nvPr/>
      </p:nvGrpSpPr>
      <p:grpSpPr>
        <a:xfrm>
          <a:off x="0" y="0"/>
          <a:ext cx="0" cy="0"/>
          <a:chOff x="0" y="0"/>
          <a:chExt cx="0" cy="0"/>
        </a:xfrm>
      </p:grpSpPr>
      <p:sp>
        <p:nvSpPr>
          <p:cNvPr id="370" name="Google Shape;370;p45"/>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Risk Factors</a:t>
            </a:r>
            <a:endParaRPr/>
          </a:p>
        </p:txBody>
      </p:sp>
      <p:sp>
        <p:nvSpPr>
          <p:cNvPr id="371" name="Google Shape;371;p45"/>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a:bodyPr>
          <a:lstStyle/>
          <a:p>
            <a:pPr indent="-256032" lvl="0" marL="365760" rtl="0" algn="l">
              <a:spcBef>
                <a:spcPts val="0"/>
              </a:spcBef>
              <a:spcAft>
                <a:spcPts val="0"/>
              </a:spcAft>
              <a:buSzPts val="2800"/>
              <a:buChar char="•"/>
            </a:pPr>
            <a:r>
              <a:rPr lang="en-US"/>
              <a:t>Kidney damage is more likely if the person:</a:t>
            </a:r>
            <a:endParaRPr/>
          </a:p>
          <a:p>
            <a:pPr indent="-246887" lvl="1" marL="658368" rtl="0" algn="l">
              <a:spcBef>
                <a:spcPts val="300"/>
              </a:spcBef>
              <a:spcAft>
                <a:spcPts val="0"/>
              </a:spcAft>
              <a:buSzPts val="2600"/>
              <a:buChar char="▫"/>
            </a:pPr>
            <a:r>
              <a:rPr lang="en-US"/>
              <a:t>Has uncontrolled blood sugar</a:t>
            </a:r>
            <a:endParaRPr/>
          </a:p>
          <a:p>
            <a:pPr indent="-246887" lvl="1" marL="658368" rtl="0" algn="l">
              <a:spcBef>
                <a:spcPts val="300"/>
              </a:spcBef>
              <a:spcAft>
                <a:spcPts val="0"/>
              </a:spcAft>
              <a:buSzPts val="2600"/>
              <a:buChar char="▫"/>
            </a:pPr>
            <a:r>
              <a:rPr lang="en-US"/>
              <a:t>Has high blood pressure</a:t>
            </a:r>
            <a:endParaRPr/>
          </a:p>
          <a:p>
            <a:pPr indent="-246887" lvl="1" marL="658368" rtl="0" algn="l">
              <a:spcBef>
                <a:spcPts val="300"/>
              </a:spcBef>
              <a:spcAft>
                <a:spcPts val="0"/>
              </a:spcAft>
              <a:buSzPts val="2600"/>
              <a:buChar char="▫"/>
            </a:pPr>
            <a:r>
              <a:rPr lang="en-US"/>
              <a:t>Has type 1 diabetes that began before the age of 20 years.</a:t>
            </a:r>
            <a:endParaRPr/>
          </a:p>
          <a:p>
            <a:pPr indent="-246887" lvl="1" marL="658368" rtl="0" algn="l">
              <a:spcBef>
                <a:spcPts val="300"/>
              </a:spcBef>
              <a:spcAft>
                <a:spcPts val="0"/>
              </a:spcAft>
              <a:buSzPts val="2600"/>
              <a:buChar char="▫"/>
            </a:pPr>
            <a:r>
              <a:rPr lang="en-US"/>
              <a:t>Has family members who also have diabetes and kidney problems</a:t>
            </a:r>
            <a:endParaRPr/>
          </a:p>
          <a:p>
            <a:pPr indent="-246887" lvl="1" marL="658368" rtl="0" algn="l">
              <a:spcBef>
                <a:spcPts val="300"/>
              </a:spcBef>
              <a:spcAft>
                <a:spcPts val="0"/>
              </a:spcAft>
              <a:buSzPts val="2600"/>
              <a:buChar char="▫"/>
            </a:pPr>
            <a:r>
              <a:rPr lang="en-US"/>
              <a:t>Smokes</a:t>
            </a:r>
            <a:endParaRPr/>
          </a:p>
          <a:p>
            <a:pPr indent="-246887" lvl="1" marL="658368" rtl="0" algn="l">
              <a:spcBef>
                <a:spcPts val="300"/>
              </a:spcBef>
              <a:spcAft>
                <a:spcPts val="0"/>
              </a:spcAft>
              <a:buSzPts val="2600"/>
              <a:buChar char="▫"/>
            </a:pPr>
            <a:r>
              <a:rPr lang="en-US"/>
              <a:t>is African American, Mexican American, or Native American</a:t>
            </a:r>
            <a:endParaRPr/>
          </a:p>
          <a:p>
            <a:pPr indent="-78232" lvl="0" marL="365760" rtl="0" algn="l">
              <a:spcBef>
                <a:spcPts val="300"/>
              </a:spcBef>
              <a:spcAft>
                <a:spcPts val="0"/>
              </a:spcAft>
              <a:buSzPts val="2800"/>
              <a:buNone/>
            </a:pPr>
            <a:r>
              <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 name="Shape 375"/>
        <p:cNvGrpSpPr/>
        <p:nvPr/>
      </p:nvGrpSpPr>
      <p:grpSpPr>
        <a:xfrm>
          <a:off x="0" y="0"/>
          <a:ext cx="0" cy="0"/>
          <a:chOff x="0" y="0"/>
          <a:chExt cx="0" cy="0"/>
        </a:xfrm>
      </p:grpSpPr>
      <p:sp>
        <p:nvSpPr>
          <p:cNvPr id="376" name="Google Shape;376;p46"/>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Signs and Symptoms</a:t>
            </a:r>
            <a:endParaRPr/>
          </a:p>
        </p:txBody>
      </p:sp>
      <p:sp>
        <p:nvSpPr>
          <p:cNvPr id="377" name="Google Shape;377;p46"/>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fontScale="77500" lnSpcReduction="20000"/>
          </a:bodyPr>
          <a:lstStyle/>
          <a:p>
            <a:pPr indent="-256031" lvl="0" marL="365760" rtl="0" algn="l">
              <a:spcBef>
                <a:spcPts val="0"/>
              </a:spcBef>
              <a:spcAft>
                <a:spcPts val="0"/>
              </a:spcAft>
              <a:buSzPct val="100000"/>
              <a:buChar char="•"/>
            </a:pPr>
            <a:r>
              <a:rPr lang="en-US"/>
              <a:t>Often, there are no symptoms as the kidney damage starts and slowly gets worse. Kidney damage can begin 5 to 10 years before symptoms start.</a:t>
            </a:r>
            <a:endParaRPr/>
          </a:p>
          <a:p>
            <a:pPr indent="-256031" lvl="0" marL="365760" rtl="0" algn="l">
              <a:spcBef>
                <a:spcPts val="300"/>
              </a:spcBef>
              <a:spcAft>
                <a:spcPts val="0"/>
              </a:spcAft>
              <a:buSzPct val="100000"/>
              <a:buChar char="•"/>
            </a:pPr>
            <a:r>
              <a:rPr lang="en-US"/>
              <a:t>People who have more severe and long-term (chronic) kidney disease may have symptoms such as:</a:t>
            </a:r>
            <a:endParaRPr/>
          </a:p>
          <a:p>
            <a:pPr indent="-246887" lvl="1" marL="658368" rtl="0" algn="l">
              <a:spcBef>
                <a:spcPts val="300"/>
              </a:spcBef>
              <a:spcAft>
                <a:spcPts val="0"/>
              </a:spcAft>
              <a:buSzPct val="100000"/>
              <a:buChar char="▫"/>
            </a:pPr>
            <a:r>
              <a:rPr lang="en-US"/>
              <a:t>Fatigue most of the time</a:t>
            </a:r>
            <a:endParaRPr/>
          </a:p>
          <a:p>
            <a:pPr indent="-246887" lvl="1" marL="658368" rtl="0" algn="l">
              <a:spcBef>
                <a:spcPts val="300"/>
              </a:spcBef>
              <a:spcAft>
                <a:spcPts val="0"/>
              </a:spcAft>
              <a:buSzPct val="100000"/>
              <a:buChar char="▫"/>
            </a:pPr>
            <a:r>
              <a:rPr lang="en-US"/>
              <a:t>General ill feeling</a:t>
            </a:r>
            <a:endParaRPr/>
          </a:p>
          <a:p>
            <a:pPr indent="-246887" lvl="1" marL="658368" rtl="0" algn="l">
              <a:spcBef>
                <a:spcPts val="300"/>
              </a:spcBef>
              <a:spcAft>
                <a:spcPts val="0"/>
              </a:spcAft>
              <a:buSzPct val="100000"/>
              <a:buChar char="▫"/>
            </a:pPr>
            <a:r>
              <a:rPr lang="en-US"/>
              <a:t>Headache</a:t>
            </a:r>
            <a:endParaRPr/>
          </a:p>
          <a:p>
            <a:pPr indent="-246887" lvl="1" marL="658368" rtl="0" algn="l">
              <a:spcBef>
                <a:spcPts val="300"/>
              </a:spcBef>
              <a:spcAft>
                <a:spcPts val="0"/>
              </a:spcAft>
              <a:buSzPct val="100000"/>
              <a:buChar char="▫"/>
            </a:pPr>
            <a:r>
              <a:rPr lang="en-US"/>
              <a:t>Nausea and vomiting</a:t>
            </a:r>
            <a:endParaRPr/>
          </a:p>
          <a:p>
            <a:pPr indent="-246887" lvl="1" marL="658368" rtl="0" algn="l">
              <a:spcBef>
                <a:spcPts val="300"/>
              </a:spcBef>
              <a:spcAft>
                <a:spcPts val="0"/>
              </a:spcAft>
              <a:buSzPct val="100000"/>
              <a:buChar char="▫"/>
            </a:pPr>
            <a:r>
              <a:rPr lang="en-US"/>
              <a:t>Poor appetite</a:t>
            </a:r>
            <a:endParaRPr/>
          </a:p>
          <a:p>
            <a:pPr indent="-246887" lvl="1" marL="658368" rtl="0" algn="l">
              <a:spcBef>
                <a:spcPts val="300"/>
              </a:spcBef>
              <a:spcAft>
                <a:spcPts val="0"/>
              </a:spcAft>
              <a:buSzPct val="100000"/>
              <a:buChar char="▫"/>
            </a:pPr>
            <a:r>
              <a:rPr lang="en-US"/>
              <a:t>Swelling of the legs</a:t>
            </a:r>
            <a:endParaRPr/>
          </a:p>
          <a:p>
            <a:pPr indent="-246887" lvl="1" marL="658368" rtl="0" algn="l">
              <a:spcBef>
                <a:spcPts val="300"/>
              </a:spcBef>
              <a:spcAft>
                <a:spcPts val="0"/>
              </a:spcAft>
              <a:buSzPct val="100000"/>
              <a:buChar char="▫"/>
            </a:pPr>
            <a:r>
              <a:rPr lang="en-US"/>
              <a:t>Itchy skin </a:t>
            </a:r>
            <a:endParaRPr/>
          </a:p>
          <a:p>
            <a:pPr indent="-256031" lvl="0" marL="365760" rtl="0" algn="l">
              <a:spcBef>
                <a:spcPts val="300"/>
              </a:spcBef>
              <a:spcAft>
                <a:spcPts val="0"/>
              </a:spcAft>
              <a:buSzPct val="100000"/>
              <a:buChar char="•"/>
            </a:pPr>
            <a:r>
              <a:rPr lang="en-US"/>
              <a:t>Diabetic kidney disease is a major cause of sickness and death in people with diabetes. It can lead to the need for dialysis or a kidney transplant.</a:t>
            </a:r>
            <a:endParaRPr/>
          </a:p>
          <a:p>
            <a:pPr indent="-118236" lvl="0" marL="365760" rtl="0" algn="l">
              <a:spcBef>
                <a:spcPts val="300"/>
              </a:spcBef>
              <a:spcAft>
                <a:spcPts val="0"/>
              </a:spcAft>
              <a:buSzPct val="100000"/>
              <a:buNone/>
            </a:pPr>
            <a:r>
              <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1" name="Shape 381"/>
        <p:cNvGrpSpPr/>
        <p:nvPr/>
      </p:nvGrpSpPr>
      <p:grpSpPr>
        <a:xfrm>
          <a:off x="0" y="0"/>
          <a:ext cx="0" cy="0"/>
          <a:chOff x="0" y="0"/>
          <a:chExt cx="0" cy="0"/>
        </a:xfrm>
      </p:grpSpPr>
      <p:sp>
        <p:nvSpPr>
          <p:cNvPr id="382" name="Google Shape;382;p47"/>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Polycystic Kidney Disease</a:t>
            </a:r>
            <a:endParaRPr/>
          </a:p>
        </p:txBody>
      </p:sp>
      <p:sp>
        <p:nvSpPr>
          <p:cNvPr id="383" name="Google Shape;383;p47"/>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fontScale="92500" lnSpcReduction="20000"/>
          </a:bodyPr>
          <a:lstStyle/>
          <a:p>
            <a:pPr indent="0" lvl="0" marL="109728" rtl="0" algn="l">
              <a:spcBef>
                <a:spcPts val="0"/>
              </a:spcBef>
              <a:spcAft>
                <a:spcPts val="0"/>
              </a:spcAft>
              <a:buSzPct val="100000"/>
              <a:buNone/>
            </a:pPr>
            <a:r>
              <a:t/>
            </a:r>
            <a:endParaRPr/>
          </a:p>
          <a:p>
            <a:pPr indent="-256032" lvl="0" marL="365760" rtl="0" algn="l">
              <a:spcBef>
                <a:spcPts val="300"/>
              </a:spcBef>
              <a:spcAft>
                <a:spcPts val="0"/>
              </a:spcAft>
              <a:buSzPct val="100000"/>
              <a:buChar char="•"/>
            </a:pPr>
            <a:r>
              <a:rPr lang="en-US"/>
              <a:t>Polycystic kidney disease (PKD) is an inherited disorder in which clusters of cysts develop primarily within the kidneys. Cysts are noncancerous round sacs containing water-like fluid. The cysts vary in size and, as they accumulate more fluid, they can grow very large.</a:t>
            </a:r>
            <a:endParaRPr/>
          </a:p>
          <a:p>
            <a:pPr indent="-256032" lvl="0" marL="365760" rtl="0" algn="l">
              <a:spcBef>
                <a:spcPts val="300"/>
              </a:spcBef>
              <a:spcAft>
                <a:spcPts val="0"/>
              </a:spcAft>
              <a:buSzPct val="100000"/>
              <a:buChar char="•"/>
            </a:pPr>
            <a:r>
              <a:rPr lang="en-US"/>
              <a:t>Although kidneys usually are the most severely affected organs, polycystic kidney disease can cause cysts to develop in the liver and elsewhere in the body. The disease causes a variety of serious complications.</a:t>
            </a:r>
            <a:endParaRPr/>
          </a:p>
          <a:p>
            <a:pPr indent="-91566" lvl="0" marL="365760" rtl="0" algn="l">
              <a:spcBef>
                <a:spcPts val="300"/>
              </a:spcBef>
              <a:spcAft>
                <a:spcPts val="0"/>
              </a:spcAft>
              <a:buSzPct val="100000"/>
              <a:buNone/>
            </a:pPr>
            <a:r>
              <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7" name="Shape 387"/>
        <p:cNvGrpSpPr/>
        <p:nvPr/>
      </p:nvGrpSpPr>
      <p:grpSpPr>
        <a:xfrm>
          <a:off x="0" y="0"/>
          <a:ext cx="0" cy="0"/>
          <a:chOff x="0" y="0"/>
          <a:chExt cx="0" cy="0"/>
        </a:xfrm>
      </p:grpSpPr>
      <p:sp>
        <p:nvSpPr>
          <p:cNvPr id="388" name="Google Shape;388;p48"/>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Complications</a:t>
            </a:r>
            <a:endParaRPr/>
          </a:p>
        </p:txBody>
      </p:sp>
      <p:sp>
        <p:nvSpPr>
          <p:cNvPr id="389" name="Google Shape;389;p48"/>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a:bodyPr>
          <a:lstStyle/>
          <a:p>
            <a:pPr indent="-256032" lvl="0" marL="365760" rtl="0" algn="l">
              <a:spcBef>
                <a:spcPts val="0"/>
              </a:spcBef>
              <a:spcAft>
                <a:spcPts val="0"/>
              </a:spcAft>
              <a:buSzPts val="2800"/>
              <a:buChar char="•"/>
            </a:pPr>
            <a:r>
              <a:rPr lang="en-US"/>
              <a:t>A common complication of polycystic kidney disease is high blood pressure. Kidney failure is another common problem..</a:t>
            </a:r>
            <a:endParaRPr/>
          </a:p>
          <a:p>
            <a:pPr indent="-256032" lvl="0" marL="365760" rtl="0" algn="l">
              <a:spcBef>
                <a:spcPts val="300"/>
              </a:spcBef>
              <a:spcAft>
                <a:spcPts val="0"/>
              </a:spcAft>
              <a:buSzPts val="2800"/>
              <a:buChar char="•"/>
            </a:pPr>
            <a:r>
              <a:rPr lang="en-US"/>
              <a:t>Polycystic kidney disease varies greatly in its severity, and some complications are preventable. Lifestyle changes and medical treatments may help reduce damage to the kidneys from complications, such as high blood pressure.</a:t>
            </a:r>
            <a:endParaRPr/>
          </a:p>
          <a:p>
            <a:pPr indent="-78232" lvl="0" marL="365760" rtl="0" algn="l">
              <a:spcBef>
                <a:spcPts val="300"/>
              </a:spcBef>
              <a:spcAft>
                <a:spcPts val="0"/>
              </a:spcAft>
              <a:buSzPts val="2800"/>
              <a:buNone/>
            </a:pPr>
            <a:r>
              <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3" name="Shape 393"/>
        <p:cNvGrpSpPr/>
        <p:nvPr/>
      </p:nvGrpSpPr>
      <p:grpSpPr>
        <a:xfrm>
          <a:off x="0" y="0"/>
          <a:ext cx="0" cy="0"/>
          <a:chOff x="0" y="0"/>
          <a:chExt cx="0" cy="0"/>
        </a:xfrm>
      </p:grpSpPr>
      <p:sp>
        <p:nvSpPr>
          <p:cNvPr id="394" name="Google Shape;394;p49"/>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Symptoms</a:t>
            </a:r>
            <a:endParaRPr/>
          </a:p>
        </p:txBody>
      </p:sp>
      <p:sp>
        <p:nvSpPr>
          <p:cNvPr id="395" name="Google Shape;395;p49"/>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fontScale="77500" lnSpcReduction="20000"/>
          </a:bodyPr>
          <a:lstStyle/>
          <a:p>
            <a:pPr indent="-256031" lvl="0" marL="365760" rtl="0" algn="l">
              <a:spcBef>
                <a:spcPts val="0"/>
              </a:spcBef>
              <a:spcAft>
                <a:spcPts val="0"/>
              </a:spcAft>
              <a:buSzPct val="100000"/>
              <a:buChar char="•"/>
            </a:pPr>
            <a:r>
              <a:rPr lang="en-US"/>
              <a:t>Polycystic kidney disease symptoms may include:</a:t>
            </a:r>
            <a:endParaRPr/>
          </a:p>
          <a:p>
            <a:pPr indent="-246887" lvl="1" marL="658368" rtl="0" algn="l">
              <a:spcBef>
                <a:spcPts val="300"/>
              </a:spcBef>
              <a:spcAft>
                <a:spcPts val="0"/>
              </a:spcAft>
              <a:buSzPct val="100000"/>
              <a:buChar char="▫"/>
            </a:pPr>
            <a:r>
              <a:rPr lang="en-US"/>
              <a:t>High blood pressure</a:t>
            </a:r>
            <a:endParaRPr/>
          </a:p>
          <a:p>
            <a:pPr indent="-246887" lvl="1" marL="658368" rtl="0" algn="l">
              <a:spcBef>
                <a:spcPts val="300"/>
              </a:spcBef>
              <a:spcAft>
                <a:spcPts val="0"/>
              </a:spcAft>
              <a:buSzPct val="100000"/>
              <a:buChar char="▫"/>
            </a:pPr>
            <a:r>
              <a:rPr lang="en-US"/>
              <a:t>Back or side pain</a:t>
            </a:r>
            <a:endParaRPr/>
          </a:p>
          <a:p>
            <a:pPr indent="-246887" lvl="1" marL="658368" rtl="0" algn="l">
              <a:spcBef>
                <a:spcPts val="300"/>
              </a:spcBef>
              <a:spcAft>
                <a:spcPts val="0"/>
              </a:spcAft>
              <a:buSzPct val="100000"/>
              <a:buChar char="▫"/>
            </a:pPr>
            <a:r>
              <a:rPr lang="en-US"/>
              <a:t>Headache</a:t>
            </a:r>
            <a:endParaRPr/>
          </a:p>
          <a:p>
            <a:pPr indent="-246887" lvl="1" marL="658368" rtl="0" algn="l">
              <a:spcBef>
                <a:spcPts val="300"/>
              </a:spcBef>
              <a:spcAft>
                <a:spcPts val="0"/>
              </a:spcAft>
              <a:buSzPct val="100000"/>
              <a:buChar char="▫"/>
            </a:pPr>
            <a:r>
              <a:rPr lang="en-US"/>
              <a:t>Increase in the size of the abdomen</a:t>
            </a:r>
            <a:endParaRPr/>
          </a:p>
          <a:p>
            <a:pPr indent="-246887" lvl="1" marL="658368" rtl="0" algn="l">
              <a:spcBef>
                <a:spcPts val="300"/>
              </a:spcBef>
              <a:spcAft>
                <a:spcPts val="0"/>
              </a:spcAft>
              <a:buSzPct val="100000"/>
              <a:buChar char="▫"/>
            </a:pPr>
            <a:r>
              <a:rPr lang="en-US"/>
              <a:t>Blood in urine (hematuria)</a:t>
            </a:r>
            <a:endParaRPr/>
          </a:p>
          <a:p>
            <a:pPr indent="-246887" lvl="1" marL="658368" rtl="0" algn="l">
              <a:spcBef>
                <a:spcPts val="300"/>
              </a:spcBef>
              <a:spcAft>
                <a:spcPts val="0"/>
              </a:spcAft>
              <a:buSzPct val="100000"/>
              <a:buChar char="▫"/>
            </a:pPr>
            <a:r>
              <a:rPr lang="en-US"/>
              <a:t>Frequent urination (polyuria)</a:t>
            </a:r>
            <a:endParaRPr/>
          </a:p>
          <a:p>
            <a:pPr indent="-246887" lvl="1" marL="658368" rtl="0" algn="l">
              <a:spcBef>
                <a:spcPts val="300"/>
              </a:spcBef>
              <a:spcAft>
                <a:spcPts val="0"/>
              </a:spcAft>
              <a:buSzPct val="100000"/>
              <a:buChar char="▫"/>
            </a:pPr>
            <a:r>
              <a:rPr lang="en-US"/>
              <a:t>Kidney stones</a:t>
            </a:r>
            <a:endParaRPr/>
          </a:p>
          <a:p>
            <a:pPr indent="-246887" lvl="1" marL="658368" rtl="0" algn="l">
              <a:spcBef>
                <a:spcPts val="300"/>
              </a:spcBef>
              <a:spcAft>
                <a:spcPts val="0"/>
              </a:spcAft>
              <a:buSzPct val="100000"/>
              <a:buChar char="▫"/>
            </a:pPr>
            <a:r>
              <a:rPr lang="en-US"/>
              <a:t>Kidney failure</a:t>
            </a:r>
            <a:endParaRPr/>
          </a:p>
          <a:p>
            <a:pPr indent="-246887" lvl="1" marL="658368" rtl="0" algn="l">
              <a:spcBef>
                <a:spcPts val="300"/>
              </a:spcBef>
              <a:spcAft>
                <a:spcPts val="0"/>
              </a:spcAft>
              <a:buSzPct val="100000"/>
              <a:buChar char="▫"/>
            </a:pPr>
            <a:r>
              <a:rPr lang="en-US"/>
              <a:t>Urinary tract or kidney infections</a:t>
            </a:r>
            <a:endParaRPr/>
          </a:p>
          <a:p>
            <a:pPr indent="-256031" lvl="0" marL="365760" rtl="0" algn="l">
              <a:spcBef>
                <a:spcPts val="300"/>
              </a:spcBef>
              <a:spcAft>
                <a:spcPts val="0"/>
              </a:spcAft>
              <a:buSzPct val="100000"/>
              <a:buChar char="•"/>
            </a:pPr>
            <a:r>
              <a:rPr lang="en-US"/>
              <a:t>Abnormal genes cause polycystic kidney disease, and the genetic defects mean the disease runs in families. Rarely, a genetic mutation can be the cause of polycystic kidney disease.</a:t>
            </a:r>
            <a:endParaRPr/>
          </a:p>
          <a:p>
            <a:pPr indent="-118236" lvl="0" marL="365760" rtl="0" algn="l">
              <a:spcBef>
                <a:spcPts val="300"/>
              </a:spcBef>
              <a:spcAft>
                <a:spcPts val="0"/>
              </a:spcAft>
              <a:buSzPct val="100000"/>
              <a:buNone/>
            </a:pPr>
            <a:r>
              <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9" name="Shape 399"/>
        <p:cNvGrpSpPr/>
        <p:nvPr/>
      </p:nvGrpSpPr>
      <p:grpSpPr>
        <a:xfrm>
          <a:off x="0" y="0"/>
          <a:ext cx="0" cy="0"/>
          <a:chOff x="0" y="0"/>
          <a:chExt cx="0" cy="0"/>
        </a:xfrm>
      </p:grpSpPr>
      <p:sp>
        <p:nvSpPr>
          <p:cNvPr id="400" name="Google Shape;400;p50"/>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Types</a:t>
            </a:r>
            <a:endParaRPr/>
          </a:p>
        </p:txBody>
      </p:sp>
      <p:sp>
        <p:nvSpPr>
          <p:cNvPr id="401" name="Google Shape;401;p50"/>
          <p:cNvSpPr txBox="1"/>
          <p:nvPr>
            <p:ph idx="1" type="body"/>
          </p:nvPr>
        </p:nvSpPr>
        <p:spPr>
          <a:xfrm>
            <a:off x="457200" y="2249424"/>
            <a:ext cx="8229600" cy="4491944"/>
          </a:xfrm>
          <a:prstGeom prst="rect">
            <a:avLst/>
          </a:prstGeom>
          <a:noFill/>
          <a:ln>
            <a:noFill/>
          </a:ln>
        </p:spPr>
        <p:txBody>
          <a:bodyPr anchorCtr="0" anchor="t" bIns="45700" lIns="91425" spcFirstLastPara="1" rIns="91425" wrap="square" tIns="45700">
            <a:normAutofit fontScale="70000" lnSpcReduction="20000"/>
          </a:bodyPr>
          <a:lstStyle/>
          <a:p>
            <a:pPr indent="-256032" lvl="0" marL="365760" rtl="0" algn="l">
              <a:spcBef>
                <a:spcPts val="0"/>
              </a:spcBef>
              <a:spcAft>
                <a:spcPts val="0"/>
              </a:spcAft>
              <a:buSzPct val="100000"/>
              <a:buChar char="•"/>
            </a:pPr>
            <a:r>
              <a:rPr lang="en-US"/>
              <a:t>There are two types of polycystic kidney disease, caused by different genetic flaws:</a:t>
            </a:r>
            <a:endParaRPr/>
          </a:p>
          <a:p>
            <a:pPr indent="-246887" lvl="1" marL="658368" rtl="0" algn="l">
              <a:spcBef>
                <a:spcPts val="300"/>
              </a:spcBef>
              <a:spcAft>
                <a:spcPts val="0"/>
              </a:spcAft>
              <a:buSzPct val="100000"/>
              <a:buChar char="▫"/>
            </a:pPr>
            <a:r>
              <a:rPr lang="en-US"/>
              <a:t>Autosomal dominant polycystic kidney disease (ADPKD).Signs and symptoms of ADPKD often develop between the ages of 30 and 40. In the past, this type was called adult polycystic kidney disease, but children can develop the disorder too.</a:t>
            </a:r>
            <a:endParaRPr/>
          </a:p>
          <a:p>
            <a:pPr indent="-219456" lvl="2" marL="923544" rtl="0" algn="l">
              <a:spcBef>
                <a:spcPts val="300"/>
              </a:spcBef>
              <a:spcAft>
                <a:spcPts val="0"/>
              </a:spcAft>
              <a:buSzPct val="100000"/>
              <a:buChar char="●"/>
            </a:pPr>
            <a:r>
              <a:rPr lang="en-US"/>
              <a:t>Only one parent needs to have the disease in order for it to pass along to the children. If one parent has ADPKD, each child has a 50 percent chance of getting the disease. This form accounts for about 90 percent of cases of polycystic kidney disease.</a:t>
            </a:r>
            <a:endParaRPr/>
          </a:p>
          <a:p>
            <a:pPr indent="-246887" lvl="1" marL="658368" rtl="0" algn="l">
              <a:spcBef>
                <a:spcPts val="300"/>
              </a:spcBef>
              <a:spcAft>
                <a:spcPts val="0"/>
              </a:spcAft>
              <a:buSzPct val="100000"/>
              <a:buChar char="▫"/>
            </a:pPr>
            <a:r>
              <a:rPr lang="en-US"/>
              <a:t>Autosomal recessive polycystic kidney disease (ARPKD).This type is far less common than is ADPKD. The signs and symptoms often appear shortly after birth. Sometimes, symptoms don't appear until later in childhood or during adolescence.</a:t>
            </a:r>
            <a:endParaRPr/>
          </a:p>
          <a:p>
            <a:pPr indent="-219456" lvl="2" marL="923544" rtl="0" algn="l">
              <a:spcBef>
                <a:spcPts val="300"/>
              </a:spcBef>
              <a:spcAft>
                <a:spcPts val="0"/>
              </a:spcAft>
              <a:buSzPct val="100000"/>
              <a:buChar char="●"/>
            </a:pPr>
            <a:r>
              <a:rPr lang="en-US"/>
              <a:t>Both parents must have abnormal genes to pass on this form of the disease. If both parents carry a gene for this disorder, each child has a 25 percent chance of getting the disease.</a:t>
            </a:r>
            <a:endParaRPr/>
          </a:p>
          <a:p>
            <a:pPr indent="-256032" lvl="0" marL="365760" rtl="0" algn="l">
              <a:spcBef>
                <a:spcPts val="300"/>
              </a:spcBef>
              <a:spcAft>
                <a:spcPts val="0"/>
              </a:spcAft>
              <a:buSzPct val="100000"/>
              <a:buChar char="•"/>
            </a:pPr>
            <a:r>
              <a:rPr lang="en-US"/>
              <a:t>In a smaller percentage of cases where no family history is present, ADPKD results from a spontaneous gene mutation.</a:t>
            </a:r>
            <a:endParaRPr/>
          </a:p>
          <a:p>
            <a:pPr indent="-131571" lvl="0" marL="365760" rtl="0" algn="l">
              <a:spcBef>
                <a:spcPts val="300"/>
              </a:spcBef>
              <a:spcAft>
                <a:spcPts val="0"/>
              </a:spcAft>
              <a:buSzPct val="100000"/>
              <a:buNone/>
            </a:pPr>
            <a:r>
              <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5" name="Shape 405"/>
        <p:cNvGrpSpPr/>
        <p:nvPr/>
      </p:nvGrpSpPr>
      <p:grpSpPr>
        <a:xfrm>
          <a:off x="0" y="0"/>
          <a:ext cx="0" cy="0"/>
          <a:chOff x="0" y="0"/>
          <a:chExt cx="0" cy="0"/>
        </a:xfrm>
      </p:grpSpPr>
      <p:sp>
        <p:nvSpPr>
          <p:cNvPr id="406" name="Google Shape;406;p51"/>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Complications</a:t>
            </a:r>
            <a:endParaRPr/>
          </a:p>
        </p:txBody>
      </p:sp>
      <p:sp>
        <p:nvSpPr>
          <p:cNvPr id="407" name="Google Shape;407;p51"/>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fontScale="77500" lnSpcReduction="20000"/>
          </a:bodyPr>
          <a:lstStyle/>
          <a:p>
            <a:pPr indent="-256031" lvl="0" marL="365760" rtl="0" algn="l">
              <a:spcBef>
                <a:spcPts val="0"/>
              </a:spcBef>
              <a:spcAft>
                <a:spcPts val="0"/>
              </a:spcAft>
              <a:buSzPct val="100000"/>
              <a:buChar char="•"/>
            </a:pPr>
            <a:r>
              <a:rPr lang="en-US"/>
              <a:t>High blood pressure. Elevated blood pressure is a common complication of polycystic kidney disease</a:t>
            </a:r>
            <a:endParaRPr/>
          </a:p>
          <a:p>
            <a:pPr indent="-256031" lvl="0" marL="365760" rtl="0" algn="l">
              <a:spcBef>
                <a:spcPts val="300"/>
              </a:spcBef>
              <a:spcAft>
                <a:spcPts val="0"/>
              </a:spcAft>
              <a:buSzPct val="100000"/>
              <a:buChar char="•"/>
            </a:pPr>
            <a:r>
              <a:rPr lang="en-US"/>
              <a:t>Loss of kidney function. Progressive loss of kidney function is one of the most serious complications of polycystic kidney disease. Nearly half of those with the disease have kidney failure by age 60.</a:t>
            </a:r>
            <a:endParaRPr/>
          </a:p>
          <a:p>
            <a:pPr indent="-256031" lvl="0" marL="365760" rtl="0" algn="l">
              <a:spcBef>
                <a:spcPts val="300"/>
              </a:spcBef>
              <a:spcAft>
                <a:spcPts val="0"/>
              </a:spcAft>
              <a:buSzPct val="100000"/>
              <a:buChar char="•"/>
            </a:pPr>
            <a:r>
              <a:rPr lang="en-US"/>
              <a:t>Pregnancy complications. Pregnancy is successful for most women with polycystic kidney disease. In some cases, however, women may develop a life-threatening disorder called preeclampsia. Those most at risk are women who have high blood pressure before they become pregnant.</a:t>
            </a:r>
            <a:endParaRPr/>
          </a:p>
          <a:p>
            <a:pPr indent="-256031" lvl="0" marL="365760" rtl="0" algn="l">
              <a:spcBef>
                <a:spcPts val="300"/>
              </a:spcBef>
              <a:spcAft>
                <a:spcPts val="0"/>
              </a:spcAft>
              <a:buSzPct val="100000"/>
              <a:buChar char="•"/>
            </a:pPr>
            <a:r>
              <a:rPr lang="en-US"/>
              <a:t>Growth of cysts in the liver. The likelihood of developing liver cysts for someone with polycystic kidney disease increases with age. While both men and women develop cysts, women often develop larger cysts</a:t>
            </a:r>
            <a:endParaRPr/>
          </a:p>
          <a:p>
            <a:pPr indent="-118236" lvl="0" marL="365760" rtl="0" algn="l">
              <a:spcBef>
                <a:spcPts val="300"/>
              </a:spcBef>
              <a:spcAft>
                <a:spcPts val="0"/>
              </a:spcAft>
              <a:buSzPct val="100000"/>
              <a:buNone/>
            </a:pPr>
            <a:r>
              <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1" name="Shape 411"/>
        <p:cNvGrpSpPr/>
        <p:nvPr/>
      </p:nvGrpSpPr>
      <p:grpSpPr>
        <a:xfrm>
          <a:off x="0" y="0"/>
          <a:ext cx="0" cy="0"/>
          <a:chOff x="0" y="0"/>
          <a:chExt cx="0" cy="0"/>
        </a:xfrm>
      </p:grpSpPr>
      <p:sp>
        <p:nvSpPr>
          <p:cNvPr id="412" name="Google Shape;412;p52"/>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Continued</a:t>
            </a:r>
            <a:endParaRPr/>
          </a:p>
        </p:txBody>
      </p:sp>
      <p:sp>
        <p:nvSpPr>
          <p:cNvPr id="413" name="Google Shape;413;p52"/>
          <p:cNvSpPr txBox="1"/>
          <p:nvPr>
            <p:ph idx="1" type="body"/>
          </p:nvPr>
        </p:nvSpPr>
        <p:spPr>
          <a:xfrm>
            <a:off x="457200" y="2249424"/>
            <a:ext cx="8229600" cy="4608576"/>
          </a:xfrm>
          <a:prstGeom prst="rect">
            <a:avLst/>
          </a:prstGeom>
          <a:noFill/>
          <a:ln>
            <a:noFill/>
          </a:ln>
        </p:spPr>
        <p:txBody>
          <a:bodyPr anchorCtr="0" anchor="t" bIns="45700" lIns="91425" spcFirstLastPara="1" rIns="91425" wrap="square" tIns="45700">
            <a:normAutofit fontScale="70000" lnSpcReduction="20000"/>
          </a:bodyPr>
          <a:lstStyle/>
          <a:p>
            <a:pPr indent="-256032" lvl="0" marL="365760" rtl="0" algn="l">
              <a:spcBef>
                <a:spcPts val="0"/>
              </a:spcBef>
              <a:spcAft>
                <a:spcPts val="0"/>
              </a:spcAft>
              <a:buSzPct val="100000"/>
              <a:buChar char="•"/>
            </a:pPr>
            <a:r>
              <a:rPr lang="en-US"/>
              <a:t>Development of an aneurysm in the brain. A balloon-like bulge in a blood vessel (aneurysm) in the brain can cause bleeding (hemorrhage) if it ruptures. People with polycystic kidney disease have a higher risk of aneurysm. The risk is higher if you have a family history of aneurysm or if you have uncontrolled high blood pressure.</a:t>
            </a:r>
            <a:endParaRPr/>
          </a:p>
          <a:p>
            <a:pPr indent="-256032" lvl="0" marL="365760" rtl="0" algn="l">
              <a:spcBef>
                <a:spcPts val="300"/>
              </a:spcBef>
              <a:spcAft>
                <a:spcPts val="0"/>
              </a:spcAft>
              <a:buSzPct val="100000"/>
              <a:buChar char="•"/>
            </a:pPr>
            <a:r>
              <a:rPr lang="en-US"/>
              <a:t>Heart valve abnormalities. As many as one in four adults with polycystic kidney disease develop mitral valve prolapse. When this happens, the valve no longer closes properly, which allows blood to leak backward.</a:t>
            </a:r>
            <a:endParaRPr/>
          </a:p>
          <a:p>
            <a:pPr indent="-256032" lvl="0" marL="365760" rtl="0" algn="l">
              <a:spcBef>
                <a:spcPts val="300"/>
              </a:spcBef>
              <a:spcAft>
                <a:spcPts val="0"/>
              </a:spcAft>
              <a:buSzPct val="100000"/>
              <a:buChar char="•"/>
            </a:pPr>
            <a:r>
              <a:rPr lang="en-US"/>
              <a:t>Colon problems. Weaknesses and pouches or sacs in the wall of the colon (diverticulosis) may develop in people with polycystic kidney disease.</a:t>
            </a:r>
            <a:endParaRPr/>
          </a:p>
          <a:p>
            <a:pPr indent="-256032" lvl="0" marL="365760" rtl="0" algn="l">
              <a:spcBef>
                <a:spcPts val="300"/>
              </a:spcBef>
              <a:spcAft>
                <a:spcPts val="0"/>
              </a:spcAft>
              <a:buSzPct val="100000"/>
              <a:buChar char="•"/>
            </a:pPr>
            <a:r>
              <a:rPr lang="en-US"/>
              <a:t>Chronic pain. Pain is a common symptom for people with polycystic kidney disease. It often occurs in the side or back. The pain can also be associated with a urinary tract infection, a kidney stone or a malignancy.</a:t>
            </a:r>
            <a:endParaRPr/>
          </a:p>
          <a:p>
            <a:pPr indent="-131571" lvl="0" marL="365760" rtl="0" algn="l">
              <a:spcBef>
                <a:spcPts val="300"/>
              </a:spcBef>
              <a:spcAft>
                <a:spcPts val="0"/>
              </a:spcAft>
              <a:buSzPct val="100000"/>
              <a:buNone/>
            </a:pPr>
            <a:r>
              <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7" name="Shape 417"/>
        <p:cNvGrpSpPr/>
        <p:nvPr/>
      </p:nvGrpSpPr>
      <p:grpSpPr>
        <a:xfrm>
          <a:off x="0" y="0"/>
          <a:ext cx="0" cy="0"/>
          <a:chOff x="0" y="0"/>
          <a:chExt cx="0" cy="0"/>
        </a:xfrm>
      </p:grpSpPr>
      <p:sp>
        <p:nvSpPr>
          <p:cNvPr id="418" name="Google Shape;418;p53"/>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Urinary Tract Stones (urolithiasis):</a:t>
            </a:r>
            <a:endParaRPr/>
          </a:p>
        </p:txBody>
      </p:sp>
      <p:sp>
        <p:nvSpPr>
          <p:cNvPr id="419" name="Google Shape;419;p53"/>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fontScale="62500" lnSpcReduction="20000"/>
          </a:bodyPr>
          <a:lstStyle/>
          <a:p>
            <a:pPr indent="-144907" lvl="0" marL="365760" rtl="0" algn="l">
              <a:spcBef>
                <a:spcPts val="0"/>
              </a:spcBef>
              <a:spcAft>
                <a:spcPts val="0"/>
              </a:spcAft>
              <a:buSzPct val="100000"/>
              <a:buNone/>
            </a:pPr>
            <a:r>
              <a:t/>
            </a:r>
            <a:endParaRPr/>
          </a:p>
          <a:p>
            <a:pPr indent="-256032" lvl="0" marL="365760" rtl="0" algn="l">
              <a:spcBef>
                <a:spcPts val="300"/>
              </a:spcBef>
              <a:spcAft>
                <a:spcPts val="0"/>
              </a:spcAft>
              <a:buSzPct val="100000"/>
              <a:buChar char="•"/>
            </a:pPr>
            <a:r>
              <a:rPr lang="en-US"/>
              <a:t>Renal calculi are formed when the urine is supersaturated with salt and minerals such as calcium oxalate, struvite (ammonium magnesium phosphate), uric acid and cystine. 60-80% of stones contain calcium. They vary considerably in size from small 'gravel-like' stones, to large staghorn calculi. The calculi may stay in the position in which they are formed, or migrate down the urinary tract, producing symptoms along the way. Studies suggest that the initial factor involved in the formation of a stone may be the presence of nanobacteria that form a calcium phosphate shell. Renal stones are common, being present at some time in one in ten of the population, although a significant proportion will remain asymptomatic. Men are more commonly affected than women, with a male to female ratio of 3:1. The difference between the sexes is gradually being eroded. This is thought to be due to lifestyle-associated factors, such as obesity and a Western diet. The peak age for developing stones is between 30 and 50 and recurrence is common.</a:t>
            </a:r>
            <a:endParaRPr/>
          </a:p>
          <a:p>
            <a:pPr indent="-144907" lvl="0" marL="365760" rtl="0" algn="l">
              <a:spcBef>
                <a:spcPts val="300"/>
              </a:spcBef>
              <a:spcAft>
                <a:spcPts val="0"/>
              </a:spcAft>
              <a:buSzPct val="100000"/>
              <a:buNone/>
            </a:pPr>
            <a:r>
              <a:t/>
            </a:r>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3" name="Shape 423"/>
        <p:cNvGrpSpPr/>
        <p:nvPr/>
      </p:nvGrpSpPr>
      <p:grpSpPr>
        <a:xfrm>
          <a:off x="0" y="0"/>
          <a:ext cx="0" cy="0"/>
          <a:chOff x="0" y="0"/>
          <a:chExt cx="0" cy="0"/>
        </a:xfrm>
      </p:grpSpPr>
      <p:sp>
        <p:nvSpPr>
          <p:cNvPr id="424" name="Google Shape;424;p54"/>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Risk Factors</a:t>
            </a:r>
            <a:endParaRPr/>
          </a:p>
        </p:txBody>
      </p:sp>
      <p:sp>
        <p:nvSpPr>
          <p:cNvPr id="425" name="Google Shape;425;p54"/>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fontScale="70000" lnSpcReduction="20000"/>
          </a:bodyPr>
          <a:lstStyle/>
          <a:p>
            <a:pPr indent="-256032" lvl="0" marL="365760" rtl="0" algn="l">
              <a:spcBef>
                <a:spcPts val="0"/>
              </a:spcBef>
              <a:spcAft>
                <a:spcPts val="0"/>
              </a:spcAft>
              <a:buSzPct val="100000"/>
              <a:buChar char="•"/>
            </a:pPr>
            <a:r>
              <a:rPr lang="en-US"/>
              <a:t>Several risk factors are recognized to increase the potential of a susceptible individual to develop stones. These include:</a:t>
            </a:r>
            <a:endParaRPr/>
          </a:p>
          <a:p>
            <a:pPr indent="-246887" lvl="1" marL="658368" rtl="0" algn="l">
              <a:spcBef>
                <a:spcPts val="300"/>
              </a:spcBef>
              <a:spcAft>
                <a:spcPts val="0"/>
              </a:spcAft>
              <a:buSzPct val="100000"/>
              <a:buChar char="▫"/>
            </a:pPr>
            <a:r>
              <a:rPr lang="en-US"/>
              <a:t>anomalies in the kidneys and/or urinary tract, eg horseshoe kidney, ureteral stricture.</a:t>
            </a:r>
            <a:endParaRPr/>
          </a:p>
          <a:p>
            <a:pPr indent="-246887" lvl="1" marL="658368" rtl="0" algn="l">
              <a:spcBef>
                <a:spcPts val="300"/>
              </a:spcBef>
              <a:spcAft>
                <a:spcPts val="0"/>
              </a:spcAft>
              <a:buSzPct val="100000"/>
              <a:buChar char="▫"/>
            </a:pPr>
            <a:r>
              <a:rPr lang="en-US"/>
              <a:t>Family history of renal stones.</a:t>
            </a:r>
            <a:endParaRPr/>
          </a:p>
          <a:p>
            <a:pPr indent="-246887" lvl="1" marL="658368" rtl="0" algn="l">
              <a:spcBef>
                <a:spcPts val="300"/>
              </a:spcBef>
              <a:spcAft>
                <a:spcPts val="0"/>
              </a:spcAft>
              <a:buSzPct val="100000"/>
              <a:buChar char="▫"/>
            </a:pPr>
            <a:r>
              <a:rPr lang="en-US"/>
              <a:t>Hypertension.</a:t>
            </a:r>
            <a:endParaRPr/>
          </a:p>
          <a:p>
            <a:pPr indent="-246887" lvl="1" marL="658368" rtl="0" algn="l">
              <a:spcBef>
                <a:spcPts val="300"/>
              </a:spcBef>
              <a:spcAft>
                <a:spcPts val="0"/>
              </a:spcAft>
              <a:buSzPct val="100000"/>
              <a:buChar char="▫"/>
            </a:pPr>
            <a:r>
              <a:rPr lang="en-US"/>
              <a:t>Gout.</a:t>
            </a:r>
            <a:endParaRPr/>
          </a:p>
          <a:p>
            <a:pPr indent="-246887" lvl="1" marL="658368" rtl="0" algn="l">
              <a:spcBef>
                <a:spcPts val="300"/>
              </a:spcBef>
              <a:spcAft>
                <a:spcPts val="0"/>
              </a:spcAft>
              <a:buSzPct val="100000"/>
              <a:buChar char="▫"/>
            </a:pPr>
            <a:r>
              <a:rPr lang="en-US"/>
              <a:t>Hyperparathyroidism.</a:t>
            </a:r>
            <a:endParaRPr/>
          </a:p>
          <a:p>
            <a:pPr indent="-246887" lvl="1" marL="658368" rtl="0" algn="l">
              <a:spcBef>
                <a:spcPts val="300"/>
              </a:spcBef>
              <a:spcAft>
                <a:spcPts val="0"/>
              </a:spcAft>
              <a:buSzPct val="100000"/>
              <a:buChar char="▫"/>
            </a:pPr>
            <a:r>
              <a:rPr lang="en-US"/>
              <a:t>Immobilisation.</a:t>
            </a:r>
            <a:endParaRPr/>
          </a:p>
          <a:p>
            <a:pPr indent="-246887" lvl="1" marL="658368" rtl="0" algn="l">
              <a:spcBef>
                <a:spcPts val="300"/>
              </a:spcBef>
              <a:spcAft>
                <a:spcPts val="0"/>
              </a:spcAft>
              <a:buSzPct val="100000"/>
              <a:buChar char="▫"/>
            </a:pPr>
            <a:r>
              <a:rPr lang="en-US"/>
              <a:t>Relative dehydration.</a:t>
            </a:r>
            <a:endParaRPr/>
          </a:p>
          <a:p>
            <a:pPr indent="-246887" lvl="1" marL="658368" rtl="0" algn="l">
              <a:spcBef>
                <a:spcPts val="300"/>
              </a:spcBef>
              <a:spcAft>
                <a:spcPts val="0"/>
              </a:spcAft>
              <a:buSzPct val="100000"/>
              <a:buChar char="▫"/>
            </a:pPr>
            <a:r>
              <a:rPr lang="en-US"/>
              <a:t>Metabolic disorders which increase excretion of solutes, e.g chronic metabolic acidosis, hypercalciuria, hyperuricosuria.</a:t>
            </a:r>
            <a:endParaRPr/>
          </a:p>
          <a:p>
            <a:pPr indent="-246887" lvl="1" marL="658368" rtl="0" algn="l">
              <a:spcBef>
                <a:spcPts val="300"/>
              </a:spcBef>
              <a:spcAft>
                <a:spcPts val="0"/>
              </a:spcAft>
              <a:buSzPct val="100000"/>
              <a:buChar char="▫"/>
            </a:pPr>
            <a:r>
              <a:rPr lang="en-US"/>
              <a:t>Deficiency of citrate in the urine.</a:t>
            </a:r>
            <a:endParaRPr/>
          </a:p>
          <a:p>
            <a:pPr indent="-246887" lvl="1" marL="658368" rtl="0" algn="l">
              <a:spcBef>
                <a:spcPts val="300"/>
              </a:spcBef>
              <a:spcAft>
                <a:spcPts val="0"/>
              </a:spcAft>
              <a:buSzPct val="100000"/>
              <a:buChar char="▫"/>
            </a:pPr>
            <a:r>
              <a:rPr lang="en-US"/>
              <a:t>Drugs, eg diuretics and calcium/vitamin D supplements.</a:t>
            </a:r>
            <a:endParaRPr/>
          </a:p>
          <a:p>
            <a:pPr indent="-246887" lvl="1" marL="658368" rtl="0" algn="l">
              <a:spcBef>
                <a:spcPts val="300"/>
              </a:spcBef>
              <a:spcAft>
                <a:spcPts val="0"/>
              </a:spcAft>
              <a:buSzPct val="100000"/>
              <a:buChar char="▫"/>
            </a:pPr>
            <a:r>
              <a:rPr lang="en-US"/>
              <a:t>More common occurrence in hot climates.</a:t>
            </a:r>
            <a:endParaRPr/>
          </a:p>
          <a:p>
            <a:pPr indent="-246887" lvl="1" marL="658368" rtl="0" algn="l">
              <a:spcBef>
                <a:spcPts val="300"/>
              </a:spcBef>
              <a:spcAft>
                <a:spcPts val="0"/>
              </a:spcAft>
              <a:buSzPct val="100000"/>
              <a:buChar char="▫"/>
            </a:pPr>
            <a:r>
              <a:rPr lang="en-US"/>
              <a:t>Increased risk of stones in higher socio-economic groups.</a:t>
            </a:r>
            <a:endParaRPr/>
          </a:p>
          <a:p>
            <a:pPr indent="-131571" lvl="0" marL="365760" rtl="0" algn="l">
              <a:spcBef>
                <a:spcPts val="300"/>
              </a:spcBef>
              <a:spcAft>
                <a:spcPts val="0"/>
              </a:spcAft>
              <a:buSzPct val="100000"/>
              <a:buNone/>
            </a:pPr>
            <a:r>
              <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9" name="Shape 429"/>
        <p:cNvGrpSpPr/>
        <p:nvPr/>
      </p:nvGrpSpPr>
      <p:grpSpPr>
        <a:xfrm>
          <a:off x="0" y="0"/>
          <a:ext cx="0" cy="0"/>
          <a:chOff x="0" y="0"/>
          <a:chExt cx="0" cy="0"/>
        </a:xfrm>
      </p:grpSpPr>
      <p:sp>
        <p:nvSpPr>
          <p:cNvPr id="430" name="Google Shape;430;p55"/>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Classic Symptoms</a:t>
            </a:r>
            <a:endParaRPr/>
          </a:p>
        </p:txBody>
      </p:sp>
      <p:sp>
        <p:nvSpPr>
          <p:cNvPr id="431" name="Google Shape;431;p55"/>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fontScale="62500" lnSpcReduction="20000"/>
          </a:bodyPr>
          <a:lstStyle/>
          <a:p>
            <a:pPr indent="-256032" lvl="0" marL="365760" rtl="0" algn="l">
              <a:spcBef>
                <a:spcPts val="0"/>
              </a:spcBef>
              <a:spcAft>
                <a:spcPts val="0"/>
              </a:spcAft>
              <a:buSzPct val="100000"/>
              <a:buChar char="•"/>
            </a:pPr>
            <a:r>
              <a:rPr lang="en-US"/>
              <a:t>Many stones are asymptomatic and discovered during investigations for other conditions.</a:t>
            </a:r>
            <a:endParaRPr/>
          </a:p>
          <a:p>
            <a:pPr indent="-256032" lvl="0" marL="365760" rtl="0" algn="l">
              <a:spcBef>
                <a:spcPts val="300"/>
              </a:spcBef>
              <a:spcAft>
                <a:spcPts val="0"/>
              </a:spcAft>
              <a:buSzPct val="100000"/>
              <a:buChar char="•"/>
            </a:pPr>
            <a:r>
              <a:rPr lang="en-US"/>
              <a:t>The classical features of renal colic (or ureteric colic) are sudden severe pain. It is usually caused by stones in the kidney, renal pelvis or ureter, causing dilatation, stretching and spasm of the ureter. In most cases no cause is found:</a:t>
            </a:r>
            <a:endParaRPr/>
          </a:p>
          <a:p>
            <a:pPr indent="-246887" lvl="1" marL="658368" rtl="0" algn="l">
              <a:spcBef>
                <a:spcPts val="300"/>
              </a:spcBef>
              <a:spcAft>
                <a:spcPts val="0"/>
              </a:spcAft>
              <a:buSzPct val="100000"/>
              <a:buChar char="▫"/>
            </a:pPr>
            <a:r>
              <a:rPr lang="en-US"/>
              <a:t>Pain starts in the loin about the level of the costovertebral angle (but sometimes lower) and moves to the groin, with tenderness of the loin or renal angle, sometimes with haematuria.</a:t>
            </a:r>
            <a:endParaRPr/>
          </a:p>
          <a:p>
            <a:pPr indent="-246887" lvl="1" marL="658368" rtl="0" algn="l">
              <a:spcBef>
                <a:spcPts val="300"/>
              </a:spcBef>
              <a:spcAft>
                <a:spcPts val="0"/>
              </a:spcAft>
              <a:buSzPct val="100000"/>
              <a:buChar char="▫"/>
            </a:pPr>
            <a:r>
              <a:rPr lang="en-US"/>
              <a:t>If the stone is high and distends the renal capsule then pain will be in the flank but as it moves down pain will move anteriorly and down towards the groin.</a:t>
            </a:r>
            <a:endParaRPr/>
          </a:p>
          <a:p>
            <a:pPr indent="-246887" lvl="1" marL="658368" rtl="0" algn="l">
              <a:spcBef>
                <a:spcPts val="300"/>
              </a:spcBef>
              <a:spcAft>
                <a:spcPts val="0"/>
              </a:spcAft>
              <a:buSzPct val="100000"/>
              <a:buChar char="▫"/>
            </a:pPr>
            <a:r>
              <a:rPr lang="en-US"/>
              <a:t>A stone that is moving is often more painful than a stone that is static.</a:t>
            </a:r>
            <a:endParaRPr/>
          </a:p>
          <a:p>
            <a:pPr indent="-246887" lvl="1" marL="658368" rtl="0" algn="l">
              <a:spcBef>
                <a:spcPts val="300"/>
              </a:spcBef>
              <a:spcAft>
                <a:spcPts val="0"/>
              </a:spcAft>
              <a:buSzPct val="100000"/>
              <a:buChar char="▫"/>
            </a:pPr>
            <a:r>
              <a:rPr lang="en-US"/>
              <a:t>The pain radiates down to the testis, scrotum, labia or anterior thigh.</a:t>
            </a:r>
            <a:endParaRPr/>
          </a:p>
          <a:p>
            <a:pPr indent="-246887" lvl="1" marL="658368" rtl="0" algn="l">
              <a:spcBef>
                <a:spcPts val="300"/>
              </a:spcBef>
              <a:spcAft>
                <a:spcPts val="0"/>
              </a:spcAft>
              <a:buSzPct val="100000"/>
              <a:buChar char="▫"/>
            </a:pPr>
            <a:r>
              <a:rPr lang="en-US"/>
              <a:t>Whereas the pain of biliary or intestinal colic is intermittent, the pain of renal colic is more constant but there are often periods of relief or just a dull ache before it returns. The pain may change as the stone moves. The patient is often able to point to the place of maximal pain and this has a good correlation with the current site of the stone.</a:t>
            </a:r>
            <a:endParaRPr/>
          </a:p>
          <a:p>
            <a:pPr indent="-144907" lvl="0" marL="365760" rtl="0" algn="l">
              <a:spcBef>
                <a:spcPts val="300"/>
              </a:spcBef>
              <a:spcAft>
                <a:spcPts val="0"/>
              </a:spcAft>
              <a:buSzPct val="100000"/>
              <a:buNone/>
            </a:pPr>
            <a:r>
              <a:t/>
            </a:r>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5" name="Shape 435"/>
        <p:cNvGrpSpPr/>
        <p:nvPr/>
      </p:nvGrpSpPr>
      <p:grpSpPr>
        <a:xfrm>
          <a:off x="0" y="0"/>
          <a:ext cx="0" cy="0"/>
          <a:chOff x="0" y="0"/>
          <a:chExt cx="0" cy="0"/>
        </a:xfrm>
      </p:grpSpPr>
      <p:sp>
        <p:nvSpPr>
          <p:cNvPr id="436" name="Google Shape;436;p56"/>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Other Symptoms</a:t>
            </a:r>
            <a:endParaRPr/>
          </a:p>
        </p:txBody>
      </p:sp>
      <p:sp>
        <p:nvSpPr>
          <p:cNvPr id="437" name="Google Shape;437;p56"/>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a:bodyPr>
          <a:lstStyle/>
          <a:p>
            <a:pPr indent="-256032" lvl="0" marL="365760" rtl="0" algn="l">
              <a:spcBef>
                <a:spcPts val="0"/>
              </a:spcBef>
              <a:spcAft>
                <a:spcPts val="0"/>
              </a:spcAft>
              <a:buSzPts val="2800"/>
              <a:buChar char="•"/>
            </a:pPr>
            <a:r>
              <a:rPr lang="en-US"/>
              <a:t>Other symptoms which may be present include:</a:t>
            </a:r>
            <a:endParaRPr/>
          </a:p>
          <a:p>
            <a:pPr indent="-246887" lvl="1" marL="658368" rtl="0" algn="l">
              <a:spcBef>
                <a:spcPts val="300"/>
              </a:spcBef>
              <a:spcAft>
                <a:spcPts val="0"/>
              </a:spcAft>
              <a:buSzPts val="2600"/>
              <a:buChar char="▫"/>
            </a:pPr>
            <a:r>
              <a:rPr lang="en-US"/>
              <a:t>Rigors and fever</a:t>
            </a:r>
            <a:endParaRPr/>
          </a:p>
          <a:p>
            <a:pPr indent="-246887" lvl="1" marL="658368" rtl="0" algn="l">
              <a:spcBef>
                <a:spcPts val="300"/>
              </a:spcBef>
              <a:spcAft>
                <a:spcPts val="0"/>
              </a:spcAft>
              <a:buSzPts val="2600"/>
              <a:buChar char="▫"/>
            </a:pPr>
            <a:r>
              <a:rPr lang="en-US"/>
              <a:t>Dysuria</a:t>
            </a:r>
            <a:endParaRPr/>
          </a:p>
          <a:p>
            <a:pPr indent="-246887" lvl="1" marL="658368" rtl="0" algn="l">
              <a:spcBef>
                <a:spcPts val="300"/>
              </a:spcBef>
              <a:spcAft>
                <a:spcPts val="0"/>
              </a:spcAft>
              <a:buSzPts val="2600"/>
              <a:buChar char="▫"/>
            </a:pPr>
            <a:r>
              <a:rPr lang="en-US"/>
              <a:t>Haematuria</a:t>
            </a:r>
            <a:endParaRPr/>
          </a:p>
          <a:p>
            <a:pPr indent="-246887" lvl="1" marL="658368" rtl="0" algn="l">
              <a:spcBef>
                <a:spcPts val="300"/>
              </a:spcBef>
              <a:spcAft>
                <a:spcPts val="0"/>
              </a:spcAft>
              <a:buSzPts val="2600"/>
              <a:buChar char="▫"/>
            </a:pPr>
            <a:r>
              <a:rPr lang="en-US"/>
              <a:t>Urinary retention</a:t>
            </a:r>
            <a:endParaRPr/>
          </a:p>
          <a:p>
            <a:pPr indent="-246887" lvl="1" marL="658368" rtl="0" algn="l">
              <a:spcBef>
                <a:spcPts val="300"/>
              </a:spcBef>
              <a:spcAft>
                <a:spcPts val="0"/>
              </a:spcAft>
              <a:buSzPts val="2600"/>
              <a:buChar char="▫"/>
            </a:pPr>
            <a:r>
              <a:rPr lang="en-US"/>
              <a:t>Nausea and vomiting</a:t>
            </a:r>
            <a:endParaRPr/>
          </a:p>
          <a:p>
            <a:pPr indent="-78232" lvl="0" marL="365760" rtl="0" algn="l">
              <a:spcBef>
                <a:spcPts val="300"/>
              </a:spcBef>
              <a:spcAft>
                <a:spcPts val="0"/>
              </a:spcAft>
              <a:buSzPts val="2800"/>
              <a:buNone/>
            </a:pPr>
            <a:r>
              <a:t/>
            </a:r>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1" name="Shape 441"/>
        <p:cNvGrpSpPr/>
        <p:nvPr/>
      </p:nvGrpSpPr>
      <p:grpSpPr>
        <a:xfrm>
          <a:off x="0" y="0"/>
          <a:ext cx="0" cy="0"/>
          <a:chOff x="0" y="0"/>
          <a:chExt cx="0" cy="0"/>
        </a:xfrm>
      </p:grpSpPr>
      <p:sp>
        <p:nvSpPr>
          <p:cNvPr id="442" name="Google Shape;442;p57"/>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Urinary Incontinence</a:t>
            </a:r>
            <a:endParaRPr/>
          </a:p>
        </p:txBody>
      </p:sp>
      <p:sp>
        <p:nvSpPr>
          <p:cNvPr id="443" name="Google Shape;443;p57"/>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fontScale="92500" lnSpcReduction="10000"/>
          </a:bodyPr>
          <a:lstStyle/>
          <a:p>
            <a:pPr indent="0" lvl="0" marL="109728" rtl="0" algn="l">
              <a:spcBef>
                <a:spcPts val="0"/>
              </a:spcBef>
              <a:spcAft>
                <a:spcPts val="0"/>
              </a:spcAft>
              <a:buSzPct val="100000"/>
              <a:buNone/>
            </a:pPr>
            <a:r>
              <a:t/>
            </a:r>
            <a:endParaRPr/>
          </a:p>
          <a:p>
            <a:pPr indent="-256032" lvl="0" marL="365760" rtl="0" algn="l">
              <a:spcBef>
                <a:spcPts val="300"/>
              </a:spcBef>
              <a:spcAft>
                <a:spcPts val="0"/>
              </a:spcAft>
              <a:buSzPct val="100000"/>
              <a:buChar char="•"/>
            </a:pPr>
            <a:r>
              <a:rPr lang="en-US"/>
              <a:t>The loss of bladder control — is a common and often embarrassing problem. The severity ranges from occasionally leaking urine during cough or sneeze to having an urge to urinate that's so sudden and strong person doesn't get to a toilet in time. For most people, simple lifestyle changes or medical treatment can ease discomfort or stop urinary incontinence.</a:t>
            </a:r>
            <a:endParaRPr/>
          </a:p>
          <a:p>
            <a:pPr indent="-256032" lvl="0" marL="365760" rtl="0" algn="l">
              <a:spcBef>
                <a:spcPts val="300"/>
              </a:spcBef>
              <a:spcAft>
                <a:spcPts val="0"/>
              </a:spcAft>
              <a:buSzPct val="100000"/>
              <a:buChar char="•"/>
            </a:pPr>
            <a:r>
              <a:rPr lang="en-US"/>
              <a:t>Some people experience occasional, minor leaks of urine. Others wet their clothes frequently.</a:t>
            </a:r>
            <a:endParaRPr/>
          </a:p>
          <a:p>
            <a:pPr indent="-91566" lvl="0" marL="365760" rtl="0" algn="l">
              <a:spcBef>
                <a:spcPts val="300"/>
              </a:spcBef>
              <a:spcAft>
                <a:spcPts val="0"/>
              </a:spcAft>
              <a:buSzPct val="100000"/>
              <a:buNone/>
            </a:pPr>
            <a:r>
              <a:t/>
            </a:r>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7" name="Shape 447"/>
        <p:cNvGrpSpPr/>
        <p:nvPr/>
      </p:nvGrpSpPr>
      <p:grpSpPr>
        <a:xfrm>
          <a:off x="0" y="0"/>
          <a:ext cx="0" cy="0"/>
          <a:chOff x="0" y="0"/>
          <a:chExt cx="0" cy="0"/>
        </a:xfrm>
      </p:grpSpPr>
      <p:sp>
        <p:nvSpPr>
          <p:cNvPr id="448" name="Google Shape;448;p58"/>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Types</a:t>
            </a:r>
            <a:endParaRPr/>
          </a:p>
        </p:txBody>
      </p:sp>
      <p:sp>
        <p:nvSpPr>
          <p:cNvPr id="449" name="Google Shape;449;p58"/>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fontScale="62500" lnSpcReduction="20000"/>
          </a:bodyPr>
          <a:lstStyle/>
          <a:p>
            <a:pPr indent="-256032" lvl="0" marL="365760" rtl="0" algn="l">
              <a:spcBef>
                <a:spcPts val="0"/>
              </a:spcBef>
              <a:spcAft>
                <a:spcPts val="0"/>
              </a:spcAft>
              <a:buSzPct val="100000"/>
              <a:buChar char="•"/>
            </a:pPr>
            <a:r>
              <a:rPr lang="en-US"/>
              <a:t>Stress incontinence. </a:t>
            </a:r>
            <a:endParaRPr/>
          </a:p>
          <a:p>
            <a:pPr indent="-246887" lvl="1" marL="658368" rtl="0" algn="l">
              <a:spcBef>
                <a:spcPts val="300"/>
              </a:spcBef>
              <a:spcAft>
                <a:spcPts val="0"/>
              </a:spcAft>
              <a:buSzPct val="100000"/>
              <a:buChar char="▫"/>
            </a:pPr>
            <a:r>
              <a:rPr lang="en-US"/>
              <a:t>Urine leaks by coughing, sneezing, laughing, exercising or lifting something heavy.</a:t>
            </a:r>
            <a:endParaRPr/>
          </a:p>
          <a:p>
            <a:pPr indent="-256032" lvl="0" marL="365760" rtl="0" algn="l">
              <a:spcBef>
                <a:spcPts val="300"/>
              </a:spcBef>
              <a:spcAft>
                <a:spcPts val="0"/>
              </a:spcAft>
              <a:buSzPct val="100000"/>
              <a:buChar char="•"/>
            </a:pPr>
            <a:r>
              <a:rPr lang="en-US"/>
              <a:t>Urge incontinence. </a:t>
            </a:r>
            <a:endParaRPr/>
          </a:p>
          <a:p>
            <a:pPr indent="-246887" lvl="1" marL="658368" rtl="0" algn="l">
              <a:spcBef>
                <a:spcPts val="300"/>
              </a:spcBef>
              <a:spcAft>
                <a:spcPts val="0"/>
              </a:spcAft>
              <a:buSzPct val="100000"/>
              <a:buChar char="▫"/>
            </a:pPr>
            <a:r>
              <a:rPr lang="en-US"/>
              <a:t>a sudden, intense urge to urinate followed by an involuntary loss of urine. Urge incontinence may be caused by a minor condition, such as infection, or a more severe condition such as neurologic disorder or diabetes.</a:t>
            </a:r>
            <a:endParaRPr/>
          </a:p>
          <a:p>
            <a:pPr indent="-256032" lvl="0" marL="365760" rtl="0" algn="l">
              <a:spcBef>
                <a:spcPts val="300"/>
              </a:spcBef>
              <a:spcAft>
                <a:spcPts val="0"/>
              </a:spcAft>
              <a:buSzPct val="100000"/>
              <a:buChar char="•"/>
            </a:pPr>
            <a:r>
              <a:rPr lang="en-US"/>
              <a:t>Overflow incontinence. </a:t>
            </a:r>
            <a:endParaRPr/>
          </a:p>
          <a:p>
            <a:pPr indent="-246887" lvl="1" marL="658368" rtl="0" algn="l">
              <a:spcBef>
                <a:spcPts val="300"/>
              </a:spcBef>
              <a:spcAft>
                <a:spcPts val="0"/>
              </a:spcAft>
              <a:buSzPct val="100000"/>
              <a:buChar char="▫"/>
            </a:pPr>
            <a:r>
              <a:rPr lang="en-US"/>
              <a:t>Frequent or constant dribbling of urine due to a bladder that doesn't empty completely.</a:t>
            </a:r>
            <a:endParaRPr/>
          </a:p>
          <a:p>
            <a:pPr indent="-256032" lvl="0" marL="365760" rtl="0" algn="l">
              <a:spcBef>
                <a:spcPts val="300"/>
              </a:spcBef>
              <a:spcAft>
                <a:spcPts val="0"/>
              </a:spcAft>
              <a:buSzPct val="100000"/>
              <a:buChar char="•"/>
            </a:pPr>
            <a:r>
              <a:rPr lang="en-US"/>
              <a:t>Functional incontinence. </a:t>
            </a:r>
            <a:endParaRPr/>
          </a:p>
          <a:p>
            <a:pPr indent="-246887" lvl="1" marL="658368" rtl="0" algn="l">
              <a:spcBef>
                <a:spcPts val="300"/>
              </a:spcBef>
              <a:spcAft>
                <a:spcPts val="0"/>
              </a:spcAft>
              <a:buSzPct val="100000"/>
              <a:buChar char="▫"/>
            </a:pPr>
            <a:r>
              <a:rPr lang="en-US"/>
              <a:t>A physical or mental impairment keeps patient from making it to the toilet in time. For example, severe arthritis, patient may not be able to unbutton the pants quickly enough.</a:t>
            </a:r>
            <a:endParaRPr/>
          </a:p>
          <a:p>
            <a:pPr indent="-256032" lvl="0" marL="365760" rtl="0" algn="l">
              <a:spcBef>
                <a:spcPts val="300"/>
              </a:spcBef>
              <a:spcAft>
                <a:spcPts val="0"/>
              </a:spcAft>
              <a:buSzPct val="100000"/>
              <a:buChar char="•"/>
            </a:pPr>
            <a:r>
              <a:rPr lang="en-US"/>
              <a:t>Mixed incontinence.  </a:t>
            </a:r>
            <a:endParaRPr/>
          </a:p>
          <a:p>
            <a:pPr indent="-246887" lvl="1" marL="658368" rtl="0" algn="l">
              <a:spcBef>
                <a:spcPts val="300"/>
              </a:spcBef>
              <a:spcAft>
                <a:spcPts val="0"/>
              </a:spcAft>
              <a:buSzPct val="100000"/>
              <a:buChar char="▫"/>
            </a:pPr>
            <a:r>
              <a:rPr lang="en-US"/>
              <a:t>more than one type of urinary incontinence.</a:t>
            </a:r>
            <a:endParaRPr/>
          </a:p>
          <a:p>
            <a:pPr indent="-256032" lvl="0" marL="365760" rtl="0" algn="l">
              <a:spcBef>
                <a:spcPts val="300"/>
              </a:spcBef>
              <a:spcAft>
                <a:spcPts val="0"/>
              </a:spcAft>
              <a:buSzPct val="100000"/>
              <a:buChar char="•"/>
            </a:pPr>
            <a:r>
              <a:rPr lang="en-US"/>
              <a:t>Urinary incontinence isn't a disease, it's a symptom. It can be caused by everyday habits, underlying medical conditions or physical problems. </a:t>
            </a:r>
            <a:endParaRPr/>
          </a:p>
          <a:p>
            <a:pPr indent="-144907" lvl="0" marL="365760" rtl="0" algn="l">
              <a:spcBef>
                <a:spcPts val="300"/>
              </a:spcBef>
              <a:spcAft>
                <a:spcPts val="0"/>
              </a:spcAft>
              <a:buSzPct val="100000"/>
              <a:buNone/>
            </a:pPr>
            <a:r>
              <a:t/>
            </a:r>
            <a:endParaRPr/>
          </a:p>
          <a:p>
            <a:pPr indent="-144907" lvl="0" marL="365760" rtl="0" algn="l">
              <a:spcBef>
                <a:spcPts val="300"/>
              </a:spcBef>
              <a:spcAft>
                <a:spcPts val="0"/>
              </a:spcAft>
              <a:buSzPct val="100000"/>
              <a:buNone/>
            </a:pPr>
            <a:r>
              <a:t/>
            </a:r>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3" name="Shape 453"/>
        <p:cNvGrpSpPr/>
        <p:nvPr/>
      </p:nvGrpSpPr>
      <p:grpSpPr>
        <a:xfrm>
          <a:off x="0" y="0"/>
          <a:ext cx="0" cy="0"/>
          <a:chOff x="0" y="0"/>
          <a:chExt cx="0" cy="0"/>
        </a:xfrm>
      </p:grpSpPr>
      <p:sp>
        <p:nvSpPr>
          <p:cNvPr id="454" name="Google Shape;454;p59"/>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Types</a:t>
            </a:r>
            <a:endParaRPr/>
          </a:p>
        </p:txBody>
      </p:sp>
      <p:sp>
        <p:nvSpPr>
          <p:cNvPr id="455" name="Google Shape;455;p59"/>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fontScale="85000" lnSpcReduction="20000"/>
          </a:bodyPr>
          <a:lstStyle/>
          <a:p>
            <a:pPr indent="-256031" lvl="0" marL="365760" rtl="0" algn="l">
              <a:spcBef>
                <a:spcPts val="0"/>
              </a:spcBef>
              <a:spcAft>
                <a:spcPts val="0"/>
              </a:spcAft>
              <a:buSzPct val="100000"/>
              <a:buChar char="•"/>
            </a:pPr>
            <a:r>
              <a:rPr lang="en-US"/>
              <a:t>Temporary urinary incontinence</a:t>
            </a:r>
            <a:endParaRPr/>
          </a:p>
          <a:p>
            <a:pPr indent="-246887" lvl="1" marL="658368" rtl="0" algn="l">
              <a:spcBef>
                <a:spcPts val="300"/>
              </a:spcBef>
              <a:spcAft>
                <a:spcPts val="0"/>
              </a:spcAft>
              <a:buSzPct val="100000"/>
              <a:buChar char="▫"/>
            </a:pPr>
            <a:r>
              <a:rPr lang="en-US"/>
              <a:t>Certain drinks, foods and medications can act as diuretics — stimulating the bladder and increasing the volume of urine. They include:</a:t>
            </a:r>
            <a:endParaRPr/>
          </a:p>
          <a:p>
            <a:pPr indent="-219456" lvl="2" marL="923544" rtl="0" algn="l">
              <a:spcBef>
                <a:spcPts val="300"/>
              </a:spcBef>
              <a:spcAft>
                <a:spcPts val="0"/>
              </a:spcAft>
              <a:buSzPct val="100000"/>
              <a:buChar char="●"/>
            </a:pPr>
            <a:r>
              <a:rPr lang="en-US"/>
              <a:t>Alcohol</a:t>
            </a:r>
            <a:endParaRPr/>
          </a:p>
          <a:p>
            <a:pPr indent="-219456" lvl="2" marL="923544" rtl="0" algn="l">
              <a:spcBef>
                <a:spcPts val="300"/>
              </a:spcBef>
              <a:spcAft>
                <a:spcPts val="0"/>
              </a:spcAft>
              <a:buSzPct val="100000"/>
              <a:buChar char="●"/>
            </a:pPr>
            <a:r>
              <a:rPr lang="en-US"/>
              <a:t>Caffeine</a:t>
            </a:r>
            <a:endParaRPr/>
          </a:p>
          <a:p>
            <a:pPr indent="-219456" lvl="2" marL="923544" rtl="0" algn="l">
              <a:spcBef>
                <a:spcPts val="300"/>
              </a:spcBef>
              <a:spcAft>
                <a:spcPts val="0"/>
              </a:spcAft>
              <a:buSzPct val="100000"/>
              <a:buChar char="●"/>
            </a:pPr>
            <a:r>
              <a:rPr lang="en-US"/>
              <a:t>Decaffeinated tea and coffee</a:t>
            </a:r>
            <a:endParaRPr/>
          </a:p>
          <a:p>
            <a:pPr indent="-219456" lvl="2" marL="923544" rtl="0" algn="l">
              <a:spcBef>
                <a:spcPts val="300"/>
              </a:spcBef>
              <a:spcAft>
                <a:spcPts val="0"/>
              </a:spcAft>
              <a:buSzPct val="100000"/>
              <a:buChar char="●"/>
            </a:pPr>
            <a:r>
              <a:rPr lang="en-US"/>
              <a:t>Carbonated drinks</a:t>
            </a:r>
            <a:endParaRPr/>
          </a:p>
          <a:p>
            <a:pPr indent="-219456" lvl="2" marL="923544" rtl="0" algn="l">
              <a:spcBef>
                <a:spcPts val="300"/>
              </a:spcBef>
              <a:spcAft>
                <a:spcPts val="0"/>
              </a:spcAft>
              <a:buSzPct val="100000"/>
              <a:buChar char="●"/>
            </a:pPr>
            <a:r>
              <a:rPr lang="en-US"/>
              <a:t>Artificial sweeteners</a:t>
            </a:r>
            <a:endParaRPr/>
          </a:p>
          <a:p>
            <a:pPr indent="-219456" lvl="2" marL="923544" rtl="0" algn="l">
              <a:spcBef>
                <a:spcPts val="300"/>
              </a:spcBef>
              <a:spcAft>
                <a:spcPts val="0"/>
              </a:spcAft>
              <a:buSzPct val="100000"/>
              <a:buChar char="●"/>
            </a:pPr>
            <a:r>
              <a:rPr lang="en-US"/>
              <a:t>Corn syrup</a:t>
            </a:r>
            <a:endParaRPr/>
          </a:p>
          <a:p>
            <a:pPr indent="-219456" lvl="2" marL="923544" rtl="0" algn="l">
              <a:spcBef>
                <a:spcPts val="300"/>
              </a:spcBef>
              <a:spcAft>
                <a:spcPts val="0"/>
              </a:spcAft>
              <a:buSzPct val="100000"/>
              <a:buChar char="●"/>
            </a:pPr>
            <a:r>
              <a:rPr lang="en-US"/>
              <a:t>Foods that are high in spice, sugar or acid, especially citrus fruits</a:t>
            </a:r>
            <a:endParaRPr/>
          </a:p>
          <a:p>
            <a:pPr indent="-219456" lvl="2" marL="923544" rtl="0" algn="l">
              <a:spcBef>
                <a:spcPts val="300"/>
              </a:spcBef>
              <a:spcAft>
                <a:spcPts val="0"/>
              </a:spcAft>
              <a:buSzPct val="100000"/>
              <a:buChar char="●"/>
            </a:pPr>
            <a:r>
              <a:rPr lang="en-US"/>
              <a:t>Heart and blood pressure medications, sedatives, and muscle relaxants</a:t>
            </a:r>
            <a:endParaRPr/>
          </a:p>
          <a:p>
            <a:pPr indent="-219456" lvl="2" marL="923544" rtl="0" algn="l">
              <a:spcBef>
                <a:spcPts val="300"/>
              </a:spcBef>
              <a:spcAft>
                <a:spcPts val="0"/>
              </a:spcAft>
              <a:buSzPct val="100000"/>
              <a:buChar char="●"/>
            </a:pPr>
            <a:r>
              <a:rPr lang="en-US"/>
              <a:t>Large doses of vitamins B or C</a:t>
            </a:r>
            <a:endParaRPr/>
          </a:p>
          <a:p>
            <a:pPr indent="-104901" lvl="0" marL="365760" rtl="0" algn="l">
              <a:spcBef>
                <a:spcPts val="300"/>
              </a:spcBef>
              <a:spcAft>
                <a:spcPts val="0"/>
              </a:spcAft>
              <a:buSzPct val="100000"/>
              <a:buNone/>
            </a:pPr>
            <a:r>
              <a:t/>
            </a:r>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9" name="Shape 459"/>
        <p:cNvGrpSpPr/>
        <p:nvPr/>
      </p:nvGrpSpPr>
      <p:grpSpPr>
        <a:xfrm>
          <a:off x="0" y="0"/>
          <a:ext cx="0" cy="0"/>
          <a:chOff x="0" y="0"/>
          <a:chExt cx="0" cy="0"/>
        </a:xfrm>
      </p:grpSpPr>
      <p:sp>
        <p:nvSpPr>
          <p:cNvPr id="460" name="Google Shape;460;p60"/>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Causes</a:t>
            </a:r>
            <a:endParaRPr/>
          </a:p>
        </p:txBody>
      </p:sp>
      <p:sp>
        <p:nvSpPr>
          <p:cNvPr id="461" name="Google Shape;461;p60"/>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lnSpcReduction="10000"/>
          </a:bodyPr>
          <a:lstStyle/>
          <a:p>
            <a:pPr indent="-256032" lvl="0" marL="365760" rtl="0" algn="l">
              <a:spcBef>
                <a:spcPts val="0"/>
              </a:spcBef>
              <a:spcAft>
                <a:spcPts val="0"/>
              </a:spcAft>
              <a:buSzPts val="2800"/>
              <a:buChar char="•"/>
            </a:pPr>
            <a:r>
              <a:rPr lang="en-US"/>
              <a:t>Urinary incontinence also may be caused by medical condition, such as:</a:t>
            </a:r>
            <a:endParaRPr/>
          </a:p>
          <a:p>
            <a:pPr indent="-256032" lvl="0" marL="365760" rtl="0" algn="l">
              <a:spcBef>
                <a:spcPts val="300"/>
              </a:spcBef>
              <a:spcAft>
                <a:spcPts val="0"/>
              </a:spcAft>
              <a:buSzPts val="2800"/>
              <a:buChar char="•"/>
            </a:pPr>
            <a:r>
              <a:rPr lang="en-US"/>
              <a:t>Urinary tract infection. Infections can irritate the bladder, causing strong urges to urinate, and sometimes incontinence. </a:t>
            </a:r>
            <a:endParaRPr/>
          </a:p>
          <a:p>
            <a:pPr indent="-256032" lvl="0" marL="365760" rtl="0" algn="l">
              <a:spcBef>
                <a:spcPts val="300"/>
              </a:spcBef>
              <a:spcAft>
                <a:spcPts val="0"/>
              </a:spcAft>
              <a:buSzPts val="2800"/>
              <a:buChar char="•"/>
            </a:pPr>
            <a:r>
              <a:rPr lang="en-US"/>
              <a:t>Constipation. The rectum is located near the bladder and shares many of the same nerves. Hard, compacted stool in the rectum causes these nerves to be overactive and increase urinary frequency.</a:t>
            </a:r>
            <a:endParaRPr/>
          </a:p>
          <a:p>
            <a:pPr indent="-78232" lvl="0" marL="365760" rtl="0" algn="l">
              <a:spcBef>
                <a:spcPts val="300"/>
              </a:spcBef>
              <a:spcAft>
                <a:spcPts val="0"/>
              </a:spcAft>
              <a:buSzPts val="2800"/>
              <a:buNone/>
            </a:pPr>
            <a:r>
              <a:t/>
            </a:r>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5" name="Shape 465"/>
        <p:cNvGrpSpPr/>
        <p:nvPr/>
      </p:nvGrpSpPr>
      <p:grpSpPr>
        <a:xfrm>
          <a:off x="0" y="0"/>
          <a:ext cx="0" cy="0"/>
          <a:chOff x="0" y="0"/>
          <a:chExt cx="0" cy="0"/>
        </a:xfrm>
      </p:grpSpPr>
      <p:sp>
        <p:nvSpPr>
          <p:cNvPr id="466" name="Google Shape;466;p61"/>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fontScale="90000"/>
          </a:bodyPr>
          <a:lstStyle/>
          <a:p>
            <a:pPr indent="0" lvl="0" marL="0" rtl="0" algn="l">
              <a:spcBef>
                <a:spcPts val="0"/>
              </a:spcBef>
              <a:spcAft>
                <a:spcPts val="0"/>
              </a:spcAft>
              <a:buClr>
                <a:schemeClr val="dk2"/>
              </a:buClr>
              <a:buSzPct val="100000"/>
              <a:buFont typeface="Trebuchet MS"/>
              <a:buNone/>
            </a:pPr>
            <a:br>
              <a:rPr lang="en-US"/>
            </a:br>
            <a:r>
              <a:rPr lang="en-US"/>
              <a:t>Continued</a:t>
            </a:r>
            <a:endParaRPr/>
          </a:p>
        </p:txBody>
      </p:sp>
      <p:sp>
        <p:nvSpPr>
          <p:cNvPr id="467" name="Google Shape;467;p61"/>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fontScale="77500" lnSpcReduction="20000"/>
          </a:bodyPr>
          <a:lstStyle/>
          <a:p>
            <a:pPr indent="-256031" lvl="0" marL="365760" rtl="0" algn="l">
              <a:spcBef>
                <a:spcPts val="0"/>
              </a:spcBef>
              <a:spcAft>
                <a:spcPts val="0"/>
              </a:spcAft>
              <a:buSzPct val="100000"/>
              <a:buChar char="•"/>
            </a:pPr>
            <a:r>
              <a:rPr lang="en-US"/>
              <a:t>Persistent urinary incontinence</a:t>
            </a:r>
            <a:endParaRPr/>
          </a:p>
          <a:p>
            <a:pPr indent="-256031" lvl="0" marL="365760" rtl="0" algn="l">
              <a:spcBef>
                <a:spcPts val="300"/>
              </a:spcBef>
              <a:spcAft>
                <a:spcPts val="0"/>
              </a:spcAft>
              <a:buSzPct val="100000"/>
              <a:buChar char="•"/>
            </a:pPr>
            <a:r>
              <a:rPr lang="en-US"/>
              <a:t>Urinary incontinence can also be a persistent condition caused by underlying physical problems or changes, including:</a:t>
            </a:r>
            <a:endParaRPr/>
          </a:p>
          <a:p>
            <a:pPr indent="-246887" lvl="1" marL="658368" rtl="0" algn="l">
              <a:spcBef>
                <a:spcPts val="300"/>
              </a:spcBef>
              <a:spcAft>
                <a:spcPts val="0"/>
              </a:spcAft>
              <a:buSzPct val="100000"/>
              <a:buChar char="▫"/>
            </a:pPr>
            <a:r>
              <a:rPr lang="en-US"/>
              <a:t>Pregnancy. Hormonal changes and the increased weight of the uterus can lead to stress incontinence.</a:t>
            </a:r>
            <a:endParaRPr/>
          </a:p>
          <a:p>
            <a:pPr indent="-246887" lvl="1" marL="658368" rtl="0" algn="l">
              <a:spcBef>
                <a:spcPts val="300"/>
              </a:spcBef>
              <a:spcAft>
                <a:spcPts val="0"/>
              </a:spcAft>
              <a:buSzPct val="100000"/>
              <a:buChar char="▫"/>
            </a:pPr>
            <a:r>
              <a:rPr lang="en-US"/>
              <a:t>Childbirth. Vaginal delivery can weaken muscles needed for bladder control and also damage bladder nerves and supportive tissue, leading to a dropped (prolapsed) pelvic floor. With prolapse, the bladder, uterus, rectum or small intestine can get pushed down from the usual position and protrude into the vagina. Such protrusions can be associated with incontinence.</a:t>
            </a:r>
            <a:endParaRPr/>
          </a:p>
          <a:p>
            <a:pPr indent="-246887" lvl="1" marL="658368" rtl="0" algn="l">
              <a:spcBef>
                <a:spcPts val="300"/>
              </a:spcBef>
              <a:spcAft>
                <a:spcPts val="0"/>
              </a:spcAft>
              <a:buSzPct val="100000"/>
              <a:buChar char="▫"/>
            </a:pPr>
            <a:r>
              <a:rPr lang="en-US"/>
              <a:t>Changes with age. Aging of the bladder muscle can decrease the bladder's capacity to store urine.</a:t>
            </a:r>
            <a:endParaRPr/>
          </a:p>
          <a:p>
            <a:pPr indent="-118236" lvl="0" marL="365760" rtl="0" algn="l">
              <a:spcBef>
                <a:spcPts val="300"/>
              </a:spcBef>
              <a:spcAft>
                <a:spcPts val="0"/>
              </a:spcAft>
              <a:buSzPct val="100000"/>
              <a:buNone/>
            </a:pPr>
            <a:r>
              <a:t/>
            </a:r>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1" name="Shape 471"/>
        <p:cNvGrpSpPr/>
        <p:nvPr/>
      </p:nvGrpSpPr>
      <p:grpSpPr>
        <a:xfrm>
          <a:off x="0" y="0"/>
          <a:ext cx="0" cy="0"/>
          <a:chOff x="0" y="0"/>
          <a:chExt cx="0" cy="0"/>
        </a:xfrm>
      </p:grpSpPr>
      <p:sp>
        <p:nvSpPr>
          <p:cNvPr id="472" name="Google Shape;472;p62"/>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Continued</a:t>
            </a:r>
            <a:endParaRPr/>
          </a:p>
        </p:txBody>
      </p:sp>
      <p:sp>
        <p:nvSpPr>
          <p:cNvPr id="473" name="Google Shape;473;p62"/>
          <p:cNvSpPr txBox="1"/>
          <p:nvPr>
            <p:ph idx="1" type="body"/>
          </p:nvPr>
        </p:nvSpPr>
        <p:spPr>
          <a:xfrm>
            <a:off x="457200" y="2249424"/>
            <a:ext cx="8229600" cy="4608576"/>
          </a:xfrm>
          <a:prstGeom prst="rect">
            <a:avLst/>
          </a:prstGeom>
          <a:noFill/>
          <a:ln>
            <a:noFill/>
          </a:ln>
        </p:spPr>
        <p:txBody>
          <a:bodyPr anchorCtr="0" anchor="t" bIns="45700" lIns="91425" spcFirstLastPara="1" rIns="91425" wrap="square" tIns="45700">
            <a:normAutofit fontScale="62500" lnSpcReduction="20000"/>
          </a:bodyPr>
          <a:lstStyle/>
          <a:p>
            <a:pPr indent="-256032" lvl="0" marL="365760" rtl="0" algn="l">
              <a:spcBef>
                <a:spcPts val="0"/>
              </a:spcBef>
              <a:spcAft>
                <a:spcPts val="0"/>
              </a:spcAft>
              <a:buSzPct val="100000"/>
              <a:buChar char="•"/>
            </a:pPr>
            <a:r>
              <a:rPr lang="en-US"/>
              <a:t>Menopause. After menopause women produce less estrogen, a hormone that helps keep the lining of the bladder and urethra healthy. Deterioration of these tissues can aggravate incontinence.</a:t>
            </a:r>
            <a:endParaRPr/>
          </a:p>
          <a:p>
            <a:pPr indent="-256032" lvl="0" marL="365760" rtl="0" algn="l">
              <a:spcBef>
                <a:spcPts val="300"/>
              </a:spcBef>
              <a:spcAft>
                <a:spcPts val="0"/>
              </a:spcAft>
              <a:buSzPct val="100000"/>
              <a:buChar char="•"/>
            </a:pPr>
            <a:r>
              <a:rPr lang="en-US"/>
              <a:t>Hysterectomy. In women, the bladder and uterus are supported by many of the same muscles and ligaments. Any surgery that involves a woman's reproductive system, including removal of the uterus, may damage the supporting pelvic floor muscles, which can lead to incontinence.</a:t>
            </a:r>
            <a:endParaRPr/>
          </a:p>
          <a:p>
            <a:pPr indent="-256032" lvl="0" marL="365760" rtl="0" algn="l">
              <a:spcBef>
                <a:spcPts val="300"/>
              </a:spcBef>
              <a:spcAft>
                <a:spcPts val="0"/>
              </a:spcAft>
              <a:buSzPct val="100000"/>
              <a:buChar char="•"/>
            </a:pPr>
            <a:r>
              <a:rPr lang="en-US"/>
              <a:t>Enlarged prostate. Especially in older men, incontinence often stems from enlargement of the prostate gland, a condition known as benign prostatic hyperplasia.</a:t>
            </a:r>
            <a:endParaRPr/>
          </a:p>
          <a:p>
            <a:pPr indent="-256032" lvl="0" marL="365760" rtl="0" algn="l">
              <a:spcBef>
                <a:spcPts val="300"/>
              </a:spcBef>
              <a:spcAft>
                <a:spcPts val="0"/>
              </a:spcAft>
              <a:buSzPct val="100000"/>
              <a:buChar char="•"/>
            </a:pPr>
            <a:r>
              <a:rPr lang="en-US"/>
              <a:t>Prostate cancer. In men, stress incontinence or urge incontinence can be associated with untreated prostate cancer. But more often, incontinence is a side effect of treatments for prostate cancer.</a:t>
            </a:r>
            <a:endParaRPr/>
          </a:p>
          <a:p>
            <a:pPr indent="-256032" lvl="0" marL="365760" rtl="0" algn="l">
              <a:spcBef>
                <a:spcPts val="300"/>
              </a:spcBef>
              <a:spcAft>
                <a:spcPts val="0"/>
              </a:spcAft>
              <a:buSzPct val="100000"/>
              <a:buChar char="•"/>
            </a:pPr>
            <a:r>
              <a:rPr lang="en-US"/>
              <a:t>Obstruction. A tumor anywhere along the urinary tract can block the normal flow of urine, leading to overflow incontinence. Urinary stones  sometimes cause urine leakage.</a:t>
            </a:r>
            <a:endParaRPr/>
          </a:p>
          <a:p>
            <a:pPr indent="-256032" lvl="0" marL="365760" rtl="0" algn="l">
              <a:spcBef>
                <a:spcPts val="300"/>
              </a:spcBef>
              <a:spcAft>
                <a:spcPts val="0"/>
              </a:spcAft>
              <a:buSzPct val="100000"/>
              <a:buChar char="•"/>
            </a:pPr>
            <a:r>
              <a:rPr lang="en-US"/>
              <a:t>Neurological disorders. Multiple sclerosis, Parkinson's disease, stroke, a brain tumor or a spinal injury can interfere with nerve signals involved in bladder control, causing urinary incontinence.</a:t>
            </a:r>
            <a:endParaRPr/>
          </a:p>
          <a:p>
            <a:pPr indent="-144907" lvl="0" marL="365760" rtl="0" algn="l">
              <a:spcBef>
                <a:spcPts val="300"/>
              </a:spcBef>
              <a:spcAft>
                <a:spcPts val="0"/>
              </a:spcAft>
              <a:buSzPct val="100000"/>
              <a:buNone/>
            </a:pPr>
            <a:r>
              <a:t/>
            </a:r>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7" name="Shape 477"/>
        <p:cNvGrpSpPr/>
        <p:nvPr/>
      </p:nvGrpSpPr>
      <p:grpSpPr>
        <a:xfrm>
          <a:off x="0" y="0"/>
          <a:ext cx="0" cy="0"/>
          <a:chOff x="0" y="0"/>
          <a:chExt cx="0" cy="0"/>
        </a:xfrm>
      </p:grpSpPr>
      <p:sp>
        <p:nvSpPr>
          <p:cNvPr id="478" name="Google Shape;478;p63"/>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References</a:t>
            </a:r>
            <a:endParaRPr/>
          </a:p>
        </p:txBody>
      </p:sp>
      <p:sp>
        <p:nvSpPr>
          <p:cNvPr id="479" name="Google Shape;479;p63"/>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lnSpcReduction="10000"/>
          </a:bodyPr>
          <a:lstStyle/>
          <a:p>
            <a:pPr indent="-256032" lvl="0" marL="365760" rtl="0" algn="l">
              <a:spcBef>
                <a:spcPts val="0"/>
              </a:spcBef>
              <a:spcAft>
                <a:spcPts val="0"/>
              </a:spcAft>
              <a:buSzPts val="2800"/>
              <a:buChar char="•"/>
            </a:pPr>
            <a:r>
              <a:rPr lang="en-US"/>
              <a:t> References:   </a:t>
            </a:r>
            <a:endParaRPr/>
          </a:p>
          <a:p>
            <a:pPr indent="-256032" lvl="0" marL="365760" rtl="0" algn="l">
              <a:spcBef>
                <a:spcPts val="300"/>
              </a:spcBef>
              <a:spcAft>
                <a:spcPts val="0"/>
              </a:spcAft>
              <a:buSzPts val="2800"/>
              <a:buChar char="•"/>
            </a:pPr>
            <a:r>
              <a:rPr lang="en-US"/>
              <a:t>Lippincott Williams &amp; Wilkins</a:t>
            </a:r>
            <a:endParaRPr/>
          </a:p>
          <a:p>
            <a:pPr indent="-256032" lvl="0" marL="365760" rtl="0" algn="l">
              <a:spcBef>
                <a:spcPts val="300"/>
              </a:spcBef>
              <a:spcAft>
                <a:spcPts val="0"/>
              </a:spcAft>
              <a:buSzPts val="2800"/>
              <a:buChar char="•"/>
            </a:pPr>
            <a:r>
              <a:rPr lang="en-US"/>
              <a:t>Pathology for Health Professions/ Ivan Damjanov</a:t>
            </a:r>
            <a:endParaRPr/>
          </a:p>
          <a:p>
            <a:pPr indent="-256032" lvl="0" marL="365760" rtl="0" algn="l">
              <a:spcBef>
                <a:spcPts val="300"/>
              </a:spcBef>
              <a:spcAft>
                <a:spcPts val="0"/>
              </a:spcAft>
              <a:buSzPts val="2800"/>
              <a:buChar char="•"/>
            </a:pPr>
            <a:r>
              <a:rPr lang="en-US"/>
              <a:t>      www.mayoclinic.org</a:t>
            </a:r>
            <a:endParaRPr/>
          </a:p>
          <a:p>
            <a:pPr indent="-256032" lvl="0" marL="365760" rtl="0" algn="l">
              <a:spcBef>
                <a:spcPts val="300"/>
              </a:spcBef>
              <a:spcAft>
                <a:spcPts val="0"/>
              </a:spcAft>
              <a:buSzPts val="2800"/>
              <a:buChar char="•"/>
            </a:pPr>
            <a:r>
              <a:rPr lang="en-US"/>
              <a:t>      www.patient.co.uk</a:t>
            </a:r>
            <a:endParaRPr/>
          </a:p>
          <a:p>
            <a:pPr indent="-256032" lvl="0" marL="365760" rtl="0" algn="l">
              <a:spcBef>
                <a:spcPts val="300"/>
              </a:spcBef>
              <a:spcAft>
                <a:spcPts val="0"/>
              </a:spcAft>
              <a:buSzPts val="2800"/>
              <a:buChar char="•"/>
            </a:pPr>
            <a:r>
              <a:rPr lang="en-US"/>
              <a:t>      www.innerbody.com</a:t>
            </a:r>
            <a:endParaRPr/>
          </a:p>
          <a:p>
            <a:pPr indent="-256032" lvl="0" marL="365760" rtl="0" algn="l">
              <a:spcBef>
                <a:spcPts val="300"/>
              </a:spcBef>
              <a:spcAft>
                <a:spcPts val="0"/>
              </a:spcAft>
              <a:buSzPts val="2800"/>
              <a:buChar char="•"/>
            </a:pPr>
            <a:r>
              <a:rPr lang="en-US"/>
              <a:t>      www.boundless.com</a:t>
            </a:r>
            <a:endParaRPr/>
          </a:p>
          <a:p>
            <a:pPr indent="-256032" lvl="0" marL="365760" rtl="0" algn="l">
              <a:spcBef>
                <a:spcPts val="300"/>
              </a:spcBef>
              <a:spcAft>
                <a:spcPts val="0"/>
              </a:spcAft>
              <a:buSzPts val="2800"/>
              <a:buChar char="•"/>
            </a:pPr>
            <a:r>
              <a:rPr lang="en-US"/>
              <a:t>      www.nlm.nih.gov</a:t>
            </a:r>
            <a:endParaRPr/>
          </a:p>
          <a:p>
            <a:pPr indent="-256032" lvl="0" marL="365760" rtl="0" algn="l">
              <a:spcBef>
                <a:spcPts val="300"/>
              </a:spcBef>
              <a:spcAft>
                <a:spcPts val="0"/>
              </a:spcAft>
              <a:buSzPts val="2800"/>
              <a:buChar char="•"/>
            </a:pPr>
            <a:r>
              <a:rPr lang="en-US"/>
              <a:t>      http://emedicine.medscape.com</a:t>
            </a:r>
            <a:endParaRPr/>
          </a:p>
        </p:txBody>
      </p:sp>
    </p:spTree>
  </p:cSld>
  <p:clrMapOvr>
    <a:masterClrMapping/>
  </p:clrMapOvr>
</p:sld>
</file>

<file path=ppt/theme/theme1.xml><?xml version="1.0" encoding="utf-8"?>
<a:theme xmlns:a="http://schemas.openxmlformats.org/drawingml/2006/main" xmlns:r="http://schemas.openxmlformats.org/officeDocument/2006/relationships" name="Urban">
  <a:themeElements>
    <a:clrScheme name="Urban">
      <a:dk1>
        <a:srgbClr val="000000"/>
      </a:dk1>
      <a:lt1>
        <a:srgbClr val="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2021-08-19T18:55:51Z</dcterms:created>
  <dc:creator>Student2</dc:creator>
</cp:coreProperties>
</file>