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Lst>
  <p:sldSz cy="6858000" cx="9144000"/>
  <p:notesSz cx="7023100" cy="93091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88" roundtripDataSignature="AMtx7mhkiEPfT4Y/heT1g10z7bYkIQq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FD2359-DD58-432B-BB4A-EB3655D95F4F}">
  <a:tblStyle styleId="{40FD2359-DD58-432B-BB4A-EB3655D95F4F}" styleName="Table_0">
    <a:wholeTbl>
      <a:tcTxStyle b="off" i="off">
        <a:font>
          <a:latin typeface="Rockwell"/>
          <a:ea typeface="Rockwell"/>
          <a:cs typeface="Rockwel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CF7E7"/>
          </a:solidFill>
        </a:fill>
      </a:tcStyle>
    </a:wholeTbl>
    <a:band1H>
      <a:tcTxStyle/>
      <a:tcStyle>
        <a:fill>
          <a:solidFill>
            <a:srgbClr val="D7EECD"/>
          </a:solidFill>
        </a:fill>
      </a:tcStyle>
    </a:band1H>
    <a:band2H>
      <a:tcTxStyle/>
    </a:band2H>
    <a:band1V>
      <a:tcTxStyle/>
      <a:tcStyle>
        <a:fill>
          <a:solidFill>
            <a:srgbClr val="D7EECD"/>
          </a:solidFill>
        </a:fill>
      </a:tcStyle>
    </a:band1V>
    <a:band2V>
      <a:tcTxStyle/>
    </a:band2V>
    <a:lastCol>
      <a:tcTxStyle b="on" i="off">
        <a:font>
          <a:latin typeface="Rockwell"/>
          <a:ea typeface="Rockwell"/>
          <a:cs typeface="Rockwell"/>
        </a:font>
        <a:schemeClr val="lt1"/>
      </a:tcTxStyle>
      <a:tcStyle>
        <a:fill>
          <a:solidFill>
            <a:schemeClr val="accent1"/>
          </a:solidFill>
        </a:fill>
      </a:tcStyle>
    </a:lastCol>
    <a:firstCol>
      <a:tcTxStyle b="on" i="off">
        <a:font>
          <a:latin typeface="Rockwell"/>
          <a:ea typeface="Rockwell"/>
          <a:cs typeface="Rockwell"/>
        </a:font>
        <a:schemeClr val="lt1"/>
      </a:tcTxStyle>
      <a:tcStyle>
        <a:fill>
          <a:solidFill>
            <a:schemeClr val="accent1"/>
          </a:solidFill>
        </a:fill>
      </a:tcStyle>
    </a:firstCol>
    <a:lastRow>
      <a:tcTxStyle b="on" i="off">
        <a:font>
          <a:latin typeface="Rockwell"/>
          <a:ea typeface="Rockwell"/>
          <a:cs typeface="Rockwel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Rockwell"/>
          <a:ea typeface="Rockwell"/>
          <a:cs typeface="Rockwel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customschemas.google.com/relationships/presentationmetadata" Target="metadata"/><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2300" y="4421800"/>
            <a:ext cx="5618475" cy="41890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3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4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4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4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4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5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5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5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5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5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5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6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6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6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6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6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6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6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6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6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6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6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6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6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6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6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7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7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7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7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7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7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7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7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7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7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7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7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76: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76: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77: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77: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78: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78: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79: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79: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80: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0: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8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8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8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8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8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2" name="Shape 12"/>
        <p:cNvGrpSpPr/>
        <p:nvPr/>
      </p:nvGrpSpPr>
      <p:grpSpPr>
        <a:xfrm>
          <a:off x="0" y="0"/>
          <a:ext cx="0" cy="0"/>
          <a:chOff x="0" y="0"/>
          <a:chExt cx="0" cy="0"/>
        </a:xfrm>
      </p:grpSpPr>
      <p:sp>
        <p:nvSpPr>
          <p:cNvPr id="13" name="Google Shape;13;p85"/>
          <p:cNvSpPr/>
          <p:nvPr/>
        </p:nvSpPr>
        <p:spPr>
          <a:xfrm>
            <a:off x="164592" y="146304"/>
            <a:ext cx="8814816" cy="2505456"/>
          </a:xfrm>
          <a:prstGeom prst="round2DiagRect">
            <a:avLst>
              <a:gd fmla="val 11807" name="adj1"/>
              <a:gd fmla="val 0" name="adj2"/>
            </a:avLst>
          </a:prstGeom>
          <a:solidFill>
            <a:srgbClr val="737C8D">
              <a:alpha val="64705"/>
            </a:srgbClr>
          </a:solidFill>
          <a:ln cap="rnd" cmpd="sng" w="11000">
            <a:solidFill>
              <a:srgbClr val="8792A3">
                <a:alpha val="87843"/>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14" name="Google Shape;14;p85"/>
          <p:cNvSpPr txBox="1"/>
          <p:nvPr>
            <p:ph type="ctrTitle"/>
          </p:nvPr>
        </p:nvSpPr>
        <p:spPr>
          <a:xfrm>
            <a:off x="464234" y="381001"/>
            <a:ext cx="8229600" cy="2209800"/>
          </a:xfrm>
          <a:prstGeom prst="rect">
            <a:avLst/>
          </a:prstGeom>
          <a:noFill/>
          <a:ln>
            <a:noFill/>
          </a:ln>
        </p:spPr>
        <p:txBody>
          <a:bodyPr anchorCtr="0" anchor="b" bIns="45700" lIns="45700" spcFirstLastPara="1" rIns="228600" wrap="square" tIns="45700">
            <a:normAutofit/>
          </a:bodyPr>
          <a:lstStyle>
            <a:lvl1pPr lvl="0" algn="r">
              <a:spcBef>
                <a:spcPts val="0"/>
              </a:spcBef>
              <a:spcAft>
                <a:spcPts val="0"/>
              </a:spcAft>
              <a:buClr>
                <a:srgbClr val="ADE1FF"/>
              </a:buClr>
              <a:buSzPts val="4800"/>
              <a:buFont typeface="Rockwell"/>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85"/>
          <p:cNvSpPr txBox="1"/>
          <p:nvPr>
            <p:ph idx="1" type="subTitle"/>
          </p:nvPr>
        </p:nvSpPr>
        <p:spPr>
          <a:xfrm>
            <a:off x="2133600" y="2819400"/>
            <a:ext cx="6560234" cy="1752600"/>
          </a:xfrm>
          <a:prstGeom prst="rect">
            <a:avLst/>
          </a:prstGeom>
          <a:noFill/>
          <a:ln>
            <a:noFill/>
          </a:ln>
        </p:spPr>
        <p:txBody>
          <a:bodyPr anchorCtr="0" anchor="t" bIns="45700" lIns="45700" spcFirstLastPara="1" rIns="246875" wrap="square" tIns="45700">
            <a:normAutofit/>
          </a:bodyPr>
          <a:lstStyle>
            <a:lvl1pPr lvl="0" algn="r">
              <a:spcBef>
                <a:spcPts val="0"/>
              </a:spcBef>
              <a:spcAft>
                <a:spcPts val="0"/>
              </a:spcAft>
              <a:buSzPts val="2240"/>
              <a:buNone/>
              <a:defRPr/>
            </a:lvl1pPr>
            <a:lvl2pPr lvl="1" algn="ctr">
              <a:spcBef>
                <a:spcPts val="400"/>
              </a:spcBef>
              <a:spcAft>
                <a:spcPts val="0"/>
              </a:spcAft>
              <a:buSzPts val="1620"/>
              <a:buNone/>
              <a:defRPr/>
            </a:lvl2pPr>
            <a:lvl3pPr lvl="2" algn="ctr">
              <a:spcBef>
                <a:spcPts val="400"/>
              </a:spcBef>
              <a:spcAft>
                <a:spcPts val="0"/>
              </a:spcAft>
              <a:buSzPts val="1800"/>
              <a:buNone/>
              <a:defRPr/>
            </a:lvl3pPr>
            <a:lvl4pPr lvl="3" algn="ctr">
              <a:spcBef>
                <a:spcPts val="400"/>
              </a:spcBef>
              <a:spcAft>
                <a:spcPts val="0"/>
              </a:spcAft>
              <a:buSzPts val="1800"/>
              <a:buNone/>
              <a:defRPr/>
            </a:lvl4pPr>
            <a:lvl5pPr lvl="4" algn="ctr">
              <a:spcBef>
                <a:spcPts val="400"/>
              </a:spcBef>
              <a:spcAft>
                <a:spcPts val="0"/>
              </a:spcAft>
              <a:buSzPts val="1800"/>
              <a:buNone/>
              <a:defRPr/>
            </a:lvl5pPr>
            <a:lvl6pPr lvl="5" algn="ctr">
              <a:spcBef>
                <a:spcPts val="400"/>
              </a:spcBef>
              <a:spcAft>
                <a:spcPts val="0"/>
              </a:spcAft>
              <a:buSzPts val="1800"/>
              <a:buNone/>
              <a:defRPr/>
            </a:lvl6pPr>
            <a:lvl7pPr lvl="6" algn="ctr">
              <a:spcBef>
                <a:spcPts val="400"/>
              </a:spcBef>
              <a:spcAft>
                <a:spcPts val="0"/>
              </a:spcAft>
              <a:buSzPts val="1800"/>
              <a:buNone/>
              <a:defRPr/>
            </a:lvl7pPr>
            <a:lvl8pPr lvl="7" algn="ctr">
              <a:spcBef>
                <a:spcPts val="400"/>
              </a:spcBef>
              <a:spcAft>
                <a:spcPts val="0"/>
              </a:spcAft>
              <a:buSzPts val="1800"/>
              <a:buNone/>
              <a:defRPr/>
            </a:lvl8pPr>
            <a:lvl9pPr lvl="8" algn="ctr">
              <a:spcBef>
                <a:spcPts val="400"/>
              </a:spcBef>
              <a:spcAft>
                <a:spcPts val="0"/>
              </a:spcAft>
              <a:buSzPts val="1800"/>
              <a:buNone/>
              <a:defRPr/>
            </a:lvl9pPr>
          </a:lstStyle>
          <a:p/>
        </p:txBody>
      </p:sp>
      <p:sp>
        <p:nvSpPr>
          <p:cNvPr id="16" name="Google Shape;16;p85"/>
          <p:cNvSpPr txBox="1"/>
          <p:nvPr>
            <p:ph idx="10" type="dt"/>
          </p:nvPr>
        </p:nvSpPr>
        <p:spPr>
          <a:xfrm>
            <a:off x="5562600" y="6509004"/>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85"/>
          <p:cNvSpPr txBox="1"/>
          <p:nvPr>
            <p:ph idx="12" type="sldNum"/>
          </p:nvPr>
        </p:nvSpPr>
        <p:spPr>
          <a:xfrm>
            <a:off x="8638952" y="6509004"/>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BE0F3"/>
                </a:solidFill>
                <a:latin typeface="Rockwell"/>
                <a:ea typeface="Rockwell"/>
                <a:cs typeface="Rockwell"/>
                <a:sym typeface="Rockwell"/>
              </a:defRPr>
            </a:lvl1pPr>
            <a:lvl2pPr indent="0" lvl="1" marL="0" algn="r">
              <a:spcBef>
                <a:spcPts val="0"/>
              </a:spcBef>
              <a:buNone/>
              <a:defRPr b="0" i="0" sz="1600" u="none" cap="none" strike="noStrike">
                <a:solidFill>
                  <a:srgbClr val="CBE0F3"/>
                </a:solidFill>
                <a:latin typeface="Rockwell"/>
                <a:ea typeface="Rockwell"/>
                <a:cs typeface="Rockwell"/>
                <a:sym typeface="Rockwell"/>
              </a:defRPr>
            </a:lvl2pPr>
            <a:lvl3pPr indent="0" lvl="2" marL="0" algn="r">
              <a:spcBef>
                <a:spcPts val="0"/>
              </a:spcBef>
              <a:buNone/>
              <a:defRPr b="0" i="0" sz="1600" u="none" cap="none" strike="noStrike">
                <a:solidFill>
                  <a:srgbClr val="CBE0F3"/>
                </a:solidFill>
                <a:latin typeface="Rockwell"/>
                <a:ea typeface="Rockwell"/>
                <a:cs typeface="Rockwell"/>
                <a:sym typeface="Rockwell"/>
              </a:defRPr>
            </a:lvl3pPr>
            <a:lvl4pPr indent="0" lvl="3" marL="0" algn="r">
              <a:spcBef>
                <a:spcPts val="0"/>
              </a:spcBef>
              <a:buNone/>
              <a:defRPr b="0" i="0" sz="1600" u="none" cap="none" strike="noStrike">
                <a:solidFill>
                  <a:srgbClr val="CBE0F3"/>
                </a:solidFill>
                <a:latin typeface="Rockwell"/>
                <a:ea typeface="Rockwell"/>
                <a:cs typeface="Rockwell"/>
                <a:sym typeface="Rockwell"/>
              </a:defRPr>
            </a:lvl4pPr>
            <a:lvl5pPr indent="0" lvl="4" marL="0" algn="r">
              <a:spcBef>
                <a:spcPts val="0"/>
              </a:spcBef>
              <a:buNone/>
              <a:defRPr b="0" i="0" sz="1600" u="none" cap="none" strike="noStrike">
                <a:solidFill>
                  <a:srgbClr val="CBE0F3"/>
                </a:solidFill>
                <a:latin typeface="Rockwell"/>
                <a:ea typeface="Rockwell"/>
                <a:cs typeface="Rockwell"/>
                <a:sym typeface="Rockwell"/>
              </a:defRPr>
            </a:lvl5pPr>
            <a:lvl6pPr indent="0" lvl="5" marL="0" algn="r">
              <a:spcBef>
                <a:spcPts val="0"/>
              </a:spcBef>
              <a:buNone/>
              <a:defRPr b="0" i="0" sz="1600" u="none" cap="none" strike="noStrike">
                <a:solidFill>
                  <a:srgbClr val="CBE0F3"/>
                </a:solidFill>
                <a:latin typeface="Rockwell"/>
                <a:ea typeface="Rockwell"/>
                <a:cs typeface="Rockwell"/>
                <a:sym typeface="Rockwell"/>
              </a:defRPr>
            </a:lvl6pPr>
            <a:lvl7pPr indent="0" lvl="6" marL="0" algn="r">
              <a:spcBef>
                <a:spcPts val="0"/>
              </a:spcBef>
              <a:buNone/>
              <a:defRPr b="0" i="0" sz="1600" u="none" cap="none" strike="noStrike">
                <a:solidFill>
                  <a:srgbClr val="CBE0F3"/>
                </a:solidFill>
                <a:latin typeface="Rockwell"/>
                <a:ea typeface="Rockwell"/>
                <a:cs typeface="Rockwell"/>
                <a:sym typeface="Rockwell"/>
              </a:defRPr>
            </a:lvl7pPr>
            <a:lvl8pPr indent="0" lvl="7" marL="0" algn="r">
              <a:spcBef>
                <a:spcPts val="0"/>
              </a:spcBef>
              <a:buNone/>
              <a:defRPr b="0" i="0" sz="1600" u="none" cap="none" strike="noStrike">
                <a:solidFill>
                  <a:srgbClr val="CBE0F3"/>
                </a:solidFill>
                <a:latin typeface="Rockwell"/>
                <a:ea typeface="Rockwell"/>
                <a:cs typeface="Rockwell"/>
                <a:sym typeface="Rockwell"/>
              </a:defRPr>
            </a:lvl8pPr>
            <a:lvl9pPr indent="0" lvl="8" marL="0" algn="r">
              <a:spcBef>
                <a:spcPts val="0"/>
              </a:spcBef>
              <a:buNone/>
              <a:defRPr b="0" i="0" sz="1600" u="none" cap="none" strike="noStrike">
                <a:solidFill>
                  <a:srgbClr val="CBE0F3"/>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18" name="Google Shape;18;p85"/>
          <p:cNvSpPr txBox="1"/>
          <p:nvPr>
            <p:ph idx="11" type="ftr"/>
          </p:nvPr>
        </p:nvSpPr>
        <p:spPr>
          <a:xfrm>
            <a:off x="1600200" y="6509004"/>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86"/>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21" name="Google Shape;21;p8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8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23" name="Google Shape;23;p86"/>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86"/>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6"/>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26" name="Shape 26"/>
        <p:cNvGrpSpPr/>
        <p:nvPr/>
      </p:nvGrpSpPr>
      <p:grpSpPr>
        <a:xfrm>
          <a:off x="0" y="0"/>
          <a:ext cx="0" cy="0"/>
          <a:chOff x="0" y="0"/>
          <a:chExt cx="0" cy="0"/>
        </a:xfrm>
      </p:grpSpPr>
      <p:sp>
        <p:nvSpPr>
          <p:cNvPr id="27" name="Google Shape;27;p87"/>
          <p:cNvSpPr/>
          <p:nvPr/>
        </p:nvSpPr>
        <p:spPr>
          <a:xfrm>
            <a:off x="1000128" y="3267456"/>
            <a:ext cx="74066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28" name="Google Shape;28;p87"/>
          <p:cNvSpPr txBox="1"/>
          <p:nvPr>
            <p:ph type="title"/>
          </p:nvPr>
        </p:nvSpPr>
        <p:spPr>
          <a:xfrm>
            <a:off x="722376" y="498230"/>
            <a:ext cx="7772400" cy="2731008"/>
          </a:xfrm>
          <a:prstGeom prst="rect">
            <a:avLst/>
          </a:prstGeom>
          <a:noFill/>
          <a:ln>
            <a:noFill/>
          </a:ln>
        </p:spPr>
        <p:txBody>
          <a:bodyPr anchorCtr="0" anchor="b" bIns="45700" lIns="91425" spcFirstLastPara="1" rIns="100575" wrap="square" tIns="45700">
            <a:normAutofit/>
          </a:bodyPr>
          <a:lstStyle>
            <a:lvl1pPr lvl="0" algn="r">
              <a:spcBef>
                <a:spcPts val="0"/>
              </a:spcBef>
              <a:spcAft>
                <a:spcPts val="0"/>
              </a:spcAft>
              <a:buClr>
                <a:srgbClr val="7EFF14"/>
              </a:buClr>
              <a:buSzPts val="4000"/>
              <a:buFont typeface="Rockwell"/>
              <a:buNone/>
              <a:defRPr b="1" sz="4000" cap="none">
                <a:solidFill>
                  <a:srgbClr val="7EFF1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7"/>
          <p:cNvSpPr txBox="1"/>
          <p:nvPr>
            <p:ph idx="1" type="body"/>
          </p:nvPr>
        </p:nvSpPr>
        <p:spPr>
          <a:xfrm>
            <a:off x="722313" y="3287713"/>
            <a:ext cx="7772400" cy="1509712"/>
          </a:xfrm>
          <a:prstGeom prst="rect">
            <a:avLst/>
          </a:prstGeom>
          <a:noFill/>
          <a:ln>
            <a:noFill/>
          </a:ln>
        </p:spPr>
        <p:txBody>
          <a:bodyPr anchorCtr="0" anchor="t" bIns="45700" lIns="91425" spcFirstLastPara="1" rIns="128000" wrap="square" tIns="45700">
            <a:normAutofit/>
          </a:bodyPr>
          <a:lstStyle>
            <a:lvl1pPr indent="-228600" lvl="0" marL="457200" algn="r">
              <a:spcBef>
                <a:spcPts val="0"/>
              </a:spcBef>
              <a:spcAft>
                <a:spcPts val="0"/>
              </a:spcAft>
              <a:buSzPts val="1400"/>
              <a:buNone/>
              <a:defRPr sz="2000">
                <a:solidFill>
                  <a:schemeClr val="lt1"/>
                </a:solidFill>
              </a:defRPr>
            </a:lvl1pPr>
            <a:lvl2pPr indent="-228600" lvl="1" marL="914400" algn="l">
              <a:spcBef>
                <a:spcPts val="400"/>
              </a:spcBef>
              <a:spcAft>
                <a:spcPts val="0"/>
              </a:spcAft>
              <a:buSzPts val="1620"/>
              <a:buFont typeface="Rockwell"/>
              <a:buNone/>
              <a:defRPr sz="1800">
                <a:solidFill>
                  <a:schemeClr val="lt1"/>
                </a:solidFill>
              </a:defRPr>
            </a:lvl2pPr>
            <a:lvl3pPr indent="-228600" lvl="2" marL="1371600" algn="l">
              <a:spcBef>
                <a:spcPts val="400"/>
              </a:spcBef>
              <a:spcAft>
                <a:spcPts val="0"/>
              </a:spcAft>
              <a:buSzPts val="1600"/>
              <a:buNone/>
              <a:defRPr sz="1600">
                <a:solidFill>
                  <a:schemeClr val="lt1"/>
                </a:solidFill>
              </a:defRPr>
            </a:lvl3pPr>
            <a:lvl4pPr indent="-228600" lvl="3" marL="1828800" algn="l">
              <a:spcBef>
                <a:spcPts val="400"/>
              </a:spcBef>
              <a:spcAft>
                <a:spcPts val="0"/>
              </a:spcAft>
              <a:buSzPts val="1400"/>
              <a:buNone/>
              <a:defRPr sz="1400">
                <a:solidFill>
                  <a:schemeClr val="lt1"/>
                </a:solidFill>
              </a:defRPr>
            </a:lvl4pPr>
            <a:lvl5pPr indent="-228600" lvl="4" marL="2286000" algn="l">
              <a:spcBef>
                <a:spcPts val="400"/>
              </a:spcBef>
              <a:spcAft>
                <a:spcPts val="0"/>
              </a:spcAft>
              <a:buSzPts val="1400"/>
              <a:buNone/>
              <a:defRPr sz="1400">
                <a:solidFill>
                  <a:schemeClr val="lt1"/>
                </a:solidFill>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0" name="Google Shape;30;p87"/>
          <p:cNvSpPr txBox="1"/>
          <p:nvPr>
            <p:ph idx="10" type="dt"/>
          </p:nvPr>
        </p:nvSpPr>
        <p:spPr>
          <a:xfrm>
            <a:off x="5562600" y="651367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7"/>
          <p:cNvSpPr txBox="1"/>
          <p:nvPr>
            <p:ph idx="12" type="sldNum"/>
          </p:nvPr>
        </p:nvSpPr>
        <p:spPr>
          <a:xfrm>
            <a:off x="8638952" y="6513670"/>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BE0F3"/>
                </a:solidFill>
                <a:latin typeface="Rockwell"/>
                <a:ea typeface="Rockwell"/>
                <a:cs typeface="Rockwell"/>
                <a:sym typeface="Rockwell"/>
              </a:defRPr>
            </a:lvl1pPr>
            <a:lvl2pPr indent="0" lvl="1" marL="0" algn="r">
              <a:spcBef>
                <a:spcPts val="0"/>
              </a:spcBef>
              <a:buNone/>
              <a:defRPr b="0" i="0" sz="1600" u="none" cap="none" strike="noStrike">
                <a:solidFill>
                  <a:srgbClr val="CBE0F3"/>
                </a:solidFill>
                <a:latin typeface="Rockwell"/>
                <a:ea typeface="Rockwell"/>
                <a:cs typeface="Rockwell"/>
                <a:sym typeface="Rockwell"/>
              </a:defRPr>
            </a:lvl2pPr>
            <a:lvl3pPr indent="0" lvl="2" marL="0" algn="r">
              <a:spcBef>
                <a:spcPts val="0"/>
              </a:spcBef>
              <a:buNone/>
              <a:defRPr b="0" i="0" sz="1600" u="none" cap="none" strike="noStrike">
                <a:solidFill>
                  <a:srgbClr val="CBE0F3"/>
                </a:solidFill>
                <a:latin typeface="Rockwell"/>
                <a:ea typeface="Rockwell"/>
                <a:cs typeface="Rockwell"/>
                <a:sym typeface="Rockwell"/>
              </a:defRPr>
            </a:lvl3pPr>
            <a:lvl4pPr indent="0" lvl="3" marL="0" algn="r">
              <a:spcBef>
                <a:spcPts val="0"/>
              </a:spcBef>
              <a:buNone/>
              <a:defRPr b="0" i="0" sz="1600" u="none" cap="none" strike="noStrike">
                <a:solidFill>
                  <a:srgbClr val="CBE0F3"/>
                </a:solidFill>
                <a:latin typeface="Rockwell"/>
                <a:ea typeface="Rockwell"/>
                <a:cs typeface="Rockwell"/>
                <a:sym typeface="Rockwell"/>
              </a:defRPr>
            </a:lvl4pPr>
            <a:lvl5pPr indent="0" lvl="4" marL="0" algn="r">
              <a:spcBef>
                <a:spcPts val="0"/>
              </a:spcBef>
              <a:buNone/>
              <a:defRPr b="0" i="0" sz="1600" u="none" cap="none" strike="noStrike">
                <a:solidFill>
                  <a:srgbClr val="CBE0F3"/>
                </a:solidFill>
                <a:latin typeface="Rockwell"/>
                <a:ea typeface="Rockwell"/>
                <a:cs typeface="Rockwell"/>
                <a:sym typeface="Rockwell"/>
              </a:defRPr>
            </a:lvl5pPr>
            <a:lvl6pPr indent="0" lvl="5" marL="0" algn="r">
              <a:spcBef>
                <a:spcPts val="0"/>
              </a:spcBef>
              <a:buNone/>
              <a:defRPr b="0" i="0" sz="1600" u="none" cap="none" strike="noStrike">
                <a:solidFill>
                  <a:srgbClr val="CBE0F3"/>
                </a:solidFill>
                <a:latin typeface="Rockwell"/>
                <a:ea typeface="Rockwell"/>
                <a:cs typeface="Rockwell"/>
                <a:sym typeface="Rockwell"/>
              </a:defRPr>
            </a:lvl6pPr>
            <a:lvl7pPr indent="0" lvl="6" marL="0" algn="r">
              <a:spcBef>
                <a:spcPts val="0"/>
              </a:spcBef>
              <a:buNone/>
              <a:defRPr b="0" i="0" sz="1600" u="none" cap="none" strike="noStrike">
                <a:solidFill>
                  <a:srgbClr val="CBE0F3"/>
                </a:solidFill>
                <a:latin typeface="Rockwell"/>
                <a:ea typeface="Rockwell"/>
                <a:cs typeface="Rockwell"/>
                <a:sym typeface="Rockwell"/>
              </a:defRPr>
            </a:lvl7pPr>
            <a:lvl8pPr indent="0" lvl="7" marL="0" algn="r">
              <a:spcBef>
                <a:spcPts val="0"/>
              </a:spcBef>
              <a:buNone/>
              <a:defRPr b="0" i="0" sz="1600" u="none" cap="none" strike="noStrike">
                <a:solidFill>
                  <a:srgbClr val="CBE0F3"/>
                </a:solidFill>
                <a:latin typeface="Rockwell"/>
                <a:ea typeface="Rockwell"/>
                <a:cs typeface="Rockwell"/>
                <a:sym typeface="Rockwell"/>
              </a:defRPr>
            </a:lvl8pPr>
            <a:lvl9pPr indent="0" lvl="8" marL="0" algn="r">
              <a:spcBef>
                <a:spcPts val="0"/>
              </a:spcBef>
              <a:buNone/>
              <a:defRPr b="0" i="0" sz="1600" u="none" cap="none" strike="noStrike">
                <a:solidFill>
                  <a:srgbClr val="CBE0F3"/>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32" name="Google Shape;32;p87"/>
          <p:cNvSpPr txBox="1"/>
          <p:nvPr>
            <p:ph idx="11" type="ftr"/>
          </p:nvPr>
        </p:nvSpPr>
        <p:spPr>
          <a:xfrm>
            <a:off x="1600200" y="6513670"/>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8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88"/>
          <p:cNvSpPr txBox="1"/>
          <p:nvPr>
            <p:ph idx="1" type="body"/>
          </p:nvPr>
        </p:nvSpPr>
        <p:spPr>
          <a:xfrm>
            <a:off x="457200" y="1645920"/>
            <a:ext cx="4038600" cy="4526280"/>
          </a:xfrm>
          <a:prstGeom prst="rect">
            <a:avLst/>
          </a:prstGeom>
          <a:noFill/>
          <a:ln>
            <a:noFill/>
          </a:ln>
        </p:spPr>
        <p:txBody>
          <a:bodyPr anchorCtr="0" anchor="t" bIns="45700" lIns="91425" spcFirstLastPara="1" rIns="91425" wrap="square" tIns="45700">
            <a:normAutofit/>
          </a:bodyPr>
          <a:lstStyle>
            <a:lvl1pPr indent="-353060" lvl="0" marL="457200" algn="l">
              <a:spcBef>
                <a:spcPts val="0"/>
              </a:spcBef>
              <a:spcAft>
                <a:spcPts val="0"/>
              </a:spcAft>
              <a:buSzPts val="1960"/>
              <a:buChar char="⦿"/>
              <a:defRPr sz="2800"/>
            </a:lvl1pPr>
            <a:lvl2pPr indent="-365760" lvl="1" marL="914400" algn="l">
              <a:spcBef>
                <a:spcPts val="400"/>
              </a:spcBef>
              <a:spcAft>
                <a:spcPts val="0"/>
              </a:spcAft>
              <a:buSzPts val="2160"/>
              <a:buFont typeface="Rockwell"/>
              <a:buChar char="•"/>
              <a:defRPr sz="2400"/>
            </a:lvl2pPr>
            <a:lvl3pPr indent="-355600" lvl="2" marL="1371600" algn="l">
              <a:spcBef>
                <a:spcPts val="400"/>
              </a:spcBef>
              <a:spcAft>
                <a:spcPts val="0"/>
              </a:spcAft>
              <a:buSzPts val="2000"/>
              <a:buChar char="●"/>
              <a:defRPr sz="2000"/>
            </a:lvl3pPr>
            <a:lvl4pPr indent="-342900" lvl="3" marL="1828800" algn="l">
              <a:spcBef>
                <a:spcPts val="400"/>
              </a:spcBef>
              <a:spcAft>
                <a:spcPts val="0"/>
              </a:spcAft>
              <a:buSzPts val="1800"/>
              <a:buChar char="●"/>
              <a:defRPr sz="1800"/>
            </a:lvl4pPr>
            <a:lvl5pPr indent="-342900" lvl="4" marL="2286000" algn="l">
              <a:spcBef>
                <a:spcPts val="400"/>
              </a:spcBef>
              <a:spcAft>
                <a:spcPts val="0"/>
              </a:spcAft>
              <a:buSzPts val="1800"/>
              <a:buChar char="●"/>
              <a:defRPr sz="18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6" name="Google Shape;36;p88"/>
          <p:cNvSpPr txBox="1"/>
          <p:nvPr>
            <p:ph idx="2" type="body"/>
          </p:nvPr>
        </p:nvSpPr>
        <p:spPr>
          <a:xfrm>
            <a:off x="4648200" y="1645920"/>
            <a:ext cx="4038600" cy="4526280"/>
          </a:xfrm>
          <a:prstGeom prst="rect">
            <a:avLst/>
          </a:prstGeom>
          <a:noFill/>
          <a:ln>
            <a:noFill/>
          </a:ln>
        </p:spPr>
        <p:txBody>
          <a:bodyPr anchorCtr="0" anchor="t" bIns="45700" lIns="91425" spcFirstLastPara="1" rIns="91425" wrap="square" tIns="45700">
            <a:normAutofit/>
          </a:bodyPr>
          <a:lstStyle>
            <a:lvl1pPr indent="-353060" lvl="0" marL="457200" algn="l">
              <a:spcBef>
                <a:spcPts val="0"/>
              </a:spcBef>
              <a:spcAft>
                <a:spcPts val="0"/>
              </a:spcAft>
              <a:buSzPts val="1960"/>
              <a:buChar char="⦿"/>
              <a:defRPr sz="2800"/>
            </a:lvl1pPr>
            <a:lvl2pPr indent="-365760" lvl="1" marL="914400" algn="l">
              <a:spcBef>
                <a:spcPts val="400"/>
              </a:spcBef>
              <a:spcAft>
                <a:spcPts val="0"/>
              </a:spcAft>
              <a:buSzPts val="2160"/>
              <a:buFont typeface="Rockwell"/>
              <a:buChar char="•"/>
              <a:defRPr sz="2400"/>
            </a:lvl2pPr>
            <a:lvl3pPr indent="-355600" lvl="2" marL="1371600" algn="l">
              <a:spcBef>
                <a:spcPts val="400"/>
              </a:spcBef>
              <a:spcAft>
                <a:spcPts val="0"/>
              </a:spcAft>
              <a:buSzPts val="2000"/>
              <a:buChar char="●"/>
              <a:defRPr sz="2000"/>
            </a:lvl3pPr>
            <a:lvl4pPr indent="-342900" lvl="3" marL="1828800" algn="l">
              <a:spcBef>
                <a:spcPts val="400"/>
              </a:spcBef>
              <a:spcAft>
                <a:spcPts val="0"/>
              </a:spcAft>
              <a:buSzPts val="1800"/>
              <a:buChar char="●"/>
              <a:defRPr sz="1800"/>
            </a:lvl4pPr>
            <a:lvl5pPr indent="-342900" lvl="4" marL="2286000" algn="l">
              <a:spcBef>
                <a:spcPts val="400"/>
              </a:spcBef>
              <a:spcAft>
                <a:spcPts val="0"/>
              </a:spcAft>
              <a:buSzPts val="1800"/>
              <a:buChar char="●"/>
              <a:defRPr sz="18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37" name="Google Shape;37;p88"/>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8"/>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8"/>
          <p:cNvSpPr txBox="1"/>
          <p:nvPr>
            <p:ph idx="12" type="sldNum"/>
          </p:nvPr>
        </p:nvSpPr>
        <p:spPr>
          <a:xfrm>
            <a:off x="8641080"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40" name="Google Shape;40;p88"/>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89"/>
          <p:cNvSpPr/>
          <p:nvPr/>
        </p:nvSpPr>
        <p:spPr>
          <a:xfrm>
            <a:off x="616744" y="216521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43" name="Google Shape;43;p89"/>
          <p:cNvSpPr/>
          <p:nvPr/>
        </p:nvSpPr>
        <p:spPr>
          <a:xfrm>
            <a:off x="4800600" y="216521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b"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44" name="Google Shape;44;p89"/>
          <p:cNvSpPr txBox="1"/>
          <p:nvPr>
            <p:ph type="title"/>
          </p:nvPr>
        </p:nvSpPr>
        <p:spPr>
          <a:xfrm>
            <a:off x="457200" y="251948"/>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46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8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1540"/>
              <a:buNone/>
              <a:defRPr b="0" sz="2200" cap="none"/>
            </a:lvl1pPr>
            <a:lvl2pPr indent="-228600" lvl="1" marL="914400" algn="l">
              <a:spcBef>
                <a:spcPts val="400"/>
              </a:spcBef>
              <a:spcAft>
                <a:spcPts val="0"/>
              </a:spcAft>
              <a:buSzPts val="1800"/>
              <a:buFont typeface="Rockwell"/>
              <a:buNone/>
              <a:defRPr b="1" sz="2000"/>
            </a:lvl2pPr>
            <a:lvl3pPr indent="-228600" lvl="2" marL="1371600" algn="l">
              <a:spcBef>
                <a:spcPts val="400"/>
              </a:spcBef>
              <a:spcAft>
                <a:spcPts val="0"/>
              </a:spcAft>
              <a:buSzPts val="1800"/>
              <a:buNone/>
              <a:defRPr b="1" sz="1800"/>
            </a:lvl3pPr>
            <a:lvl4pPr indent="-228600" lvl="3" marL="1828800" algn="l">
              <a:spcBef>
                <a:spcPts val="400"/>
              </a:spcBef>
              <a:spcAft>
                <a:spcPts val="0"/>
              </a:spcAft>
              <a:buSzPts val="1600"/>
              <a:buNone/>
              <a:defRPr b="1" sz="1600"/>
            </a:lvl4pPr>
            <a:lvl5pPr indent="-228600" lvl="4" marL="2286000" algn="l">
              <a:spcBef>
                <a:spcPts val="400"/>
              </a:spcBef>
              <a:spcAft>
                <a:spcPts val="0"/>
              </a:spcAft>
              <a:buSzPts val="1600"/>
              <a:buNone/>
              <a:defRPr b="1"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46" name="Google Shape;46;p89"/>
          <p:cNvSpPr txBox="1"/>
          <p:nvPr>
            <p:ph idx="2"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1540"/>
              <a:buNone/>
              <a:defRPr b="0" sz="2200" cap="none"/>
            </a:lvl1pPr>
            <a:lvl2pPr indent="-228600" lvl="1" marL="914400" algn="l">
              <a:spcBef>
                <a:spcPts val="400"/>
              </a:spcBef>
              <a:spcAft>
                <a:spcPts val="0"/>
              </a:spcAft>
              <a:buSzPts val="1800"/>
              <a:buFont typeface="Rockwell"/>
              <a:buNone/>
              <a:defRPr b="1" sz="2000"/>
            </a:lvl2pPr>
            <a:lvl3pPr indent="-228600" lvl="2" marL="1371600" algn="l">
              <a:spcBef>
                <a:spcPts val="400"/>
              </a:spcBef>
              <a:spcAft>
                <a:spcPts val="0"/>
              </a:spcAft>
              <a:buSzPts val="1800"/>
              <a:buNone/>
              <a:defRPr b="1" sz="1800"/>
            </a:lvl3pPr>
            <a:lvl4pPr indent="-228600" lvl="3" marL="1828800" algn="l">
              <a:spcBef>
                <a:spcPts val="400"/>
              </a:spcBef>
              <a:spcAft>
                <a:spcPts val="0"/>
              </a:spcAft>
              <a:buSzPts val="1600"/>
              <a:buNone/>
              <a:defRPr b="1" sz="1600"/>
            </a:lvl4pPr>
            <a:lvl5pPr indent="-228600" lvl="4" marL="2286000" algn="l">
              <a:spcBef>
                <a:spcPts val="400"/>
              </a:spcBef>
              <a:spcAft>
                <a:spcPts val="0"/>
              </a:spcAft>
              <a:buSzPts val="1600"/>
              <a:buNone/>
              <a:defRPr b="1"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47" name="Google Shape;47;p89"/>
          <p:cNvSpPr txBox="1"/>
          <p:nvPr>
            <p:ph idx="3" type="body"/>
          </p:nvPr>
        </p:nvSpPr>
        <p:spPr>
          <a:xfrm>
            <a:off x="457200" y="2362200"/>
            <a:ext cx="4040188" cy="3941763"/>
          </a:xfrm>
          <a:prstGeom prst="rect">
            <a:avLst/>
          </a:prstGeom>
          <a:noFill/>
          <a:ln>
            <a:noFill/>
          </a:ln>
        </p:spPr>
        <p:txBody>
          <a:bodyPr anchorCtr="0" anchor="t" bIns="45700" lIns="91425" spcFirstLastPara="1" rIns="91425" wrap="square" tIns="45700">
            <a:normAutofit/>
          </a:bodyPr>
          <a:lstStyle>
            <a:lvl1pPr indent="-326390" lvl="0" marL="457200" algn="l">
              <a:spcBef>
                <a:spcPts val="0"/>
              </a:spcBef>
              <a:spcAft>
                <a:spcPts val="0"/>
              </a:spcAft>
              <a:buSzPts val="1540"/>
              <a:buChar char="⦿"/>
              <a:defRPr sz="2200"/>
            </a:lvl1pPr>
            <a:lvl2pPr indent="-342900" lvl="1" marL="914400" algn="l">
              <a:spcBef>
                <a:spcPts val="400"/>
              </a:spcBef>
              <a:spcAft>
                <a:spcPts val="0"/>
              </a:spcAft>
              <a:buSzPts val="1800"/>
              <a:buFont typeface="Rockwell"/>
              <a:buChar char="•"/>
              <a:defRPr sz="2000"/>
            </a:lvl2pPr>
            <a:lvl3pPr indent="-342900" lvl="2" marL="1371600" algn="l">
              <a:spcBef>
                <a:spcPts val="400"/>
              </a:spcBef>
              <a:spcAft>
                <a:spcPts val="0"/>
              </a:spcAft>
              <a:buSzPts val="1800"/>
              <a:buChar char="●"/>
              <a:defRPr sz="1800"/>
            </a:lvl3pPr>
            <a:lvl4pPr indent="-330200" lvl="3" marL="1828800" algn="l">
              <a:spcBef>
                <a:spcPts val="400"/>
              </a:spcBef>
              <a:spcAft>
                <a:spcPts val="0"/>
              </a:spcAft>
              <a:buSzPts val="1600"/>
              <a:buChar char="●"/>
              <a:defRPr sz="1600"/>
            </a:lvl4pPr>
            <a:lvl5pPr indent="-330200" lvl="4" marL="2286000" algn="l">
              <a:spcBef>
                <a:spcPts val="400"/>
              </a:spcBef>
              <a:spcAft>
                <a:spcPts val="0"/>
              </a:spcAft>
              <a:buSzPts val="1600"/>
              <a:buChar char="●"/>
              <a:defRPr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48" name="Google Shape;48;p89"/>
          <p:cNvSpPr txBox="1"/>
          <p:nvPr>
            <p:ph idx="4" type="body"/>
          </p:nvPr>
        </p:nvSpPr>
        <p:spPr>
          <a:xfrm>
            <a:off x="4645025" y="2362200"/>
            <a:ext cx="4041775" cy="3941763"/>
          </a:xfrm>
          <a:prstGeom prst="rect">
            <a:avLst/>
          </a:prstGeom>
          <a:noFill/>
          <a:ln>
            <a:noFill/>
          </a:ln>
        </p:spPr>
        <p:txBody>
          <a:bodyPr anchorCtr="0" anchor="t" bIns="45700" lIns="91425" spcFirstLastPara="1" rIns="91425" wrap="square" tIns="45700">
            <a:normAutofit/>
          </a:bodyPr>
          <a:lstStyle>
            <a:lvl1pPr indent="-326390" lvl="0" marL="457200" algn="l">
              <a:spcBef>
                <a:spcPts val="0"/>
              </a:spcBef>
              <a:spcAft>
                <a:spcPts val="0"/>
              </a:spcAft>
              <a:buSzPts val="1540"/>
              <a:buChar char="⦿"/>
              <a:defRPr sz="2200"/>
            </a:lvl1pPr>
            <a:lvl2pPr indent="-342900" lvl="1" marL="914400" algn="l">
              <a:spcBef>
                <a:spcPts val="400"/>
              </a:spcBef>
              <a:spcAft>
                <a:spcPts val="0"/>
              </a:spcAft>
              <a:buSzPts val="1800"/>
              <a:buFont typeface="Rockwell"/>
              <a:buChar char="•"/>
              <a:defRPr sz="2000"/>
            </a:lvl2pPr>
            <a:lvl3pPr indent="-342900" lvl="2" marL="1371600" algn="l">
              <a:spcBef>
                <a:spcPts val="400"/>
              </a:spcBef>
              <a:spcAft>
                <a:spcPts val="0"/>
              </a:spcAft>
              <a:buSzPts val="1800"/>
              <a:buChar char="●"/>
              <a:defRPr sz="1800"/>
            </a:lvl3pPr>
            <a:lvl4pPr indent="-330200" lvl="3" marL="1828800" algn="l">
              <a:spcBef>
                <a:spcPts val="400"/>
              </a:spcBef>
              <a:spcAft>
                <a:spcPts val="0"/>
              </a:spcAft>
              <a:buSzPts val="1600"/>
              <a:buChar char="●"/>
              <a:defRPr sz="1600"/>
            </a:lvl4pPr>
            <a:lvl5pPr indent="-330200" lvl="4" marL="2286000" algn="l">
              <a:spcBef>
                <a:spcPts val="400"/>
              </a:spcBef>
              <a:spcAft>
                <a:spcPts val="0"/>
              </a:spcAft>
              <a:buSzPts val="1600"/>
              <a:buChar char="●"/>
              <a:defRPr sz="16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49" name="Google Shape;49;p89"/>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9"/>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9"/>
          <p:cNvSpPr txBox="1"/>
          <p:nvPr>
            <p:ph idx="12" type="sldNum"/>
          </p:nvPr>
        </p:nvSpPr>
        <p:spPr>
          <a:xfrm>
            <a:off x="8641080"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90"/>
          <p:cNvSpPr txBox="1"/>
          <p:nvPr>
            <p:ph type="title"/>
          </p:nvPr>
        </p:nvSpPr>
        <p:spPr>
          <a:xfrm>
            <a:off x="457200" y="253218"/>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90"/>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0"/>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0"/>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7" name="Google Shape;57;p90"/>
          <p:cNvSpPr/>
          <p:nvPr/>
        </p:nvSpPr>
        <p:spPr>
          <a:xfrm>
            <a:off x="588392" y="1424588"/>
            <a:ext cx="800100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91"/>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1"/>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1"/>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dk2"/>
        </a:solidFill>
      </p:bgPr>
    </p:bg>
    <p:spTree>
      <p:nvGrpSpPr>
        <p:cNvPr id="62" name="Shape 62"/>
        <p:cNvGrpSpPr/>
        <p:nvPr/>
      </p:nvGrpSpPr>
      <p:grpSpPr>
        <a:xfrm>
          <a:off x="0" y="0"/>
          <a:ext cx="0" cy="0"/>
          <a:chOff x="0" y="0"/>
          <a:chExt cx="0" cy="0"/>
        </a:xfrm>
      </p:grpSpPr>
      <p:sp>
        <p:nvSpPr>
          <p:cNvPr id="63" name="Google Shape;63;p92"/>
          <p:cNvSpPr/>
          <p:nvPr/>
        </p:nvSpPr>
        <p:spPr>
          <a:xfrm>
            <a:off x="5057552" y="1057656"/>
            <a:ext cx="3749040" cy="9144"/>
          </a:xfrm>
          <a:prstGeom prst="rect">
            <a:avLst/>
          </a:prstGeom>
          <a:solidFill>
            <a:schemeClr val="accent1"/>
          </a:solidFill>
          <a:ln>
            <a:noFill/>
          </a:ln>
          <a:effectLst>
            <a:outerShdw blurRad="12700" rotWithShape="0" algn="tl" dir="5400000" dist="12900">
              <a:srgbClr val="000000">
                <a:alpha val="7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64" name="Google Shape;64;p92"/>
          <p:cNvSpPr txBox="1"/>
          <p:nvPr>
            <p:ph type="title"/>
          </p:nvPr>
        </p:nvSpPr>
        <p:spPr>
          <a:xfrm>
            <a:off x="4963136" y="304800"/>
            <a:ext cx="3931920" cy="762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2000"/>
              <a:buFont typeface="Rockwel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92"/>
          <p:cNvSpPr txBox="1"/>
          <p:nvPr>
            <p:ph idx="1" type="body"/>
          </p:nvPr>
        </p:nvSpPr>
        <p:spPr>
          <a:xfrm>
            <a:off x="4963136" y="1107560"/>
            <a:ext cx="3931920" cy="1066800"/>
          </a:xfrm>
          <a:prstGeom prst="rect">
            <a:avLst/>
          </a:prstGeom>
          <a:noFill/>
          <a:ln>
            <a:noFill/>
          </a:ln>
        </p:spPr>
        <p:txBody>
          <a:bodyPr anchorCtr="0" anchor="t" bIns="45700" lIns="91425" spcFirstLastPara="1" rIns="91425" wrap="square" tIns="45700">
            <a:normAutofit/>
          </a:bodyPr>
          <a:lstStyle>
            <a:lvl1pPr indent="-228600" lvl="0" marL="457200" algn="r">
              <a:spcBef>
                <a:spcPts val="0"/>
              </a:spcBef>
              <a:spcAft>
                <a:spcPts val="0"/>
              </a:spcAft>
              <a:buSzPts val="980"/>
              <a:buNone/>
              <a:defRPr sz="1400"/>
            </a:lvl1pPr>
            <a:lvl2pPr indent="-228600" lvl="1" marL="914400" algn="l">
              <a:spcBef>
                <a:spcPts val="400"/>
              </a:spcBef>
              <a:spcAft>
                <a:spcPts val="0"/>
              </a:spcAft>
              <a:buSzPts val="1080"/>
              <a:buFont typeface="Rockwell"/>
              <a:buNone/>
              <a:defRPr sz="1200"/>
            </a:lvl2pPr>
            <a:lvl3pPr indent="-228600" lvl="2" marL="1371600" algn="l">
              <a:spcBef>
                <a:spcPts val="400"/>
              </a:spcBef>
              <a:spcAft>
                <a:spcPts val="0"/>
              </a:spcAft>
              <a:buSzPts val="1000"/>
              <a:buNone/>
              <a:defRPr sz="1000"/>
            </a:lvl3pPr>
            <a:lvl4pPr indent="-228600" lvl="3" marL="1828800" algn="l">
              <a:spcBef>
                <a:spcPts val="400"/>
              </a:spcBef>
              <a:spcAft>
                <a:spcPts val="0"/>
              </a:spcAft>
              <a:buSzPts val="900"/>
              <a:buNone/>
              <a:defRPr sz="900"/>
            </a:lvl4pPr>
            <a:lvl5pPr indent="-228600" lvl="4" marL="2286000" algn="l">
              <a:spcBef>
                <a:spcPts val="400"/>
              </a:spcBef>
              <a:spcAft>
                <a:spcPts val="0"/>
              </a:spcAft>
              <a:buSzPts val="900"/>
              <a:buNone/>
              <a:defRPr sz="9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66" name="Google Shape;66;p92"/>
          <p:cNvSpPr txBox="1"/>
          <p:nvPr>
            <p:ph idx="2" type="body"/>
          </p:nvPr>
        </p:nvSpPr>
        <p:spPr>
          <a:xfrm>
            <a:off x="228600" y="2209800"/>
            <a:ext cx="8666456" cy="3977640"/>
          </a:xfrm>
          <a:prstGeom prst="rect">
            <a:avLst/>
          </a:prstGeom>
          <a:noFill/>
          <a:ln>
            <a:noFill/>
          </a:ln>
        </p:spPr>
        <p:txBody>
          <a:bodyPr anchorCtr="0" anchor="t" bIns="45700" lIns="91425" spcFirstLastPara="1" rIns="91425" wrap="square" tIns="45700">
            <a:normAutofit/>
          </a:bodyPr>
          <a:lstStyle>
            <a:lvl1pPr indent="-370840" lvl="0" marL="457200" algn="l">
              <a:spcBef>
                <a:spcPts val="0"/>
              </a:spcBef>
              <a:spcAft>
                <a:spcPts val="0"/>
              </a:spcAft>
              <a:buSzPts val="2240"/>
              <a:buChar char="⦿"/>
              <a:defRPr sz="3200"/>
            </a:lvl1pPr>
            <a:lvl2pPr indent="-388619" lvl="1" marL="914400" algn="l">
              <a:spcBef>
                <a:spcPts val="400"/>
              </a:spcBef>
              <a:spcAft>
                <a:spcPts val="0"/>
              </a:spcAft>
              <a:buSzPts val="2520"/>
              <a:buFont typeface="Rockwell"/>
              <a:buChar char="•"/>
              <a:defRPr sz="2800"/>
            </a:lvl2pPr>
            <a:lvl3pPr indent="-381000" lvl="2" marL="1371600" algn="l">
              <a:spcBef>
                <a:spcPts val="400"/>
              </a:spcBef>
              <a:spcAft>
                <a:spcPts val="0"/>
              </a:spcAft>
              <a:buSzPts val="240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67" name="Google Shape;67;p92"/>
          <p:cNvSpPr txBox="1"/>
          <p:nvPr>
            <p:ph idx="10" type="dt"/>
          </p:nvPr>
        </p:nvSpPr>
        <p:spPr>
          <a:xfrm>
            <a:off x="5562600" y="651367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2"/>
          <p:cNvSpPr txBox="1"/>
          <p:nvPr>
            <p:ph idx="12" type="sldNum"/>
          </p:nvPr>
        </p:nvSpPr>
        <p:spPr>
          <a:xfrm>
            <a:off x="8638952" y="6513670"/>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BE0F3"/>
                </a:solidFill>
                <a:latin typeface="Rockwell"/>
                <a:ea typeface="Rockwell"/>
                <a:cs typeface="Rockwell"/>
                <a:sym typeface="Rockwell"/>
              </a:defRPr>
            </a:lvl1pPr>
            <a:lvl2pPr indent="0" lvl="1" marL="0" algn="r">
              <a:spcBef>
                <a:spcPts val="0"/>
              </a:spcBef>
              <a:buNone/>
              <a:defRPr b="0" i="0" sz="1600" u="none" cap="none" strike="noStrike">
                <a:solidFill>
                  <a:srgbClr val="CBE0F3"/>
                </a:solidFill>
                <a:latin typeface="Rockwell"/>
                <a:ea typeface="Rockwell"/>
                <a:cs typeface="Rockwell"/>
                <a:sym typeface="Rockwell"/>
              </a:defRPr>
            </a:lvl2pPr>
            <a:lvl3pPr indent="0" lvl="2" marL="0" algn="r">
              <a:spcBef>
                <a:spcPts val="0"/>
              </a:spcBef>
              <a:buNone/>
              <a:defRPr b="0" i="0" sz="1600" u="none" cap="none" strike="noStrike">
                <a:solidFill>
                  <a:srgbClr val="CBE0F3"/>
                </a:solidFill>
                <a:latin typeface="Rockwell"/>
                <a:ea typeface="Rockwell"/>
                <a:cs typeface="Rockwell"/>
                <a:sym typeface="Rockwell"/>
              </a:defRPr>
            </a:lvl3pPr>
            <a:lvl4pPr indent="0" lvl="3" marL="0" algn="r">
              <a:spcBef>
                <a:spcPts val="0"/>
              </a:spcBef>
              <a:buNone/>
              <a:defRPr b="0" i="0" sz="1600" u="none" cap="none" strike="noStrike">
                <a:solidFill>
                  <a:srgbClr val="CBE0F3"/>
                </a:solidFill>
                <a:latin typeface="Rockwell"/>
                <a:ea typeface="Rockwell"/>
                <a:cs typeface="Rockwell"/>
                <a:sym typeface="Rockwell"/>
              </a:defRPr>
            </a:lvl4pPr>
            <a:lvl5pPr indent="0" lvl="4" marL="0" algn="r">
              <a:spcBef>
                <a:spcPts val="0"/>
              </a:spcBef>
              <a:buNone/>
              <a:defRPr b="0" i="0" sz="1600" u="none" cap="none" strike="noStrike">
                <a:solidFill>
                  <a:srgbClr val="CBE0F3"/>
                </a:solidFill>
                <a:latin typeface="Rockwell"/>
                <a:ea typeface="Rockwell"/>
                <a:cs typeface="Rockwell"/>
                <a:sym typeface="Rockwell"/>
              </a:defRPr>
            </a:lvl5pPr>
            <a:lvl6pPr indent="0" lvl="5" marL="0" algn="r">
              <a:spcBef>
                <a:spcPts val="0"/>
              </a:spcBef>
              <a:buNone/>
              <a:defRPr b="0" i="0" sz="1600" u="none" cap="none" strike="noStrike">
                <a:solidFill>
                  <a:srgbClr val="CBE0F3"/>
                </a:solidFill>
                <a:latin typeface="Rockwell"/>
                <a:ea typeface="Rockwell"/>
                <a:cs typeface="Rockwell"/>
                <a:sym typeface="Rockwell"/>
              </a:defRPr>
            </a:lvl6pPr>
            <a:lvl7pPr indent="0" lvl="6" marL="0" algn="r">
              <a:spcBef>
                <a:spcPts val="0"/>
              </a:spcBef>
              <a:buNone/>
              <a:defRPr b="0" i="0" sz="1600" u="none" cap="none" strike="noStrike">
                <a:solidFill>
                  <a:srgbClr val="CBE0F3"/>
                </a:solidFill>
                <a:latin typeface="Rockwell"/>
                <a:ea typeface="Rockwell"/>
                <a:cs typeface="Rockwell"/>
                <a:sym typeface="Rockwell"/>
              </a:defRPr>
            </a:lvl7pPr>
            <a:lvl8pPr indent="0" lvl="7" marL="0" algn="r">
              <a:spcBef>
                <a:spcPts val="0"/>
              </a:spcBef>
              <a:buNone/>
              <a:defRPr b="0" i="0" sz="1600" u="none" cap="none" strike="noStrike">
                <a:solidFill>
                  <a:srgbClr val="CBE0F3"/>
                </a:solidFill>
                <a:latin typeface="Rockwell"/>
                <a:ea typeface="Rockwell"/>
                <a:cs typeface="Rockwell"/>
                <a:sym typeface="Rockwell"/>
              </a:defRPr>
            </a:lvl8pPr>
            <a:lvl9pPr indent="0" lvl="8" marL="0" algn="r">
              <a:spcBef>
                <a:spcPts val="0"/>
              </a:spcBef>
              <a:buNone/>
              <a:defRPr b="0" i="0" sz="1600" u="none" cap="none" strike="noStrike">
                <a:solidFill>
                  <a:srgbClr val="CBE0F3"/>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69" name="Google Shape;69;p92"/>
          <p:cNvSpPr txBox="1"/>
          <p:nvPr>
            <p:ph idx="11" type="ftr"/>
          </p:nvPr>
        </p:nvSpPr>
        <p:spPr>
          <a:xfrm>
            <a:off x="1600200" y="6513670"/>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0" name="Shape 70"/>
        <p:cNvGrpSpPr/>
        <p:nvPr/>
      </p:nvGrpSpPr>
      <p:grpSpPr>
        <a:xfrm>
          <a:off x="0" y="0"/>
          <a:ext cx="0" cy="0"/>
          <a:chOff x="0" y="0"/>
          <a:chExt cx="0" cy="0"/>
        </a:xfrm>
      </p:grpSpPr>
      <p:sp>
        <p:nvSpPr>
          <p:cNvPr id="71" name="Google Shape;71;p93"/>
          <p:cNvSpPr txBox="1"/>
          <p:nvPr>
            <p:ph type="title"/>
          </p:nvPr>
        </p:nvSpPr>
        <p:spPr>
          <a:xfrm>
            <a:off x="3040443" y="4724400"/>
            <a:ext cx="5486400" cy="664536"/>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2000"/>
              <a:buFont typeface="Rockwel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3"/>
          <p:cNvSpPr txBox="1"/>
          <p:nvPr>
            <p:ph idx="1" type="body"/>
          </p:nvPr>
        </p:nvSpPr>
        <p:spPr>
          <a:xfrm>
            <a:off x="3040443" y="5388936"/>
            <a:ext cx="5486400" cy="912255"/>
          </a:xfrm>
          <a:prstGeom prst="rect">
            <a:avLst/>
          </a:prstGeom>
          <a:noFill/>
          <a:ln>
            <a:noFill/>
          </a:ln>
        </p:spPr>
        <p:txBody>
          <a:bodyPr anchorCtr="0" anchor="t" bIns="45700" lIns="91425" spcFirstLastPara="1" rIns="91425" wrap="square" tIns="45700">
            <a:normAutofit/>
          </a:bodyPr>
          <a:lstStyle>
            <a:lvl1pPr indent="-228600" lvl="0" marL="457200" algn="r">
              <a:spcBef>
                <a:spcPts val="0"/>
              </a:spcBef>
              <a:spcAft>
                <a:spcPts val="0"/>
              </a:spcAft>
              <a:buSzPts val="980"/>
              <a:buNone/>
              <a:defRPr sz="1400"/>
            </a:lvl1pPr>
            <a:lvl2pPr indent="-297180" lvl="1" marL="914400" algn="l">
              <a:spcBef>
                <a:spcPts val="400"/>
              </a:spcBef>
              <a:spcAft>
                <a:spcPts val="0"/>
              </a:spcAft>
              <a:buSzPts val="1080"/>
              <a:buFont typeface="Rockwell"/>
              <a:buChar char="•"/>
              <a:defRPr sz="1200"/>
            </a:lvl2pPr>
            <a:lvl3pPr indent="-292100" lvl="2" marL="1371600" algn="l">
              <a:spcBef>
                <a:spcPts val="400"/>
              </a:spcBef>
              <a:spcAft>
                <a:spcPts val="0"/>
              </a:spcAft>
              <a:buSzPts val="1000"/>
              <a:buChar char="●"/>
              <a:defRPr sz="1000"/>
            </a:lvl3pPr>
            <a:lvl4pPr indent="-285750" lvl="3" marL="1828800" algn="l">
              <a:spcBef>
                <a:spcPts val="400"/>
              </a:spcBef>
              <a:spcAft>
                <a:spcPts val="0"/>
              </a:spcAft>
              <a:buSzPts val="900"/>
              <a:buChar char="●"/>
              <a:defRPr sz="900"/>
            </a:lvl4pPr>
            <a:lvl5pPr indent="-285750" lvl="4" marL="2286000" algn="l">
              <a:spcBef>
                <a:spcPts val="400"/>
              </a:spcBef>
              <a:spcAft>
                <a:spcPts val="0"/>
              </a:spcAft>
              <a:buSzPts val="900"/>
              <a:buChar char="●"/>
              <a:defRPr sz="900"/>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73" name="Google Shape;73;p93"/>
          <p:cNvSpPr/>
          <p:nvPr>
            <p:ph idx="2" type="pic"/>
          </p:nvPr>
        </p:nvSpPr>
        <p:spPr>
          <a:xfrm>
            <a:off x="304800" y="249864"/>
            <a:ext cx="8534400" cy="4343400"/>
          </a:xfrm>
          <a:prstGeom prst="round2DiagRect">
            <a:avLst>
              <a:gd fmla="val 11403" name="adj1"/>
              <a:gd fmla="val 0" name="adj2"/>
            </a:avLst>
          </a:prstGeom>
          <a:solidFill>
            <a:srgbClr val="737C8D">
              <a:alpha val="64705"/>
            </a:srgbClr>
          </a:solidFill>
          <a:ln cap="rnd" cmpd="sng" w="11000">
            <a:solidFill>
              <a:srgbClr val="8792A3">
                <a:alpha val="87843"/>
              </a:srgbClr>
            </a:solidFill>
            <a:prstDash val="solid"/>
            <a:round/>
            <a:headEnd len="sm" w="sm" type="none"/>
            <a:tailEnd len="sm" w="sm" type="none"/>
          </a:ln>
        </p:spPr>
      </p:sp>
      <p:sp>
        <p:nvSpPr>
          <p:cNvPr id="74" name="Google Shape;74;p93"/>
          <p:cNvSpPr txBox="1"/>
          <p:nvPr>
            <p:ph idx="10" type="dt"/>
          </p:nvPr>
        </p:nvSpPr>
        <p:spPr>
          <a:xfrm>
            <a:off x="5562600" y="6509004"/>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3"/>
          <p:cNvSpPr txBox="1"/>
          <p:nvPr>
            <p:ph idx="12" type="sldNum"/>
          </p:nvPr>
        </p:nvSpPr>
        <p:spPr>
          <a:xfrm>
            <a:off x="8638952" y="6509004"/>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rgbClr val="CBE0F3"/>
                </a:solidFill>
                <a:latin typeface="Rockwell"/>
                <a:ea typeface="Rockwell"/>
                <a:cs typeface="Rockwell"/>
                <a:sym typeface="Rockwell"/>
              </a:defRPr>
            </a:lvl1pPr>
            <a:lvl2pPr indent="0" lvl="1" marL="0" algn="r">
              <a:spcBef>
                <a:spcPts val="0"/>
              </a:spcBef>
              <a:buNone/>
              <a:defRPr b="0" i="0" sz="1600" u="none" cap="none" strike="noStrike">
                <a:solidFill>
                  <a:srgbClr val="CBE0F3"/>
                </a:solidFill>
                <a:latin typeface="Rockwell"/>
                <a:ea typeface="Rockwell"/>
                <a:cs typeface="Rockwell"/>
                <a:sym typeface="Rockwell"/>
              </a:defRPr>
            </a:lvl2pPr>
            <a:lvl3pPr indent="0" lvl="2" marL="0" algn="r">
              <a:spcBef>
                <a:spcPts val="0"/>
              </a:spcBef>
              <a:buNone/>
              <a:defRPr b="0" i="0" sz="1600" u="none" cap="none" strike="noStrike">
                <a:solidFill>
                  <a:srgbClr val="CBE0F3"/>
                </a:solidFill>
                <a:latin typeface="Rockwell"/>
                <a:ea typeface="Rockwell"/>
                <a:cs typeface="Rockwell"/>
                <a:sym typeface="Rockwell"/>
              </a:defRPr>
            </a:lvl3pPr>
            <a:lvl4pPr indent="0" lvl="3" marL="0" algn="r">
              <a:spcBef>
                <a:spcPts val="0"/>
              </a:spcBef>
              <a:buNone/>
              <a:defRPr b="0" i="0" sz="1600" u="none" cap="none" strike="noStrike">
                <a:solidFill>
                  <a:srgbClr val="CBE0F3"/>
                </a:solidFill>
                <a:latin typeface="Rockwell"/>
                <a:ea typeface="Rockwell"/>
                <a:cs typeface="Rockwell"/>
                <a:sym typeface="Rockwell"/>
              </a:defRPr>
            </a:lvl4pPr>
            <a:lvl5pPr indent="0" lvl="4" marL="0" algn="r">
              <a:spcBef>
                <a:spcPts val="0"/>
              </a:spcBef>
              <a:buNone/>
              <a:defRPr b="0" i="0" sz="1600" u="none" cap="none" strike="noStrike">
                <a:solidFill>
                  <a:srgbClr val="CBE0F3"/>
                </a:solidFill>
                <a:latin typeface="Rockwell"/>
                <a:ea typeface="Rockwell"/>
                <a:cs typeface="Rockwell"/>
                <a:sym typeface="Rockwell"/>
              </a:defRPr>
            </a:lvl5pPr>
            <a:lvl6pPr indent="0" lvl="5" marL="0" algn="r">
              <a:spcBef>
                <a:spcPts val="0"/>
              </a:spcBef>
              <a:buNone/>
              <a:defRPr b="0" i="0" sz="1600" u="none" cap="none" strike="noStrike">
                <a:solidFill>
                  <a:srgbClr val="CBE0F3"/>
                </a:solidFill>
                <a:latin typeface="Rockwell"/>
                <a:ea typeface="Rockwell"/>
                <a:cs typeface="Rockwell"/>
                <a:sym typeface="Rockwell"/>
              </a:defRPr>
            </a:lvl6pPr>
            <a:lvl7pPr indent="0" lvl="6" marL="0" algn="r">
              <a:spcBef>
                <a:spcPts val="0"/>
              </a:spcBef>
              <a:buNone/>
              <a:defRPr b="0" i="0" sz="1600" u="none" cap="none" strike="noStrike">
                <a:solidFill>
                  <a:srgbClr val="CBE0F3"/>
                </a:solidFill>
                <a:latin typeface="Rockwell"/>
                <a:ea typeface="Rockwell"/>
                <a:cs typeface="Rockwell"/>
                <a:sym typeface="Rockwell"/>
              </a:defRPr>
            </a:lvl7pPr>
            <a:lvl8pPr indent="0" lvl="7" marL="0" algn="r">
              <a:spcBef>
                <a:spcPts val="0"/>
              </a:spcBef>
              <a:buNone/>
              <a:defRPr b="0" i="0" sz="1600" u="none" cap="none" strike="noStrike">
                <a:solidFill>
                  <a:srgbClr val="CBE0F3"/>
                </a:solidFill>
                <a:latin typeface="Rockwell"/>
                <a:ea typeface="Rockwell"/>
                <a:cs typeface="Rockwell"/>
                <a:sym typeface="Rockwell"/>
              </a:defRPr>
            </a:lvl8pPr>
            <a:lvl9pPr indent="0" lvl="8" marL="0" algn="r">
              <a:spcBef>
                <a:spcPts val="0"/>
              </a:spcBef>
              <a:buNone/>
              <a:defRPr b="0" i="0" sz="1600" u="none" cap="none" strike="noStrike">
                <a:solidFill>
                  <a:srgbClr val="CBE0F3"/>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76" name="Google Shape;76;p93"/>
          <p:cNvSpPr txBox="1"/>
          <p:nvPr>
            <p:ph idx="11" type="ftr"/>
          </p:nvPr>
        </p:nvSpPr>
        <p:spPr>
          <a:xfrm>
            <a:off x="1600200" y="6509004"/>
            <a:ext cx="39074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9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rgbClr val="ADE1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94"/>
          <p:cNvSpPr txBox="1"/>
          <p:nvPr>
            <p:ph idx="1" type="body"/>
          </p:nvPr>
        </p:nvSpPr>
        <p:spPr>
          <a:xfrm rot="5400000">
            <a:off x="2308860" y="-205423"/>
            <a:ext cx="4526280" cy="822960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80" name="Google Shape;80;p94"/>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94"/>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4"/>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95"/>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ADE1FF"/>
              </a:buClr>
              <a:buSzPts val="46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9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08610" lvl="0" marL="457200" algn="l">
              <a:spcBef>
                <a:spcPts val="0"/>
              </a:spcBef>
              <a:spcAft>
                <a:spcPts val="0"/>
              </a:spcAft>
              <a:buSzPts val="1260"/>
              <a:buChar char="⦿"/>
              <a:defRPr/>
            </a:lvl1pPr>
            <a:lvl2pPr indent="-331469" lvl="1" marL="914400" algn="l">
              <a:spcBef>
                <a:spcPts val="400"/>
              </a:spcBef>
              <a:spcAft>
                <a:spcPts val="0"/>
              </a:spcAft>
              <a:buSzPts val="1620"/>
              <a:buChar char="•"/>
              <a:defRPr/>
            </a:lvl2pPr>
            <a:lvl3pPr indent="-342900" lvl="2" marL="1371600" algn="l">
              <a:spcBef>
                <a:spcPts val="400"/>
              </a:spcBef>
              <a:spcAft>
                <a:spcPts val="0"/>
              </a:spcAft>
              <a:buSzPts val="1800"/>
              <a:buChar char="●"/>
              <a:defRPr/>
            </a:lvl3pPr>
            <a:lvl4pPr indent="-342900" lvl="3" marL="1828800" algn="l">
              <a:spcBef>
                <a:spcPts val="400"/>
              </a:spcBef>
              <a:spcAft>
                <a:spcPts val="0"/>
              </a:spcAft>
              <a:buSzPts val="1800"/>
              <a:buChar char="●"/>
              <a:defRPr/>
            </a:lvl4pPr>
            <a:lvl5pPr indent="-342900" lvl="4" marL="2286000" algn="l">
              <a:spcBef>
                <a:spcPts val="400"/>
              </a:spcBef>
              <a:spcAft>
                <a:spcPts val="0"/>
              </a:spcAft>
              <a:buSzPts val="1800"/>
              <a:buChar char="●"/>
              <a:defRPr/>
            </a:lvl5pPr>
            <a:lvl6pPr indent="-342900" lvl="5" marL="2743200" algn="l">
              <a:spcBef>
                <a:spcPts val="400"/>
              </a:spcBef>
              <a:spcAft>
                <a:spcPts val="0"/>
              </a:spcAft>
              <a:buSzPts val="1800"/>
              <a:buChar char="●"/>
              <a:defRPr/>
            </a:lvl6pPr>
            <a:lvl7pPr indent="-342900" lvl="6" marL="3200400" algn="l">
              <a:spcBef>
                <a:spcPts val="400"/>
              </a:spcBef>
              <a:spcAft>
                <a:spcPts val="0"/>
              </a:spcAft>
              <a:buSzPts val="1800"/>
              <a:buChar char="●"/>
              <a:defRPr/>
            </a:lvl7pPr>
            <a:lvl8pPr indent="-342900" lvl="7" marL="3657600" algn="l">
              <a:spcBef>
                <a:spcPts val="400"/>
              </a:spcBef>
              <a:spcAft>
                <a:spcPts val="0"/>
              </a:spcAft>
              <a:buSzPts val="1800"/>
              <a:buChar char="●"/>
              <a:defRPr/>
            </a:lvl8pPr>
            <a:lvl9pPr indent="-342900" lvl="8" marL="4114800" algn="l">
              <a:spcBef>
                <a:spcPts val="400"/>
              </a:spcBef>
              <a:spcAft>
                <a:spcPts val="0"/>
              </a:spcAft>
              <a:buSzPts val="1800"/>
              <a:buChar char="●"/>
              <a:defRPr/>
            </a:lvl9pPr>
          </a:lstStyle>
          <a:p/>
        </p:txBody>
      </p:sp>
      <p:sp>
        <p:nvSpPr>
          <p:cNvPr id="86" name="Google Shape;86;p95"/>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95"/>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95"/>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 flip="none" tx="0" sx="50000" ty="0" sy="50000"/>
        </a:blipFill>
      </p:bgPr>
    </p:bg>
    <p:spTree>
      <p:nvGrpSpPr>
        <p:cNvPr id="5" name="Shape 5"/>
        <p:cNvGrpSpPr/>
        <p:nvPr/>
      </p:nvGrpSpPr>
      <p:grpSpPr>
        <a:xfrm>
          <a:off x="0" y="0"/>
          <a:ext cx="0" cy="0"/>
          <a:chOff x="0" y="0"/>
          <a:chExt cx="0" cy="0"/>
        </a:xfrm>
      </p:grpSpPr>
      <p:sp>
        <p:nvSpPr>
          <p:cNvPr id="6" name="Google Shape;6;p84"/>
          <p:cNvSpPr/>
          <p:nvPr/>
        </p:nvSpPr>
        <p:spPr>
          <a:xfrm>
            <a:off x="164592" y="147085"/>
            <a:ext cx="8810846" cy="6565392"/>
          </a:xfrm>
          <a:prstGeom prst="round2DiagRect">
            <a:avLst>
              <a:gd fmla="val 11807" name="adj1"/>
              <a:gd fmla="val 0" name="adj2"/>
            </a:avLst>
          </a:prstGeom>
          <a:solidFill>
            <a:srgbClr val="737C8D">
              <a:alpha val="64705"/>
            </a:srgbClr>
          </a:solidFill>
          <a:ln cap="rnd" cmpd="sng" w="11000">
            <a:solidFill>
              <a:srgbClr val="8792A3">
                <a:alpha val="87843"/>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7" name="Google Shape;7;p84"/>
          <p:cNvSpPr txBox="1"/>
          <p:nvPr>
            <p:ph idx="11" type="ftr"/>
          </p:nvPr>
        </p:nvSpPr>
        <p:spPr>
          <a:xfrm>
            <a:off x="1295400" y="6400800"/>
            <a:ext cx="4212264" cy="27432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300" u="none" cap="none" strike="noStrike">
                <a:solidFill>
                  <a:srgbClr val="ADB3BB"/>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8" name="Google Shape;8;p84"/>
          <p:cNvSpPr txBox="1"/>
          <p:nvPr>
            <p:ph idx="10" type="dt"/>
          </p:nvPr>
        </p:nvSpPr>
        <p:spPr>
          <a:xfrm>
            <a:off x="5562600" y="6400800"/>
            <a:ext cx="3002280" cy="2743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300" u="none" cap="none" strike="noStrike">
                <a:solidFill>
                  <a:srgbClr val="ADB3BB"/>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9" name="Google Shape;9;p84"/>
          <p:cNvSpPr txBox="1"/>
          <p:nvPr>
            <p:ph idx="12" type="sldNum"/>
          </p:nvPr>
        </p:nvSpPr>
        <p:spPr>
          <a:xfrm>
            <a:off x="8638952" y="6514568"/>
            <a:ext cx="464288" cy="27432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600" u="none" cap="none" strike="noStrike">
                <a:solidFill>
                  <a:srgbClr val="CBE0F3"/>
                </a:solidFill>
                <a:latin typeface="Rockwell"/>
                <a:ea typeface="Rockwell"/>
                <a:cs typeface="Rockwell"/>
                <a:sym typeface="Rockwell"/>
              </a:defRPr>
            </a:lvl1pPr>
            <a:lvl2pPr indent="0" lvl="1" marL="0" marR="0" rtl="0" algn="r">
              <a:spcBef>
                <a:spcPts val="0"/>
              </a:spcBef>
              <a:buNone/>
              <a:defRPr b="0" i="0" sz="1600" u="none" cap="none" strike="noStrike">
                <a:solidFill>
                  <a:srgbClr val="CBE0F3"/>
                </a:solidFill>
                <a:latin typeface="Rockwell"/>
                <a:ea typeface="Rockwell"/>
                <a:cs typeface="Rockwell"/>
                <a:sym typeface="Rockwell"/>
              </a:defRPr>
            </a:lvl2pPr>
            <a:lvl3pPr indent="0" lvl="2" marL="0" marR="0" rtl="0" algn="r">
              <a:spcBef>
                <a:spcPts val="0"/>
              </a:spcBef>
              <a:buNone/>
              <a:defRPr b="0" i="0" sz="1600" u="none" cap="none" strike="noStrike">
                <a:solidFill>
                  <a:srgbClr val="CBE0F3"/>
                </a:solidFill>
                <a:latin typeface="Rockwell"/>
                <a:ea typeface="Rockwell"/>
                <a:cs typeface="Rockwell"/>
                <a:sym typeface="Rockwell"/>
              </a:defRPr>
            </a:lvl3pPr>
            <a:lvl4pPr indent="0" lvl="3" marL="0" marR="0" rtl="0" algn="r">
              <a:spcBef>
                <a:spcPts val="0"/>
              </a:spcBef>
              <a:buNone/>
              <a:defRPr b="0" i="0" sz="1600" u="none" cap="none" strike="noStrike">
                <a:solidFill>
                  <a:srgbClr val="CBE0F3"/>
                </a:solidFill>
                <a:latin typeface="Rockwell"/>
                <a:ea typeface="Rockwell"/>
                <a:cs typeface="Rockwell"/>
                <a:sym typeface="Rockwell"/>
              </a:defRPr>
            </a:lvl4pPr>
            <a:lvl5pPr indent="0" lvl="4" marL="0" marR="0" rtl="0" algn="r">
              <a:spcBef>
                <a:spcPts val="0"/>
              </a:spcBef>
              <a:buNone/>
              <a:defRPr b="0" i="0" sz="1600" u="none" cap="none" strike="noStrike">
                <a:solidFill>
                  <a:srgbClr val="CBE0F3"/>
                </a:solidFill>
                <a:latin typeface="Rockwell"/>
                <a:ea typeface="Rockwell"/>
                <a:cs typeface="Rockwell"/>
                <a:sym typeface="Rockwell"/>
              </a:defRPr>
            </a:lvl5pPr>
            <a:lvl6pPr indent="0" lvl="5" marL="0" marR="0" rtl="0" algn="r">
              <a:spcBef>
                <a:spcPts val="0"/>
              </a:spcBef>
              <a:buNone/>
              <a:defRPr b="0" i="0" sz="1600" u="none" cap="none" strike="noStrike">
                <a:solidFill>
                  <a:srgbClr val="CBE0F3"/>
                </a:solidFill>
                <a:latin typeface="Rockwell"/>
                <a:ea typeface="Rockwell"/>
                <a:cs typeface="Rockwell"/>
                <a:sym typeface="Rockwell"/>
              </a:defRPr>
            </a:lvl6pPr>
            <a:lvl7pPr indent="0" lvl="6" marL="0" marR="0" rtl="0" algn="r">
              <a:spcBef>
                <a:spcPts val="0"/>
              </a:spcBef>
              <a:buNone/>
              <a:defRPr b="0" i="0" sz="1600" u="none" cap="none" strike="noStrike">
                <a:solidFill>
                  <a:srgbClr val="CBE0F3"/>
                </a:solidFill>
                <a:latin typeface="Rockwell"/>
                <a:ea typeface="Rockwell"/>
                <a:cs typeface="Rockwell"/>
                <a:sym typeface="Rockwell"/>
              </a:defRPr>
            </a:lvl7pPr>
            <a:lvl8pPr indent="0" lvl="7" marL="0" marR="0" rtl="0" algn="r">
              <a:spcBef>
                <a:spcPts val="0"/>
              </a:spcBef>
              <a:buNone/>
              <a:defRPr b="0" i="0" sz="1600" u="none" cap="none" strike="noStrike">
                <a:solidFill>
                  <a:srgbClr val="CBE0F3"/>
                </a:solidFill>
                <a:latin typeface="Rockwell"/>
                <a:ea typeface="Rockwell"/>
                <a:cs typeface="Rockwell"/>
                <a:sym typeface="Rockwell"/>
              </a:defRPr>
            </a:lvl8pPr>
            <a:lvl9pPr indent="0" lvl="8" marL="0" marR="0" rtl="0" algn="r">
              <a:spcBef>
                <a:spcPts val="0"/>
              </a:spcBef>
              <a:buNone/>
              <a:defRPr b="0" i="0" sz="1600" u="none" cap="none" strike="noStrike">
                <a:solidFill>
                  <a:srgbClr val="CBE0F3"/>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CA"/>
              <a:t>‹#›</a:t>
            </a:fld>
            <a:endParaRPr/>
          </a:p>
        </p:txBody>
      </p:sp>
      <p:sp>
        <p:nvSpPr>
          <p:cNvPr id="10" name="Google Shape;10;p8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lvl1pPr lvl="0" marR="0" rtl="0" algn="r">
              <a:spcBef>
                <a:spcPts val="0"/>
              </a:spcBef>
              <a:spcAft>
                <a:spcPts val="0"/>
              </a:spcAft>
              <a:buClr>
                <a:srgbClr val="ADE1FF"/>
              </a:buClr>
              <a:buSzPts val="4600"/>
              <a:buFont typeface="Rockwell"/>
              <a:buNone/>
              <a:defRPr b="0" i="0" sz="4600" u="none" cap="none" strike="noStrike">
                <a:solidFill>
                  <a:srgbClr val="ADE1FF"/>
                </a:solidFill>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lvl1pPr indent="-370840" lvl="0" marL="457200" marR="0" rtl="0" algn="l">
              <a:spcBef>
                <a:spcPts val="0"/>
              </a:spcBef>
              <a:spcAft>
                <a:spcPts val="0"/>
              </a:spcAft>
              <a:buClr>
                <a:schemeClr val="accent1"/>
              </a:buClr>
              <a:buSzPts val="2240"/>
              <a:buFont typeface="Noto Sans Symbols"/>
              <a:buChar char="⦿"/>
              <a:defRPr b="0" i="0" sz="3200" u="none" cap="none" strike="noStrike">
                <a:solidFill>
                  <a:schemeClr val="lt1"/>
                </a:solidFill>
                <a:latin typeface="Rockwell"/>
                <a:ea typeface="Rockwell"/>
                <a:cs typeface="Rockwell"/>
                <a:sym typeface="Rockwell"/>
              </a:defRPr>
            </a:lvl1pPr>
            <a:lvl2pPr indent="-377190" lvl="1" marL="914400" marR="0" rtl="0" algn="l">
              <a:spcBef>
                <a:spcPts val="400"/>
              </a:spcBef>
              <a:spcAft>
                <a:spcPts val="0"/>
              </a:spcAft>
              <a:buClr>
                <a:schemeClr val="accent2"/>
              </a:buClr>
              <a:buSzPts val="2340"/>
              <a:buFont typeface="Rockwell"/>
              <a:buChar char="•"/>
              <a:defRPr b="0" i="0" sz="2600" u="none" cap="none" strike="noStrike">
                <a:solidFill>
                  <a:schemeClr val="lt1"/>
                </a:solidFill>
                <a:latin typeface="Rockwell"/>
                <a:ea typeface="Rockwell"/>
                <a:cs typeface="Rockwell"/>
                <a:sym typeface="Rockwell"/>
              </a:defRPr>
            </a:lvl2pPr>
            <a:lvl3pPr indent="-374650" lvl="2" marL="1371600" marR="0" rtl="0" algn="l">
              <a:spcBef>
                <a:spcPts val="400"/>
              </a:spcBef>
              <a:spcAft>
                <a:spcPts val="0"/>
              </a:spcAft>
              <a:buClr>
                <a:schemeClr val="accent3"/>
              </a:buClr>
              <a:buSzPts val="2300"/>
              <a:buFont typeface="Noto Sans Symbols"/>
              <a:buChar char="●"/>
              <a:defRPr b="0" i="0" sz="2300" u="none" cap="none" strike="noStrike">
                <a:solidFill>
                  <a:schemeClr val="lt1"/>
                </a:solidFill>
                <a:latin typeface="Rockwell"/>
                <a:ea typeface="Rockwell"/>
                <a:cs typeface="Rockwell"/>
                <a:sym typeface="Rockwell"/>
              </a:defRPr>
            </a:lvl3pPr>
            <a:lvl4pPr indent="-355600" lvl="3" marL="1828800" marR="0" rtl="0" algn="l">
              <a:spcBef>
                <a:spcPts val="400"/>
              </a:spcBef>
              <a:spcAft>
                <a:spcPts val="0"/>
              </a:spcAft>
              <a:buClr>
                <a:schemeClr val="accent3"/>
              </a:buClr>
              <a:buSzPts val="2000"/>
              <a:buFont typeface="Noto Sans Symbols"/>
              <a:buChar char="●"/>
              <a:defRPr b="0" i="0" sz="2000" u="none" cap="none" strike="noStrike">
                <a:solidFill>
                  <a:schemeClr val="lt1"/>
                </a:solidFill>
                <a:latin typeface="Rockwell"/>
                <a:ea typeface="Rockwell"/>
                <a:cs typeface="Rockwell"/>
                <a:sym typeface="Rockwell"/>
              </a:defRPr>
            </a:lvl4pPr>
            <a:lvl5pPr indent="-349250" lvl="4" marL="2286000" marR="0" rtl="0" algn="l">
              <a:spcBef>
                <a:spcPts val="400"/>
              </a:spcBef>
              <a:spcAft>
                <a:spcPts val="0"/>
              </a:spcAft>
              <a:buClr>
                <a:schemeClr val="accent3"/>
              </a:buClr>
              <a:buSzPts val="1900"/>
              <a:buFont typeface="Noto Sans Symbols"/>
              <a:buChar char="●"/>
              <a:defRPr b="0" i="0" sz="1900" u="none" cap="none" strike="noStrike">
                <a:solidFill>
                  <a:schemeClr val="lt1"/>
                </a:solidFill>
                <a:latin typeface="Rockwell"/>
                <a:ea typeface="Rockwell"/>
                <a:cs typeface="Rockwell"/>
                <a:sym typeface="Rockwell"/>
              </a:defRPr>
            </a:lvl5pPr>
            <a:lvl6pPr indent="-342900" lvl="5" marL="2743200" marR="0" rtl="0" algn="l">
              <a:spcBef>
                <a:spcPts val="400"/>
              </a:spcBef>
              <a:spcAft>
                <a:spcPts val="0"/>
              </a:spcAft>
              <a:buClr>
                <a:schemeClr val="accent4"/>
              </a:buClr>
              <a:buSzPts val="1800"/>
              <a:buFont typeface="Noto Sans Symbols"/>
              <a:buChar char="●"/>
              <a:defRPr b="0" i="0" sz="1800" u="none" cap="none" strike="noStrike">
                <a:solidFill>
                  <a:schemeClr val="lt1"/>
                </a:solidFill>
                <a:latin typeface="Rockwell"/>
                <a:ea typeface="Rockwell"/>
                <a:cs typeface="Rockwell"/>
                <a:sym typeface="Rockwell"/>
              </a:defRPr>
            </a:lvl6pPr>
            <a:lvl7pPr indent="-330200" lvl="6" marL="32004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7pPr>
            <a:lvl8pPr indent="-330200" lvl="7" marL="36576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8pPr>
            <a:lvl9pPr indent="-330200" lvl="8" marL="4114800" marR="0" rtl="0" algn="l">
              <a:spcBef>
                <a:spcPts val="400"/>
              </a:spcBef>
              <a:spcAft>
                <a:spcPts val="0"/>
              </a:spcAft>
              <a:buClr>
                <a:schemeClr val="accent4"/>
              </a:buClr>
              <a:buSzPts val="1600"/>
              <a:buFont typeface="Noto Sans Symbols"/>
              <a:buChar char="●"/>
              <a:defRPr b="0" i="0" sz="1600" u="none" cap="none" strike="noStrike">
                <a:solidFill>
                  <a:schemeClr val="lt1"/>
                </a:solidFill>
                <a:latin typeface="Rockwell"/>
                <a:ea typeface="Rockwell"/>
                <a:cs typeface="Rockwell"/>
                <a:sym typeface="Rockwel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youtube.com/watch?v=qPix_X-9t7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boundless.com/physiology/definition/muscle-spindle/" TargetMode="External"/><Relationship Id="rId4" Type="http://schemas.openxmlformats.org/officeDocument/2006/relationships/hyperlink" Target="https://www.boundless.com/physiology/definition/golgi-tendon-organ/" TargetMode="External"/><Relationship Id="rId5" Type="http://schemas.openxmlformats.org/officeDocument/2006/relationships/hyperlink" Target="https://www.boundless.com/physiology/definition/tendon/" TargetMode="External"/><Relationship Id="rId6" Type="http://schemas.openxmlformats.org/officeDocument/2006/relationships/hyperlink" Target="https://www.boundless.com/physiology/definition/cutaneous/" TargetMode="External"/><Relationship Id="rId7" Type="http://schemas.openxmlformats.org/officeDocument/2006/relationships/hyperlink" Target="https://www.boundless.com/physiology/definition/pressure-55e1c327-bd4f-4af0-b6da-5cfde64d4078/" TargetMode="External"/><Relationship Id="rId8" Type="http://schemas.openxmlformats.org/officeDocument/2006/relationships/hyperlink" Target="https://www.boundless.com/physiology/definition/motor-neuro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youtu.be/QY9NTVh-Awo" TargetMode="External"/><Relationship Id="rId4" Type="http://schemas.openxmlformats.org/officeDocument/2006/relationships/hyperlink" Target="https://youtu.be/qPix_X-9t7E" TargetMode="External"/><Relationship Id="rId5" Type="http://schemas.openxmlformats.org/officeDocument/2006/relationships/hyperlink" Target="https://youtu.be/OZG8M_ldA1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ww.youtube.com/watch?v=6XtPzcXAqBc"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
          <p:cNvSpPr txBox="1"/>
          <p:nvPr>
            <p:ph type="ctrTitle"/>
          </p:nvPr>
        </p:nvSpPr>
        <p:spPr>
          <a:xfrm>
            <a:off x="464234" y="381001"/>
            <a:ext cx="8229600" cy="2209800"/>
          </a:xfrm>
          <a:prstGeom prst="rect">
            <a:avLst/>
          </a:prstGeom>
          <a:noFill/>
          <a:ln>
            <a:noFill/>
          </a:ln>
        </p:spPr>
        <p:txBody>
          <a:bodyPr anchorCtr="0" anchor="b" bIns="45700" lIns="45700" spcFirstLastPara="1" rIns="228600" wrap="square" tIns="45700">
            <a:normAutofit/>
          </a:bodyPr>
          <a:lstStyle/>
          <a:p>
            <a:pPr indent="0" lvl="0" marL="0" rtl="0" algn="r">
              <a:spcBef>
                <a:spcPts val="0"/>
              </a:spcBef>
              <a:spcAft>
                <a:spcPts val="0"/>
              </a:spcAft>
              <a:buClr>
                <a:srgbClr val="ADE1FF"/>
              </a:buClr>
              <a:buSzPts val="4800"/>
              <a:buFont typeface="Rockwell"/>
              <a:buNone/>
            </a:pPr>
            <a:r>
              <a:rPr lang="en-CA"/>
              <a:t>Cranial Nerves &amp; Spinal  Nerves</a:t>
            </a:r>
            <a:endParaRPr/>
          </a:p>
        </p:txBody>
      </p:sp>
      <p:sp>
        <p:nvSpPr>
          <p:cNvPr id="94" name="Google Shape;94;p1"/>
          <p:cNvSpPr txBox="1"/>
          <p:nvPr/>
        </p:nvSpPr>
        <p:spPr>
          <a:xfrm>
            <a:off x="1342950" y="3169375"/>
            <a:ext cx="67326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1700" u="sng">
                <a:solidFill>
                  <a:schemeClr val="hlink"/>
                </a:solidFill>
                <a:latin typeface="Rockwell"/>
                <a:ea typeface="Rockwell"/>
                <a:cs typeface="Rockwell"/>
                <a:sym typeface="Rockwell"/>
                <a:hlinkClick r:id="rId3"/>
              </a:rPr>
              <a:t>https://www.youtube.com/watch?v=qPix_X-9t7E</a:t>
            </a:r>
            <a:endParaRPr sz="1700">
              <a:latin typeface="Rockwell"/>
              <a:ea typeface="Rockwell"/>
              <a:cs typeface="Rockwell"/>
              <a:sym typeface="Rockwell"/>
            </a:endParaRPr>
          </a:p>
          <a:p>
            <a:pPr indent="0" lvl="0" marL="0" rtl="0" algn="ctr">
              <a:spcBef>
                <a:spcPts val="0"/>
              </a:spcBef>
              <a:spcAft>
                <a:spcPts val="0"/>
              </a:spcAft>
              <a:buNone/>
            </a:pPr>
            <a:r>
              <a:rPr lang="en-CA" sz="1700">
                <a:latin typeface="Rockwell"/>
                <a:ea typeface="Rockwell"/>
                <a:cs typeface="Rockwell"/>
                <a:sym typeface="Rockwell"/>
              </a:rPr>
              <a:t>CRASH COURSE</a:t>
            </a:r>
            <a:endParaRPr sz="1700">
              <a:latin typeface="Rockwell"/>
              <a:ea typeface="Rockwell"/>
              <a:cs typeface="Rockwell"/>
              <a:sym typeface="Rockwe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Peripheral and Central Nervous System </a:t>
            </a:r>
            <a:endParaRPr/>
          </a:p>
        </p:txBody>
      </p:sp>
      <p:sp>
        <p:nvSpPr>
          <p:cNvPr id="100" name="Google Shape;100;p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Peripheral  nervous system – includes all the nerves that lie outside the spinal cord and the brain</a:t>
            </a:r>
            <a:endParaRPr/>
          </a:p>
          <a:p>
            <a:pPr indent="-228600" lvl="1" marL="640080" rtl="0" algn="l">
              <a:spcBef>
                <a:spcPts val="400"/>
              </a:spcBef>
              <a:spcAft>
                <a:spcPts val="0"/>
              </a:spcAft>
              <a:buSzPts val="2340"/>
              <a:buFont typeface="Rockwell"/>
              <a:buChar char="•"/>
            </a:pPr>
            <a:r>
              <a:rPr lang="en-CA"/>
              <a:t>The PNS Carry information to and from the central nervous system</a:t>
            </a:r>
            <a:endParaRPr/>
          </a:p>
          <a:p>
            <a:pPr indent="-292100" lvl="0" marL="292100" rtl="0" algn="l">
              <a:spcBef>
                <a:spcPts val="0"/>
              </a:spcBef>
              <a:spcAft>
                <a:spcPts val="0"/>
              </a:spcAft>
              <a:buSzPts val="2240"/>
              <a:buChar char="⦿"/>
            </a:pPr>
            <a:r>
              <a:rPr lang="en-CA"/>
              <a:t>Central Nervous System – Consists of  nerves and nervous tissue within the Brain and Spinal Cord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Sensory Nerves</a:t>
            </a:r>
            <a:endParaRPr/>
          </a:p>
        </p:txBody>
      </p:sp>
      <p:sp>
        <p:nvSpPr>
          <p:cNvPr id="106" name="Google Shape;106;p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Sensory Nerve - a </a:t>
            </a:r>
            <a:r>
              <a:rPr b="1" lang="en-CA"/>
              <a:t>nerve</a:t>
            </a:r>
            <a:r>
              <a:rPr lang="en-CA"/>
              <a:t> that passes impulses from receptors toward or to the central nervous system. AKA an Afferent Nerve.</a:t>
            </a:r>
            <a:endParaRPr/>
          </a:p>
          <a:p>
            <a:pPr indent="-228600" lvl="1" marL="640080" rtl="0" algn="l">
              <a:spcBef>
                <a:spcPts val="400"/>
              </a:spcBef>
              <a:spcAft>
                <a:spcPts val="0"/>
              </a:spcAft>
              <a:buSzPts val="2340"/>
              <a:buFont typeface="Rockwell"/>
              <a:buChar char="•"/>
            </a:pPr>
            <a:r>
              <a:rPr lang="en-CA"/>
              <a:t>Individual nerve fibers vary widely in diameter and also may be myelinated or unmyelinated. Myelin in the peripheral nervous system derives from Schwann cells, and the distance between nodes of Ranvier determines the conduction rate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Sensory Nerves Continued</a:t>
            </a:r>
            <a:endParaRPr/>
          </a:p>
        </p:txBody>
      </p:sp>
      <p:sp>
        <p:nvSpPr>
          <p:cNvPr id="112" name="Google Shape;112;p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Sensory neurons are somewhat unique, having an axon that extends to the periphery and another axon that extends into the central nervous system via the dorsal root . The cell body of this neuron is located in the dorsal root ganglion or one of the sensory ganglia of sensory cranial nerves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Sensory Nerves Continued</a:t>
            </a:r>
            <a:endParaRPr/>
          </a:p>
        </p:txBody>
      </p:sp>
      <p:sp>
        <p:nvSpPr>
          <p:cNvPr id="118" name="Google Shape;118;p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Before a sensory signal can be relayed to the nervous system it must be transduced into an electrical signal in a nerve fiber. This involves a process of opening ion channels in the membrane in response to mechanical deformation, temperature or, in the case of nociceptive fibers, signals released from damaged tissue. Many receptors become less sensitive with continued stimuli and this is termed adaptation. This adaptation may be rapid or slow, with rapidly adapting receptors being specialized for detecting changing signals.</a:t>
            </a:r>
            <a:endParaRPr/>
          </a:p>
          <a:p>
            <a:pPr indent="-171196" lvl="0" marL="292100" rtl="0" algn="l">
              <a:spcBef>
                <a:spcPts val="0"/>
              </a:spcBef>
              <a:spcAft>
                <a:spcPts val="0"/>
              </a:spcAft>
              <a:buSzPct val="70000"/>
              <a:buNone/>
            </a:pPr>
            <a:r>
              <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Sensory Nerves Continued</a:t>
            </a:r>
            <a:endParaRPr/>
          </a:p>
        </p:txBody>
      </p:sp>
      <p:sp>
        <p:nvSpPr>
          <p:cNvPr id="124" name="Google Shape;124;p6"/>
          <p:cNvSpPr txBox="1"/>
          <p:nvPr>
            <p:ph idx="1" type="body"/>
          </p:nvPr>
        </p:nvSpPr>
        <p:spPr>
          <a:xfrm>
            <a:off x="457200" y="1646236"/>
            <a:ext cx="8229600" cy="5211764"/>
          </a:xfrm>
          <a:prstGeom prst="rect">
            <a:avLst/>
          </a:prstGeom>
          <a:noFill/>
          <a:ln>
            <a:noFill/>
          </a:ln>
        </p:spPr>
        <p:txBody>
          <a:bodyPr anchorCtr="0" anchor="t" bIns="45700" lIns="91425" spcFirstLastPara="1" rIns="91425" wrap="square" tIns="45700">
            <a:normAutofit fontScale="62500" lnSpcReduction="10000"/>
          </a:bodyPr>
          <a:lstStyle/>
          <a:p>
            <a:pPr indent="-281432" lvl="0" marL="292100" rtl="0" algn="l">
              <a:spcBef>
                <a:spcPts val="0"/>
              </a:spcBef>
              <a:spcAft>
                <a:spcPts val="0"/>
              </a:spcAft>
              <a:buSzPct val="70000"/>
              <a:buChar char="⦿"/>
            </a:pPr>
            <a:r>
              <a:rPr lang="en-CA"/>
              <a:t>There are several structural types of receptors in the skin. These fall into the category of encapsulated or non-encapsulated receptors. The non-encapsulated endings include free nerve endings, which are simply the peripheral end of the sensory axon. These mostly respond to noxious (pain) and thermal stimuli. There are some specialized free nerve endings around hairs that respond to very light touch and also free nerve endings that contact special skin cells, called Merkle's cells. These Merckle's cells (discs) are specialized cells that release transmitter onto peripheral sensory nerve terminals. The encapsulated endings include Meisner's corpuscles, Pacinian corpuscles and Ruffini endings. The capsules that surround encapsulated endings change the response characteristics of the nerves. Most encapsulated receptors are for touch, but the Pacinian corpuscles are very rapidly adapting and therefore are </a:t>
            </a:r>
            <a:r>
              <a:rPr lang="en-CA"/>
              <a:t>specialized</a:t>
            </a:r>
            <a:r>
              <a:rPr lang="en-CA"/>
              <a:t> to detect vibration. Ultimately, the intensity of the stimulus is encoded by the relative frequency of action potential generation in the sensory axon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Motor Nerves</a:t>
            </a:r>
            <a:endParaRPr/>
          </a:p>
        </p:txBody>
      </p:sp>
      <p:sp>
        <p:nvSpPr>
          <p:cNvPr id="130" name="Google Shape;130;p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81432" lvl="0" marL="292100" rtl="0" algn="l">
              <a:spcBef>
                <a:spcPts val="0"/>
              </a:spcBef>
              <a:spcAft>
                <a:spcPts val="0"/>
              </a:spcAft>
              <a:buSzPct val="70000"/>
              <a:buChar char="⦿"/>
            </a:pPr>
            <a:r>
              <a:rPr lang="en-CA"/>
              <a:t>There are three types of motor nerves. </a:t>
            </a:r>
            <a:endParaRPr/>
          </a:p>
          <a:p>
            <a:pPr indent="-281432" lvl="0" marL="292100" rtl="0" algn="l">
              <a:spcBef>
                <a:spcPts val="0"/>
              </a:spcBef>
              <a:spcAft>
                <a:spcPts val="0"/>
              </a:spcAft>
              <a:buSzPct val="70000"/>
              <a:buChar char="⦿"/>
            </a:pPr>
            <a:r>
              <a:rPr lang="en-CA"/>
              <a:t>Somatic motor nerves control skeletal muscles, which cause movement. </a:t>
            </a:r>
            <a:endParaRPr/>
          </a:p>
          <a:p>
            <a:pPr indent="-281432" lvl="0" marL="292100" rtl="0" algn="l">
              <a:spcBef>
                <a:spcPts val="0"/>
              </a:spcBef>
              <a:spcAft>
                <a:spcPts val="0"/>
              </a:spcAft>
              <a:buSzPct val="70000"/>
              <a:buChar char="⦿"/>
            </a:pPr>
            <a:r>
              <a:rPr lang="en-CA"/>
              <a:t>Special visceral motor nerves control muscles in the face and neck. </a:t>
            </a:r>
            <a:endParaRPr/>
          </a:p>
          <a:p>
            <a:pPr indent="-281432" lvl="0" marL="292100" rtl="0" algn="l">
              <a:spcBef>
                <a:spcPts val="0"/>
              </a:spcBef>
              <a:spcAft>
                <a:spcPts val="0"/>
              </a:spcAft>
              <a:buSzPct val="70000"/>
              <a:buChar char="⦿"/>
            </a:pPr>
            <a:r>
              <a:rPr lang="en-CA"/>
              <a:t>General visceral motor nerves control the smooth muscles that lack voluntary control, such as the heart. Another term for a motor nerve is "motor neuron." Motor nerves work by sending chemicals, known as neurotransmitters, across a gap between the nerve and the muscle. The neurotransmitters bind to receptors in the muscle fiber and trigger movement. AKA Efferent Nerves</a:t>
            </a:r>
            <a:endParaRPr/>
          </a:p>
          <a:p>
            <a:pPr indent="-292100" lvl="0" marL="292100" rtl="0" algn="l">
              <a:spcBef>
                <a:spcPts val="0"/>
              </a:spcBef>
              <a:spcAft>
                <a:spcPts val="0"/>
              </a:spcAft>
              <a:buSzPct val="7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Mixed Nerves</a:t>
            </a:r>
            <a:endParaRPr/>
          </a:p>
        </p:txBody>
      </p:sp>
      <p:sp>
        <p:nvSpPr>
          <p:cNvPr id="136" name="Google Shape;136;p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 </a:t>
            </a:r>
            <a:r>
              <a:rPr b="1" lang="en-CA"/>
              <a:t>Mixed nerves</a:t>
            </a:r>
            <a:r>
              <a:rPr lang="en-CA"/>
              <a:t> contain both afferent and efferent axons, and thus conduct both incoming sensory information and outgoing muscle commands in the same bundle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Classifications of Peripheral nerves</a:t>
            </a:r>
            <a:endParaRPr/>
          </a:p>
        </p:txBody>
      </p:sp>
      <p:sp>
        <p:nvSpPr>
          <p:cNvPr id="142" name="Google Shape;142;p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Peripheral nerve fibers are grouped based on the diameter, signal conduction velocity, and myelination state of the axons. These classifications apply to both sensory and motor fibers. Fibers of the A group have a large diameter, high conduction velocity, and are myelinated. </a:t>
            </a:r>
            <a:endParaRPr/>
          </a:p>
          <a:p>
            <a:pPr indent="-292100" lvl="0" marL="292100" rtl="0" algn="l">
              <a:spcBef>
                <a:spcPts val="0"/>
              </a:spcBef>
              <a:spcAft>
                <a:spcPts val="0"/>
              </a:spcAft>
              <a:buSzPct val="70000"/>
              <a:buChar char="⦿"/>
            </a:pPr>
            <a:r>
              <a:rPr lang="en-CA"/>
              <a:t>The A group is further subdivided into four types (A-alpha, A-beta, A-delta, and A-gamma fibers) based on the information carried by the fibers and the tissues they innervate.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A Fibers</a:t>
            </a:r>
            <a:endParaRPr/>
          </a:p>
        </p:txBody>
      </p:sp>
      <p:sp>
        <p:nvSpPr>
          <p:cNvPr id="148" name="Google Shape;148;p1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A-alpha fibers are the primary receptors of the </a:t>
            </a:r>
            <a:r>
              <a:rPr lang="en-CA" u="sng">
                <a:solidFill>
                  <a:schemeClr val="hlink"/>
                </a:solidFill>
                <a:hlinkClick r:id="rId3"/>
              </a:rPr>
              <a:t>muscle spindle</a:t>
            </a:r>
            <a:r>
              <a:rPr lang="en-CA"/>
              <a:t> and </a:t>
            </a:r>
            <a:r>
              <a:rPr lang="en-CA" u="sng">
                <a:solidFill>
                  <a:schemeClr val="hlink"/>
                </a:solidFill>
                <a:hlinkClick r:id="rId4"/>
              </a:rPr>
              <a:t>golgi </a:t>
            </a:r>
            <a:r>
              <a:rPr lang="en-CA" u="sng">
                <a:solidFill>
                  <a:schemeClr val="hlink"/>
                </a:solidFill>
                <a:hlinkClick r:id="rId5"/>
              </a:rPr>
              <a:t>tendon</a:t>
            </a:r>
            <a:r>
              <a:rPr lang="en-CA"/>
              <a:t>organ. </a:t>
            </a:r>
            <a:endParaRPr/>
          </a:p>
          <a:p>
            <a:pPr indent="-292100" lvl="0" marL="292100" rtl="0" algn="l">
              <a:spcBef>
                <a:spcPts val="0"/>
              </a:spcBef>
              <a:spcAft>
                <a:spcPts val="0"/>
              </a:spcAft>
              <a:buSzPct val="70000"/>
              <a:buChar char="⦿"/>
            </a:pPr>
            <a:r>
              <a:rPr lang="en-CA"/>
              <a:t>A-beta fibers act as secondary receptors of the muscle spindle and contribute to </a:t>
            </a:r>
            <a:r>
              <a:rPr lang="en-CA" u="sng">
                <a:solidFill>
                  <a:schemeClr val="hlink"/>
                </a:solidFill>
                <a:hlinkClick r:id="rId6"/>
              </a:rPr>
              <a:t>cutaneous</a:t>
            </a:r>
            <a:r>
              <a:rPr lang="en-CA"/>
              <a:t> mechanoreceptors. </a:t>
            </a:r>
            <a:endParaRPr/>
          </a:p>
          <a:p>
            <a:pPr indent="-292100" lvl="0" marL="292100" rtl="0" algn="l">
              <a:spcBef>
                <a:spcPts val="0"/>
              </a:spcBef>
              <a:spcAft>
                <a:spcPts val="0"/>
              </a:spcAft>
              <a:buSzPct val="70000"/>
              <a:buChar char="⦿"/>
            </a:pPr>
            <a:r>
              <a:rPr lang="en-CA"/>
              <a:t>A-delta fibers are free nerve endings that conduct painful stimuli related to </a:t>
            </a:r>
            <a:r>
              <a:rPr lang="en-CA" u="sng">
                <a:solidFill>
                  <a:schemeClr val="hlink"/>
                </a:solidFill>
                <a:hlinkClick r:id="rId7"/>
              </a:rPr>
              <a:t>pressure</a:t>
            </a:r>
            <a:r>
              <a:rPr lang="en-CA"/>
              <a:t> and temperature.</a:t>
            </a:r>
            <a:endParaRPr/>
          </a:p>
          <a:p>
            <a:pPr indent="-292100" lvl="0" marL="292100" rtl="0" algn="l">
              <a:spcBef>
                <a:spcPts val="0"/>
              </a:spcBef>
              <a:spcAft>
                <a:spcPts val="0"/>
              </a:spcAft>
              <a:buSzPct val="70000"/>
              <a:buChar char="⦿"/>
            </a:pPr>
            <a:r>
              <a:rPr lang="en-CA"/>
              <a:t>A-gamma fibers are typically </a:t>
            </a:r>
            <a:r>
              <a:rPr lang="en-CA" u="sng">
                <a:solidFill>
                  <a:schemeClr val="hlink"/>
                </a:solidFill>
                <a:hlinkClick r:id="rId8"/>
              </a:rPr>
              <a:t>motor neurons</a:t>
            </a:r>
            <a:r>
              <a:rPr lang="en-CA"/>
              <a:t> that control the intrinsic activation of the muscle spindle.</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B and C Fibers</a:t>
            </a:r>
            <a:endParaRPr/>
          </a:p>
        </p:txBody>
      </p:sp>
      <p:sp>
        <p:nvSpPr>
          <p:cNvPr id="154" name="Google Shape;154;p1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lnSpcReduction="10000"/>
          </a:bodyPr>
          <a:lstStyle/>
          <a:p>
            <a:pPr indent="-292100" lvl="0" marL="292100" rtl="0" algn="l">
              <a:spcBef>
                <a:spcPts val="0"/>
              </a:spcBef>
              <a:spcAft>
                <a:spcPts val="0"/>
              </a:spcAft>
              <a:buSzPts val="2240"/>
              <a:buChar char="⦿"/>
            </a:pPr>
            <a:r>
              <a:rPr lang="en-CA"/>
              <a:t>Fibers of the B group are myelinated with a small diameter and have a low conduction velocity. The primary role of B fibers is to  transmit autonomic information</a:t>
            </a:r>
            <a:endParaRPr/>
          </a:p>
          <a:p>
            <a:pPr indent="-292100" lvl="0" marL="292100" rtl="0" algn="l">
              <a:spcBef>
                <a:spcPts val="0"/>
              </a:spcBef>
              <a:spcAft>
                <a:spcPts val="0"/>
              </a:spcAft>
              <a:buSzPts val="2240"/>
              <a:buChar char="⦿"/>
            </a:pPr>
            <a:r>
              <a:rPr lang="en-CA"/>
              <a:t>Fibers of the C group are unmyelinated, have a small diameter, and low conduction velocity. The lack of myelination in the C group is the primary cause of their slow conduction velocity.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 Fibers Continued</a:t>
            </a:r>
            <a:endParaRPr/>
          </a:p>
        </p:txBody>
      </p:sp>
      <p:sp>
        <p:nvSpPr>
          <p:cNvPr id="160" name="Google Shape;160;p1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C fiber axons are grouped together into what is known as Remak bundles. These occur when an unmyelinated Schwann cell bundles the axons close together by surrounding them. The Schwann cell keeps them from touching each other by squeezing its cytoplasm between the axons. </a:t>
            </a:r>
            <a:endParaRPr/>
          </a:p>
          <a:p>
            <a:pPr indent="-292100" lvl="0" marL="292100" rtl="0" algn="l">
              <a:spcBef>
                <a:spcPts val="0"/>
              </a:spcBef>
              <a:spcAft>
                <a:spcPts val="0"/>
              </a:spcAft>
              <a:buSzPct val="70000"/>
              <a:buChar char="⦿"/>
            </a:pPr>
            <a:r>
              <a:rPr lang="en-CA"/>
              <a:t>C fibers are considered polymodal because they can often respond to combinations of thermal, mechanical, and chemical stimuli.</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Pain Sensation </a:t>
            </a:r>
            <a:endParaRPr/>
          </a:p>
        </p:txBody>
      </p:sp>
      <p:sp>
        <p:nvSpPr>
          <p:cNvPr id="166" name="Google Shape;166;p13"/>
          <p:cNvSpPr txBox="1"/>
          <p:nvPr>
            <p:ph idx="1" type="body"/>
          </p:nvPr>
        </p:nvSpPr>
        <p:spPr>
          <a:xfrm>
            <a:off x="457200" y="1646236"/>
            <a:ext cx="8229600" cy="5211764"/>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A-delta and C fibers both contribute to the detection of diverse painful stimuli. Because of their higher conduction velocity, A-delta fibers are responsible for the sensation of a sharp, initial pain and respond to a weaker intensity of stimulus. </a:t>
            </a:r>
            <a:endParaRPr/>
          </a:p>
          <a:p>
            <a:pPr indent="-292100" lvl="0" marL="292100" rtl="0" algn="l">
              <a:spcBef>
                <a:spcPts val="0"/>
              </a:spcBef>
              <a:spcAft>
                <a:spcPts val="0"/>
              </a:spcAft>
              <a:buSzPct val="70000"/>
              <a:buChar char="⦿"/>
            </a:pPr>
            <a:r>
              <a:rPr lang="en-CA"/>
              <a:t>These nerve fibers are associated with acute pain and therefore constitute the afferent portion of the reflex arc that results in pulling away from noxious stimuli.  An example is the retraction or your hand from a hot stove. Slowly conducting, unmyelinated C fibers, by contrast, carry slow, longer-lasting pain sensations.</a:t>
            </a:r>
            <a:endParaRPr/>
          </a:p>
          <a:p>
            <a:pPr indent="-292100" lvl="0" marL="292100" rtl="0" algn="l">
              <a:spcBef>
                <a:spcPts val="0"/>
              </a:spcBef>
              <a:spcAft>
                <a:spcPts val="0"/>
              </a:spcAft>
              <a:buSzPct val="70000"/>
              <a:buNone/>
            </a:pPr>
            <a:br>
              <a:rPr lang="en-CA"/>
            </a:b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Crash course Nervous system Videos</a:t>
            </a:r>
            <a:endParaRPr/>
          </a:p>
        </p:txBody>
      </p:sp>
      <p:sp>
        <p:nvSpPr>
          <p:cNvPr id="172" name="Google Shape;172;p1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u="sng">
                <a:solidFill>
                  <a:schemeClr val="hlink"/>
                </a:solidFill>
                <a:hlinkClick r:id="rId3"/>
              </a:rPr>
              <a:t>https://youtu.be/QY9NTVh-Awo</a:t>
            </a:r>
            <a:r>
              <a:rPr lang="en-CA"/>
              <a:t> 3</a:t>
            </a:r>
            <a:endParaRPr/>
          </a:p>
          <a:p>
            <a:pPr indent="-292100" lvl="0" marL="292100" rtl="0" algn="l">
              <a:spcBef>
                <a:spcPts val="0"/>
              </a:spcBef>
              <a:spcAft>
                <a:spcPts val="0"/>
              </a:spcAft>
              <a:buSzPts val="2240"/>
              <a:buChar char="⦿"/>
            </a:pPr>
            <a:r>
              <a:rPr lang="en-CA" u="sng">
                <a:solidFill>
                  <a:schemeClr val="hlink"/>
                </a:solidFill>
                <a:hlinkClick r:id="rId4"/>
              </a:rPr>
              <a:t>https://youtu.be/qPix_X-9t7E</a:t>
            </a:r>
            <a:r>
              <a:rPr lang="en-CA"/>
              <a:t> 1</a:t>
            </a:r>
            <a:endParaRPr/>
          </a:p>
          <a:p>
            <a:pPr indent="-292100" lvl="0" marL="292100" rtl="0" algn="l">
              <a:spcBef>
                <a:spcPts val="0"/>
              </a:spcBef>
              <a:spcAft>
                <a:spcPts val="0"/>
              </a:spcAft>
              <a:buSzPts val="2240"/>
              <a:buChar char="⦿"/>
            </a:pPr>
            <a:r>
              <a:rPr lang="en-CA" u="sng">
                <a:solidFill>
                  <a:schemeClr val="hlink"/>
                </a:solidFill>
                <a:hlinkClick r:id="rId5"/>
              </a:rPr>
              <a:t>https://youtu.be/OZG8M_ldA1M</a:t>
            </a:r>
            <a:r>
              <a:rPr lang="en-CA"/>
              <a:t> 2</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Cranial Nerves</a:t>
            </a:r>
            <a:endParaRPr/>
          </a:p>
        </p:txBody>
      </p:sp>
      <p:graphicFrame>
        <p:nvGraphicFramePr>
          <p:cNvPr id="178" name="Google Shape;178;p16"/>
          <p:cNvGraphicFramePr/>
          <p:nvPr/>
        </p:nvGraphicFramePr>
        <p:xfrm>
          <a:off x="457200" y="1646238"/>
          <a:ext cx="3000000" cy="3000000"/>
        </p:xfrm>
        <a:graphic>
          <a:graphicData uri="http://schemas.openxmlformats.org/drawingml/2006/table">
            <a:tbl>
              <a:tblPr bandRow="1" firstRow="1">
                <a:noFill/>
                <a:tableStyleId>{40FD2359-DD58-432B-BB4A-EB3655D95F4F}</a:tableStyleId>
              </a:tblPr>
              <a:tblGrid>
                <a:gridCol w="2667000"/>
                <a:gridCol w="2667000"/>
                <a:gridCol w="2667000"/>
              </a:tblGrid>
              <a:tr h="370850">
                <a:tc>
                  <a:txBody>
                    <a:bodyPr/>
                    <a:lstStyle/>
                    <a:p>
                      <a:pPr indent="0" lvl="0" marL="0" marR="0" rtl="0" algn="l">
                        <a:spcBef>
                          <a:spcPts val="0"/>
                        </a:spcBef>
                        <a:spcAft>
                          <a:spcPts val="0"/>
                        </a:spcAft>
                        <a:buNone/>
                      </a:pPr>
                      <a:r>
                        <a:rPr lang="en-CA" sz="1800" u="none" cap="none" strike="noStrike"/>
                        <a:t> Number</a:t>
                      </a:r>
                      <a:endParaRPr sz="1800"/>
                    </a:p>
                  </a:txBody>
                  <a:tcPr marT="45725" marB="45725" marR="91450" marL="91450"/>
                </a:tc>
                <a:tc>
                  <a:txBody>
                    <a:bodyPr/>
                    <a:lstStyle/>
                    <a:p>
                      <a:pPr indent="0" lvl="0" marL="0" marR="0" rtl="0" algn="l">
                        <a:spcBef>
                          <a:spcPts val="0"/>
                        </a:spcBef>
                        <a:spcAft>
                          <a:spcPts val="0"/>
                        </a:spcAft>
                        <a:buNone/>
                      </a:pPr>
                      <a:r>
                        <a:rPr lang="en-CA" sz="1800"/>
                        <a:t>Name</a:t>
                      </a:r>
                      <a:endParaRPr sz="1800"/>
                    </a:p>
                  </a:txBody>
                  <a:tcPr marT="45725" marB="45725" marR="91450" marL="91450"/>
                </a:tc>
                <a:tc>
                  <a:txBody>
                    <a:bodyPr/>
                    <a:lstStyle/>
                    <a:p>
                      <a:pPr indent="0" lvl="0" marL="0" marR="0" rtl="0" algn="l">
                        <a:spcBef>
                          <a:spcPts val="0"/>
                        </a:spcBef>
                        <a:spcAft>
                          <a:spcPts val="0"/>
                        </a:spcAft>
                        <a:buNone/>
                      </a:pPr>
                      <a:r>
                        <a:rPr lang="en-CA" sz="1800"/>
                        <a:t>Type</a:t>
                      </a:r>
                      <a:r>
                        <a:rPr lang="en-CA" sz="1800"/>
                        <a:t> of Nerve</a:t>
                      </a:r>
                      <a:endParaRPr sz="1800"/>
                    </a:p>
                  </a:txBody>
                  <a:tcPr marT="45725" marB="45725" marR="91450" marL="91450"/>
                </a:tc>
              </a:tr>
              <a:tr h="370850">
                <a:tc>
                  <a:txBody>
                    <a:bodyPr/>
                    <a:lstStyle/>
                    <a:p>
                      <a:pPr indent="0" lvl="0" marL="0" marR="0" rtl="0" algn="l">
                        <a:spcBef>
                          <a:spcPts val="0"/>
                        </a:spcBef>
                        <a:spcAft>
                          <a:spcPts val="0"/>
                        </a:spcAft>
                        <a:buNone/>
                      </a:pPr>
                      <a:r>
                        <a:rPr lang="en-CA" sz="1800"/>
                        <a:t>I</a:t>
                      </a:r>
                      <a:endParaRPr sz="1800"/>
                    </a:p>
                  </a:txBody>
                  <a:tcPr marT="45725" marB="45725" marR="91450" marL="91450"/>
                </a:tc>
                <a:tc>
                  <a:txBody>
                    <a:bodyPr/>
                    <a:lstStyle/>
                    <a:p>
                      <a:pPr indent="0" lvl="0" marL="0" marR="0" rtl="0" algn="l">
                        <a:spcBef>
                          <a:spcPts val="0"/>
                        </a:spcBef>
                        <a:spcAft>
                          <a:spcPts val="0"/>
                        </a:spcAft>
                        <a:buNone/>
                      </a:pPr>
                      <a:r>
                        <a:rPr lang="en-CA" sz="1800"/>
                        <a:t>Olfactory</a:t>
                      </a:r>
                      <a:endParaRPr sz="1800"/>
                    </a:p>
                  </a:txBody>
                  <a:tcPr marT="45725" marB="45725" marR="91450" marL="91450"/>
                </a:tc>
                <a:tc>
                  <a:txBody>
                    <a:bodyPr/>
                    <a:lstStyle/>
                    <a:p>
                      <a:pPr indent="0" lvl="0" marL="0" marR="0" rtl="0" algn="l">
                        <a:spcBef>
                          <a:spcPts val="0"/>
                        </a:spcBef>
                        <a:spcAft>
                          <a:spcPts val="0"/>
                        </a:spcAft>
                        <a:buNone/>
                      </a:pPr>
                      <a:r>
                        <a:rPr lang="en-CA" sz="1800"/>
                        <a:t>Sensory</a:t>
                      </a:r>
                      <a:endParaRPr sz="1800"/>
                    </a:p>
                  </a:txBody>
                  <a:tcPr marT="45725" marB="45725" marR="91450" marL="91450"/>
                </a:tc>
              </a:tr>
              <a:tr h="370850">
                <a:tc>
                  <a:txBody>
                    <a:bodyPr/>
                    <a:lstStyle/>
                    <a:p>
                      <a:pPr indent="0" lvl="0" marL="0" marR="0" rtl="0" algn="l">
                        <a:spcBef>
                          <a:spcPts val="0"/>
                        </a:spcBef>
                        <a:spcAft>
                          <a:spcPts val="0"/>
                        </a:spcAft>
                        <a:buNone/>
                      </a:pPr>
                      <a:r>
                        <a:rPr lang="en-CA" sz="1800"/>
                        <a:t>II</a:t>
                      </a:r>
                      <a:endParaRPr sz="1800"/>
                    </a:p>
                  </a:txBody>
                  <a:tcPr marT="45725" marB="45725" marR="91450" marL="91450"/>
                </a:tc>
                <a:tc>
                  <a:txBody>
                    <a:bodyPr/>
                    <a:lstStyle/>
                    <a:p>
                      <a:pPr indent="0" lvl="0" marL="0" marR="0" rtl="0" algn="l">
                        <a:spcBef>
                          <a:spcPts val="0"/>
                        </a:spcBef>
                        <a:spcAft>
                          <a:spcPts val="0"/>
                        </a:spcAft>
                        <a:buNone/>
                      </a:pPr>
                      <a:r>
                        <a:rPr lang="en-CA" sz="1800"/>
                        <a:t>Optic</a:t>
                      </a:r>
                      <a:endParaRPr sz="1800"/>
                    </a:p>
                  </a:txBody>
                  <a:tcPr marT="45725" marB="45725" marR="91450" marL="91450"/>
                </a:tc>
                <a:tc>
                  <a:txBody>
                    <a:bodyPr/>
                    <a:lstStyle/>
                    <a:p>
                      <a:pPr indent="0" lvl="0" marL="0" marR="0" rtl="0" algn="l">
                        <a:spcBef>
                          <a:spcPts val="0"/>
                        </a:spcBef>
                        <a:spcAft>
                          <a:spcPts val="0"/>
                        </a:spcAft>
                        <a:buNone/>
                      </a:pPr>
                      <a:r>
                        <a:rPr lang="en-CA" sz="1800"/>
                        <a:t>Sensory</a:t>
                      </a:r>
                      <a:endParaRPr sz="1800"/>
                    </a:p>
                  </a:txBody>
                  <a:tcPr marT="45725" marB="45725" marR="91450" marL="91450"/>
                </a:tc>
              </a:tr>
              <a:tr h="370850">
                <a:tc>
                  <a:txBody>
                    <a:bodyPr/>
                    <a:lstStyle/>
                    <a:p>
                      <a:pPr indent="0" lvl="0" marL="0" marR="0" rtl="0" algn="l">
                        <a:spcBef>
                          <a:spcPts val="0"/>
                        </a:spcBef>
                        <a:spcAft>
                          <a:spcPts val="0"/>
                        </a:spcAft>
                        <a:buNone/>
                      </a:pPr>
                      <a:r>
                        <a:rPr lang="en-CA" sz="1800"/>
                        <a:t>III</a:t>
                      </a:r>
                      <a:endParaRPr sz="1800"/>
                    </a:p>
                  </a:txBody>
                  <a:tcPr marT="45725" marB="45725" marR="91450" marL="91450"/>
                </a:tc>
                <a:tc>
                  <a:txBody>
                    <a:bodyPr/>
                    <a:lstStyle/>
                    <a:p>
                      <a:pPr indent="0" lvl="0" marL="0" marR="0" rtl="0" algn="l">
                        <a:spcBef>
                          <a:spcPts val="0"/>
                        </a:spcBef>
                        <a:spcAft>
                          <a:spcPts val="0"/>
                        </a:spcAft>
                        <a:buNone/>
                      </a:pPr>
                      <a:r>
                        <a:rPr lang="en-CA" sz="1800"/>
                        <a:t>Oculomotor</a:t>
                      </a:r>
                      <a:endParaRPr sz="1800"/>
                    </a:p>
                  </a:txBody>
                  <a:tcPr marT="45725" marB="45725" marR="91450" marL="91450"/>
                </a:tc>
                <a:tc>
                  <a:txBody>
                    <a:bodyPr/>
                    <a:lstStyle/>
                    <a:p>
                      <a:pPr indent="0" lvl="0" marL="0" marR="0" rtl="0" algn="l">
                        <a:spcBef>
                          <a:spcPts val="0"/>
                        </a:spcBef>
                        <a:spcAft>
                          <a:spcPts val="0"/>
                        </a:spcAft>
                        <a:buNone/>
                      </a:pPr>
                      <a:r>
                        <a:rPr lang="en-CA" sz="1800"/>
                        <a:t>motor</a:t>
                      </a:r>
                      <a:endParaRPr sz="1800"/>
                    </a:p>
                  </a:txBody>
                  <a:tcPr marT="45725" marB="45725" marR="91450" marL="91450"/>
                </a:tc>
              </a:tr>
              <a:tr h="370850">
                <a:tc>
                  <a:txBody>
                    <a:bodyPr/>
                    <a:lstStyle/>
                    <a:p>
                      <a:pPr indent="0" lvl="0" marL="0" marR="0" rtl="0" algn="l">
                        <a:spcBef>
                          <a:spcPts val="0"/>
                        </a:spcBef>
                        <a:spcAft>
                          <a:spcPts val="0"/>
                        </a:spcAft>
                        <a:buNone/>
                      </a:pPr>
                      <a:r>
                        <a:rPr lang="en-CA" sz="1800"/>
                        <a:t>IV</a:t>
                      </a:r>
                      <a:endParaRPr sz="1800"/>
                    </a:p>
                  </a:txBody>
                  <a:tcPr marT="45725" marB="45725" marR="91450" marL="91450"/>
                </a:tc>
                <a:tc>
                  <a:txBody>
                    <a:bodyPr/>
                    <a:lstStyle/>
                    <a:p>
                      <a:pPr indent="0" lvl="0" marL="0" marR="0" rtl="0" algn="l">
                        <a:spcBef>
                          <a:spcPts val="0"/>
                        </a:spcBef>
                        <a:spcAft>
                          <a:spcPts val="0"/>
                        </a:spcAft>
                        <a:buNone/>
                      </a:pPr>
                      <a:r>
                        <a:rPr lang="en-CA" sz="1800"/>
                        <a:t>Trochlear</a:t>
                      </a:r>
                      <a:endParaRPr sz="1800"/>
                    </a:p>
                  </a:txBody>
                  <a:tcPr marT="45725" marB="45725" marR="91450" marL="91450"/>
                </a:tc>
                <a:tc>
                  <a:txBody>
                    <a:bodyPr/>
                    <a:lstStyle/>
                    <a:p>
                      <a:pPr indent="0" lvl="0" marL="0" marR="0" rtl="0" algn="l">
                        <a:spcBef>
                          <a:spcPts val="0"/>
                        </a:spcBef>
                        <a:spcAft>
                          <a:spcPts val="0"/>
                        </a:spcAft>
                        <a:buNone/>
                      </a:pPr>
                      <a:r>
                        <a:rPr lang="en-CA" sz="1800"/>
                        <a:t>Motor</a:t>
                      </a:r>
                      <a:endParaRPr sz="1800"/>
                    </a:p>
                  </a:txBody>
                  <a:tcPr marT="45725" marB="45725" marR="91450" marL="91450"/>
                </a:tc>
              </a:tr>
              <a:tr h="370850">
                <a:tc>
                  <a:txBody>
                    <a:bodyPr/>
                    <a:lstStyle/>
                    <a:p>
                      <a:pPr indent="0" lvl="0" marL="0" marR="0" rtl="0" algn="l">
                        <a:spcBef>
                          <a:spcPts val="0"/>
                        </a:spcBef>
                        <a:spcAft>
                          <a:spcPts val="0"/>
                        </a:spcAft>
                        <a:buNone/>
                      </a:pPr>
                      <a:r>
                        <a:rPr lang="en-CA" sz="1800"/>
                        <a:t>V</a:t>
                      </a:r>
                      <a:endParaRPr sz="1800"/>
                    </a:p>
                  </a:txBody>
                  <a:tcPr marT="45725" marB="45725" marR="91450" marL="91450"/>
                </a:tc>
                <a:tc>
                  <a:txBody>
                    <a:bodyPr/>
                    <a:lstStyle/>
                    <a:p>
                      <a:pPr indent="0" lvl="0" marL="0" marR="0" rtl="0" algn="l">
                        <a:spcBef>
                          <a:spcPts val="0"/>
                        </a:spcBef>
                        <a:spcAft>
                          <a:spcPts val="0"/>
                        </a:spcAft>
                        <a:buNone/>
                      </a:pPr>
                      <a:r>
                        <a:rPr lang="en-CA" sz="1800"/>
                        <a:t>Trigeminal</a:t>
                      </a:r>
                      <a:endParaRPr/>
                    </a:p>
                  </a:txBody>
                  <a:tcPr marT="45725" marB="45725" marR="91450" marL="91450"/>
                </a:tc>
                <a:tc>
                  <a:txBody>
                    <a:bodyPr/>
                    <a:lstStyle/>
                    <a:p>
                      <a:pPr indent="0" lvl="0" marL="0" marR="0" rtl="0" algn="l">
                        <a:spcBef>
                          <a:spcPts val="0"/>
                        </a:spcBef>
                        <a:spcAft>
                          <a:spcPts val="0"/>
                        </a:spcAft>
                        <a:buNone/>
                      </a:pPr>
                      <a:r>
                        <a:rPr lang="en-CA" sz="1800"/>
                        <a:t>Mixed </a:t>
                      </a:r>
                      <a:endParaRPr sz="1800"/>
                    </a:p>
                  </a:txBody>
                  <a:tcPr marT="45725" marB="45725" marR="91450" marL="91450"/>
                </a:tc>
              </a:tr>
              <a:tr h="370850">
                <a:tc>
                  <a:txBody>
                    <a:bodyPr/>
                    <a:lstStyle/>
                    <a:p>
                      <a:pPr indent="0" lvl="0" marL="0" marR="0" rtl="0" algn="l">
                        <a:spcBef>
                          <a:spcPts val="0"/>
                        </a:spcBef>
                        <a:spcAft>
                          <a:spcPts val="0"/>
                        </a:spcAft>
                        <a:buNone/>
                      </a:pPr>
                      <a:r>
                        <a:rPr lang="en-CA" sz="1800"/>
                        <a:t>VI</a:t>
                      </a:r>
                      <a:endParaRPr sz="1800"/>
                    </a:p>
                  </a:txBody>
                  <a:tcPr marT="45725" marB="45725" marR="91450" marL="91450"/>
                </a:tc>
                <a:tc>
                  <a:txBody>
                    <a:bodyPr/>
                    <a:lstStyle/>
                    <a:p>
                      <a:pPr indent="0" lvl="0" marL="0" marR="0" rtl="0" algn="l">
                        <a:spcBef>
                          <a:spcPts val="0"/>
                        </a:spcBef>
                        <a:spcAft>
                          <a:spcPts val="0"/>
                        </a:spcAft>
                        <a:buNone/>
                      </a:pPr>
                      <a:r>
                        <a:rPr lang="en-CA" sz="1800"/>
                        <a:t>Abducens</a:t>
                      </a:r>
                      <a:endParaRPr sz="1800"/>
                    </a:p>
                  </a:txBody>
                  <a:tcPr marT="45725" marB="45725" marR="91450" marL="91450"/>
                </a:tc>
                <a:tc>
                  <a:txBody>
                    <a:bodyPr/>
                    <a:lstStyle/>
                    <a:p>
                      <a:pPr indent="0" lvl="0" marL="0" marR="0" rtl="0" algn="l">
                        <a:spcBef>
                          <a:spcPts val="0"/>
                        </a:spcBef>
                        <a:spcAft>
                          <a:spcPts val="0"/>
                        </a:spcAft>
                        <a:buNone/>
                      </a:pPr>
                      <a:r>
                        <a:rPr lang="en-CA" sz="1800"/>
                        <a:t>Motor</a:t>
                      </a:r>
                      <a:endParaRPr sz="1800"/>
                    </a:p>
                  </a:txBody>
                  <a:tcPr marT="45725" marB="45725" marR="91450" marL="91450"/>
                </a:tc>
              </a:tr>
              <a:tr h="370850">
                <a:tc>
                  <a:txBody>
                    <a:bodyPr/>
                    <a:lstStyle/>
                    <a:p>
                      <a:pPr indent="0" lvl="0" marL="0" marR="0" rtl="0" algn="l">
                        <a:spcBef>
                          <a:spcPts val="0"/>
                        </a:spcBef>
                        <a:spcAft>
                          <a:spcPts val="0"/>
                        </a:spcAft>
                        <a:buNone/>
                      </a:pPr>
                      <a:r>
                        <a:rPr lang="en-CA" sz="1800"/>
                        <a:t>VII</a:t>
                      </a:r>
                      <a:endParaRPr sz="1800"/>
                    </a:p>
                  </a:txBody>
                  <a:tcPr marT="45725" marB="45725" marR="91450" marL="91450"/>
                </a:tc>
                <a:tc>
                  <a:txBody>
                    <a:bodyPr/>
                    <a:lstStyle/>
                    <a:p>
                      <a:pPr indent="0" lvl="0" marL="0" marR="0" rtl="0" algn="l">
                        <a:spcBef>
                          <a:spcPts val="0"/>
                        </a:spcBef>
                        <a:spcAft>
                          <a:spcPts val="0"/>
                        </a:spcAft>
                        <a:buNone/>
                      </a:pPr>
                      <a:r>
                        <a:rPr lang="en-CA" sz="1800"/>
                        <a:t>Facial</a:t>
                      </a:r>
                      <a:endParaRPr sz="1800"/>
                    </a:p>
                  </a:txBody>
                  <a:tcPr marT="45725" marB="45725" marR="91450" marL="91450"/>
                </a:tc>
                <a:tc>
                  <a:txBody>
                    <a:bodyPr/>
                    <a:lstStyle/>
                    <a:p>
                      <a:pPr indent="0" lvl="0" marL="0" marR="0" rtl="0" algn="l">
                        <a:spcBef>
                          <a:spcPts val="0"/>
                        </a:spcBef>
                        <a:spcAft>
                          <a:spcPts val="0"/>
                        </a:spcAft>
                        <a:buNone/>
                      </a:pPr>
                      <a:r>
                        <a:rPr lang="en-CA" sz="1800"/>
                        <a:t>Mixed</a:t>
                      </a:r>
                      <a:endParaRPr sz="1800"/>
                    </a:p>
                  </a:txBody>
                  <a:tcPr marT="45725" marB="45725" marR="91450" marL="91450"/>
                </a:tc>
              </a:tr>
              <a:tr h="370850">
                <a:tc>
                  <a:txBody>
                    <a:bodyPr/>
                    <a:lstStyle/>
                    <a:p>
                      <a:pPr indent="0" lvl="0" marL="0" marR="0" rtl="0" algn="l">
                        <a:spcBef>
                          <a:spcPts val="0"/>
                        </a:spcBef>
                        <a:spcAft>
                          <a:spcPts val="0"/>
                        </a:spcAft>
                        <a:buNone/>
                      </a:pPr>
                      <a:r>
                        <a:rPr lang="en-CA" sz="1800"/>
                        <a:t>VIII</a:t>
                      </a:r>
                      <a:endParaRPr sz="1800"/>
                    </a:p>
                  </a:txBody>
                  <a:tcPr marT="45725" marB="45725" marR="91450" marL="91450"/>
                </a:tc>
                <a:tc>
                  <a:txBody>
                    <a:bodyPr/>
                    <a:lstStyle/>
                    <a:p>
                      <a:pPr indent="0" lvl="0" marL="0" marR="0" rtl="0" algn="l">
                        <a:spcBef>
                          <a:spcPts val="0"/>
                        </a:spcBef>
                        <a:spcAft>
                          <a:spcPts val="0"/>
                        </a:spcAft>
                        <a:buNone/>
                      </a:pPr>
                      <a:r>
                        <a:rPr lang="en-CA" sz="1800"/>
                        <a:t>Vestibulocochlear</a:t>
                      </a:r>
                      <a:endParaRPr sz="1800"/>
                    </a:p>
                  </a:txBody>
                  <a:tcPr marT="45725" marB="45725" marR="91450" marL="91450"/>
                </a:tc>
                <a:tc>
                  <a:txBody>
                    <a:bodyPr/>
                    <a:lstStyle/>
                    <a:p>
                      <a:pPr indent="0" lvl="0" marL="0" marR="0" rtl="0" algn="l">
                        <a:spcBef>
                          <a:spcPts val="0"/>
                        </a:spcBef>
                        <a:spcAft>
                          <a:spcPts val="0"/>
                        </a:spcAft>
                        <a:buNone/>
                      </a:pPr>
                      <a:r>
                        <a:rPr lang="en-CA" sz="1800"/>
                        <a:t>Sensory</a:t>
                      </a:r>
                      <a:endParaRPr sz="1800"/>
                    </a:p>
                  </a:txBody>
                  <a:tcPr marT="45725" marB="45725" marR="91450" marL="91450"/>
                </a:tc>
              </a:tr>
              <a:tr h="370850">
                <a:tc>
                  <a:txBody>
                    <a:bodyPr/>
                    <a:lstStyle/>
                    <a:p>
                      <a:pPr indent="0" lvl="0" marL="0" marR="0" rtl="0" algn="l">
                        <a:spcBef>
                          <a:spcPts val="0"/>
                        </a:spcBef>
                        <a:spcAft>
                          <a:spcPts val="0"/>
                        </a:spcAft>
                        <a:buNone/>
                      </a:pPr>
                      <a:r>
                        <a:rPr lang="en-CA" sz="1800"/>
                        <a:t>IX</a:t>
                      </a:r>
                      <a:endParaRPr sz="1800"/>
                    </a:p>
                  </a:txBody>
                  <a:tcPr marT="45725" marB="45725" marR="91450" marL="91450"/>
                </a:tc>
                <a:tc>
                  <a:txBody>
                    <a:bodyPr/>
                    <a:lstStyle/>
                    <a:p>
                      <a:pPr indent="0" lvl="0" marL="0" marR="0" rtl="0" algn="l">
                        <a:spcBef>
                          <a:spcPts val="0"/>
                        </a:spcBef>
                        <a:spcAft>
                          <a:spcPts val="0"/>
                        </a:spcAft>
                        <a:buNone/>
                      </a:pPr>
                      <a:r>
                        <a:rPr lang="en-CA" sz="1800"/>
                        <a:t>Glossopharyngeal</a:t>
                      </a:r>
                      <a:endParaRPr sz="1800"/>
                    </a:p>
                  </a:txBody>
                  <a:tcPr marT="45725" marB="45725" marR="91450" marL="91450"/>
                </a:tc>
                <a:tc>
                  <a:txBody>
                    <a:bodyPr/>
                    <a:lstStyle/>
                    <a:p>
                      <a:pPr indent="0" lvl="0" marL="0" marR="0" rtl="0" algn="l">
                        <a:spcBef>
                          <a:spcPts val="0"/>
                        </a:spcBef>
                        <a:spcAft>
                          <a:spcPts val="0"/>
                        </a:spcAft>
                        <a:buNone/>
                      </a:pPr>
                      <a:r>
                        <a:rPr lang="en-CA" sz="1800"/>
                        <a:t>mixed</a:t>
                      </a:r>
                      <a:endParaRPr sz="1800"/>
                    </a:p>
                  </a:txBody>
                  <a:tcPr marT="45725" marB="45725" marR="91450" marL="91450"/>
                </a:tc>
              </a:tr>
              <a:tr h="370850">
                <a:tc>
                  <a:txBody>
                    <a:bodyPr/>
                    <a:lstStyle/>
                    <a:p>
                      <a:pPr indent="0" lvl="0" marL="0" marR="0" rtl="0" algn="l">
                        <a:spcBef>
                          <a:spcPts val="0"/>
                        </a:spcBef>
                        <a:spcAft>
                          <a:spcPts val="0"/>
                        </a:spcAft>
                        <a:buNone/>
                      </a:pPr>
                      <a:r>
                        <a:rPr lang="en-CA" sz="1800"/>
                        <a:t>X</a:t>
                      </a:r>
                      <a:endParaRPr sz="1800"/>
                    </a:p>
                  </a:txBody>
                  <a:tcPr marT="45725" marB="45725" marR="91450" marL="91450"/>
                </a:tc>
                <a:tc>
                  <a:txBody>
                    <a:bodyPr/>
                    <a:lstStyle/>
                    <a:p>
                      <a:pPr indent="0" lvl="0" marL="0" marR="0" rtl="0" algn="l">
                        <a:spcBef>
                          <a:spcPts val="0"/>
                        </a:spcBef>
                        <a:spcAft>
                          <a:spcPts val="0"/>
                        </a:spcAft>
                        <a:buNone/>
                      </a:pPr>
                      <a:r>
                        <a:rPr lang="en-CA" sz="1800"/>
                        <a:t>Vagus</a:t>
                      </a:r>
                      <a:endParaRPr sz="1800"/>
                    </a:p>
                  </a:txBody>
                  <a:tcPr marT="45725" marB="45725" marR="91450" marL="91450"/>
                </a:tc>
                <a:tc>
                  <a:txBody>
                    <a:bodyPr/>
                    <a:lstStyle/>
                    <a:p>
                      <a:pPr indent="0" lvl="0" marL="0" marR="0" rtl="0" algn="l">
                        <a:spcBef>
                          <a:spcPts val="0"/>
                        </a:spcBef>
                        <a:spcAft>
                          <a:spcPts val="0"/>
                        </a:spcAft>
                        <a:buNone/>
                      </a:pPr>
                      <a:r>
                        <a:rPr lang="en-CA" sz="1800"/>
                        <a:t>mixed</a:t>
                      </a:r>
                      <a:endParaRPr sz="1800"/>
                    </a:p>
                  </a:txBody>
                  <a:tcPr marT="45725" marB="45725" marR="91450" marL="91450"/>
                </a:tc>
              </a:tr>
              <a:tr h="370850">
                <a:tc>
                  <a:txBody>
                    <a:bodyPr/>
                    <a:lstStyle/>
                    <a:p>
                      <a:pPr indent="0" lvl="0" marL="0" marR="0" rtl="0" algn="l">
                        <a:spcBef>
                          <a:spcPts val="0"/>
                        </a:spcBef>
                        <a:spcAft>
                          <a:spcPts val="0"/>
                        </a:spcAft>
                        <a:buNone/>
                      </a:pPr>
                      <a:r>
                        <a:rPr lang="en-CA" sz="1800"/>
                        <a:t>XI</a:t>
                      </a:r>
                      <a:endParaRPr sz="1800"/>
                    </a:p>
                  </a:txBody>
                  <a:tcPr marT="45725" marB="45725" marR="91450" marL="91450"/>
                </a:tc>
                <a:tc>
                  <a:txBody>
                    <a:bodyPr/>
                    <a:lstStyle/>
                    <a:p>
                      <a:pPr indent="0" lvl="0" marL="0" marR="0" rtl="0" algn="l">
                        <a:spcBef>
                          <a:spcPts val="0"/>
                        </a:spcBef>
                        <a:spcAft>
                          <a:spcPts val="0"/>
                        </a:spcAft>
                        <a:buNone/>
                      </a:pPr>
                      <a:r>
                        <a:rPr lang="en-CA" sz="1800"/>
                        <a:t>Accesory</a:t>
                      </a:r>
                      <a:endParaRPr sz="1800"/>
                    </a:p>
                  </a:txBody>
                  <a:tcPr marT="45725" marB="45725" marR="91450" marL="91450"/>
                </a:tc>
                <a:tc>
                  <a:txBody>
                    <a:bodyPr/>
                    <a:lstStyle/>
                    <a:p>
                      <a:pPr indent="0" lvl="0" marL="0" marR="0" rtl="0" algn="l">
                        <a:spcBef>
                          <a:spcPts val="0"/>
                        </a:spcBef>
                        <a:spcAft>
                          <a:spcPts val="0"/>
                        </a:spcAft>
                        <a:buNone/>
                      </a:pPr>
                      <a:r>
                        <a:rPr lang="en-CA" sz="1800"/>
                        <a:t>motor</a:t>
                      </a:r>
                      <a:endParaRPr sz="1800"/>
                    </a:p>
                  </a:txBody>
                  <a:tcPr marT="45725" marB="45725" marR="91450" marL="91450"/>
                </a:tc>
              </a:tr>
              <a:tr h="370850">
                <a:tc>
                  <a:txBody>
                    <a:bodyPr/>
                    <a:lstStyle/>
                    <a:p>
                      <a:pPr indent="0" lvl="0" marL="0" marR="0" rtl="0" algn="l">
                        <a:spcBef>
                          <a:spcPts val="0"/>
                        </a:spcBef>
                        <a:spcAft>
                          <a:spcPts val="0"/>
                        </a:spcAft>
                        <a:buNone/>
                      </a:pPr>
                      <a:r>
                        <a:rPr lang="en-CA" sz="1800"/>
                        <a:t>XII</a:t>
                      </a:r>
                      <a:endParaRPr sz="1800"/>
                    </a:p>
                  </a:txBody>
                  <a:tcPr marT="45725" marB="45725" marR="91450" marL="91450"/>
                </a:tc>
                <a:tc>
                  <a:txBody>
                    <a:bodyPr/>
                    <a:lstStyle/>
                    <a:p>
                      <a:pPr indent="0" lvl="0" marL="0" marR="0" rtl="0" algn="l">
                        <a:spcBef>
                          <a:spcPts val="0"/>
                        </a:spcBef>
                        <a:spcAft>
                          <a:spcPts val="0"/>
                        </a:spcAft>
                        <a:buNone/>
                      </a:pPr>
                      <a:r>
                        <a:rPr lang="en-CA" sz="1800"/>
                        <a:t>Hypoglossal</a:t>
                      </a:r>
                      <a:endParaRPr sz="1800"/>
                    </a:p>
                  </a:txBody>
                  <a:tcPr marT="45725" marB="45725" marR="91450" marL="91450"/>
                </a:tc>
                <a:tc>
                  <a:txBody>
                    <a:bodyPr/>
                    <a:lstStyle/>
                    <a:p>
                      <a:pPr indent="0" lvl="0" marL="0" marR="0" rtl="0" algn="l">
                        <a:spcBef>
                          <a:spcPts val="0"/>
                        </a:spcBef>
                        <a:spcAft>
                          <a:spcPts val="0"/>
                        </a:spcAft>
                        <a:buNone/>
                      </a:pPr>
                      <a:r>
                        <a:rPr lang="en-CA" sz="1800"/>
                        <a:t>motor</a:t>
                      </a:r>
                      <a:endParaRPr sz="1800"/>
                    </a:p>
                  </a:txBody>
                  <a:tcPr marT="45725" marB="45725" marR="91450" marL="9145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How to remember Cranial Nerves</a:t>
            </a:r>
            <a:endParaRPr/>
          </a:p>
        </p:txBody>
      </p:sp>
      <p:sp>
        <p:nvSpPr>
          <p:cNvPr id="184" name="Google Shape;184;p1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rPr lang="en-CA"/>
              <a:t>Oh, Oh, Oh, To Touch And Feel Very Green Velvet, AH</a:t>
            </a:r>
            <a:endParaRPr/>
          </a:p>
          <a:p>
            <a:pPr indent="0" lvl="0" marL="0" rtl="0" algn="l">
              <a:spcBef>
                <a:spcPts val="0"/>
              </a:spcBef>
              <a:spcAft>
                <a:spcPts val="0"/>
              </a:spcAft>
              <a:buSzPts val="2240"/>
              <a:buNone/>
            </a:pPr>
            <a:r>
              <a:rPr lang="en-CA"/>
              <a:t>Olfactory, Optic, </a:t>
            </a:r>
            <a:r>
              <a:rPr lang="en-CA"/>
              <a:t>Oculomotor</a:t>
            </a:r>
            <a:r>
              <a:rPr lang="en-CA"/>
              <a:t>, Trochlear, Trigeminal, Abducens, Facial, </a:t>
            </a:r>
            <a:r>
              <a:rPr lang="en-CA"/>
              <a:t>vestibulocochlear</a:t>
            </a:r>
            <a:r>
              <a:rPr lang="en-CA"/>
              <a:t>, Glossopharyngeal, Vagus, </a:t>
            </a:r>
            <a:r>
              <a:rPr lang="en-CA"/>
              <a:t>Accessory</a:t>
            </a:r>
            <a:r>
              <a:rPr lang="en-CA"/>
              <a:t>, Hypoglossal</a:t>
            </a:r>
            <a:endParaRPr/>
          </a:p>
          <a:p>
            <a:pPr indent="0" lvl="0" marL="0" rtl="0" algn="l">
              <a:spcBef>
                <a:spcPts val="0"/>
              </a:spcBef>
              <a:spcAft>
                <a:spcPts val="0"/>
              </a:spcAft>
              <a:buSzPts val="224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I  Olfactory  Nerve</a:t>
            </a:r>
            <a:endParaRPr/>
          </a:p>
        </p:txBody>
      </p:sp>
      <p:sp>
        <p:nvSpPr>
          <p:cNvPr id="190" name="Google Shape;190;p1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sensory for smell</a:t>
            </a:r>
            <a:endParaRPr/>
          </a:p>
          <a:p>
            <a:pPr indent="-292100" lvl="0" marL="292100" rtl="0" algn="l">
              <a:spcBef>
                <a:spcPts val="0"/>
              </a:spcBef>
              <a:spcAft>
                <a:spcPts val="0"/>
              </a:spcAft>
              <a:buSzPct val="70000"/>
              <a:buChar char="⦿"/>
            </a:pPr>
            <a:r>
              <a:rPr lang="en-CA"/>
              <a:t>bundles of axons of olfactory receptors extend through the olfactory foramina within the cribriform plate</a:t>
            </a:r>
            <a:endParaRPr/>
          </a:p>
          <a:p>
            <a:pPr indent="-292100" lvl="0" marL="292100" rtl="0" algn="l">
              <a:spcBef>
                <a:spcPts val="0"/>
              </a:spcBef>
              <a:spcAft>
                <a:spcPts val="0"/>
              </a:spcAft>
              <a:buSzPct val="70000"/>
              <a:buChar char="⦿"/>
            </a:pPr>
            <a:r>
              <a:rPr lang="en-CA"/>
              <a:t>they end as the olfactory bulbs</a:t>
            </a:r>
            <a:endParaRPr/>
          </a:p>
          <a:p>
            <a:pPr indent="-292100" lvl="0" marL="292100" rtl="0" algn="l">
              <a:spcBef>
                <a:spcPts val="0"/>
              </a:spcBef>
              <a:spcAft>
                <a:spcPts val="0"/>
              </a:spcAft>
              <a:buSzPct val="70000"/>
              <a:buChar char="⦿"/>
            </a:pPr>
            <a:r>
              <a:rPr lang="en-CA"/>
              <a:t>here the axons synapse with new neurons that run through the olfactory tracts</a:t>
            </a:r>
            <a:endParaRPr/>
          </a:p>
          <a:p>
            <a:pPr indent="-292100" lvl="0" marL="292100" rtl="0" algn="l">
              <a:spcBef>
                <a:spcPts val="0"/>
              </a:spcBef>
              <a:spcAft>
                <a:spcPts val="0"/>
              </a:spcAft>
              <a:buSzPct val="70000"/>
              <a:buChar char="⦿"/>
            </a:pPr>
            <a:r>
              <a:rPr lang="en-CA"/>
              <a:t>these end in the temporal lobe (olfactory cortex)</a:t>
            </a:r>
            <a:endParaRPr/>
          </a:p>
          <a:p>
            <a:pPr indent="-292100" lvl="0" marL="292100" rtl="0" algn="l">
              <a:spcBef>
                <a:spcPts val="0"/>
              </a:spcBef>
              <a:spcAft>
                <a:spcPts val="0"/>
              </a:spcAft>
              <a:buSzPct val="70000"/>
              <a:buChar char="⦿"/>
            </a:pPr>
            <a:r>
              <a:rPr lang="en-CA"/>
              <a:t>Emerges from the nose</a:t>
            </a:r>
            <a:endParaRPr/>
          </a:p>
          <a:p>
            <a:pPr indent="0" lvl="0" marL="0" rtl="0" algn="l">
              <a:spcBef>
                <a:spcPts val="0"/>
              </a:spcBef>
              <a:spcAft>
                <a:spcPts val="0"/>
              </a:spcAft>
              <a:buSzPct val="70000"/>
              <a:buNone/>
            </a:pPr>
            <a:r>
              <a:t/>
            </a:r>
            <a:endParaRPr/>
          </a:p>
          <a:p>
            <a:pPr indent="-160528" lvl="0" marL="292100" rtl="0" algn="l">
              <a:spcBef>
                <a:spcPts val="0"/>
              </a:spcBef>
              <a:spcAft>
                <a:spcPts val="0"/>
              </a:spcAft>
              <a:buSzPct val="7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II Optic Nerve</a:t>
            </a:r>
            <a:endParaRPr/>
          </a:p>
        </p:txBody>
      </p:sp>
      <p:sp>
        <p:nvSpPr>
          <p:cNvPr id="196" name="Google Shape;196;p19"/>
          <p:cNvSpPr txBox="1"/>
          <p:nvPr>
            <p:ph idx="1" type="body"/>
          </p:nvPr>
        </p:nvSpPr>
        <p:spPr>
          <a:xfrm>
            <a:off x="457200" y="1646236"/>
            <a:ext cx="8229600" cy="5211763"/>
          </a:xfrm>
          <a:prstGeom prst="rect">
            <a:avLst/>
          </a:prstGeom>
          <a:noFill/>
          <a:ln>
            <a:noFill/>
          </a:ln>
        </p:spPr>
        <p:txBody>
          <a:bodyPr anchorCtr="0" anchor="t" bIns="45700" lIns="91425" spcFirstLastPara="1" rIns="91425" wrap="square" tIns="45700">
            <a:normAutofit lnSpcReduction="10000"/>
          </a:bodyPr>
          <a:lstStyle/>
          <a:p>
            <a:pPr indent="-292100" lvl="0" marL="292100" rtl="0" algn="l">
              <a:spcBef>
                <a:spcPts val="0"/>
              </a:spcBef>
              <a:spcAft>
                <a:spcPts val="0"/>
              </a:spcAft>
              <a:buSzPts val="2240"/>
              <a:buChar char="⦿"/>
            </a:pPr>
            <a:r>
              <a:rPr lang="en-CA"/>
              <a:t>sensory</a:t>
            </a:r>
            <a:endParaRPr/>
          </a:p>
          <a:p>
            <a:pPr indent="-292100" lvl="0" marL="292100" rtl="0" algn="l">
              <a:spcBef>
                <a:spcPts val="0"/>
              </a:spcBef>
              <a:spcAft>
                <a:spcPts val="0"/>
              </a:spcAft>
              <a:buSzPts val="2240"/>
              <a:buChar char="⦿"/>
            </a:pPr>
            <a:r>
              <a:rPr lang="en-CA"/>
              <a:t>rods and cones in the eye convey visual signals to optic nerves</a:t>
            </a:r>
            <a:endParaRPr/>
          </a:p>
          <a:p>
            <a:pPr indent="-292100" lvl="0" marL="292100" rtl="0" algn="l">
              <a:spcBef>
                <a:spcPts val="0"/>
              </a:spcBef>
              <a:spcAft>
                <a:spcPts val="0"/>
              </a:spcAft>
              <a:buSzPts val="2240"/>
              <a:buChar char="⦿"/>
            </a:pPr>
            <a:r>
              <a:rPr lang="en-CA"/>
              <a:t>the optic nerves pass through the optic foramen and then merge to form the optic chiasm within the chiasm, axons from the medial portion of each eye cross over axons from the lateral portion of each eye remain ipsilateral these axons terminate in the occipital lobe. Emerges from the Eyes</a:t>
            </a:r>
            <a:endParaRPr/>
          </a:p>
          <a:p>
            <a:pPr indent="-149860" lvl="0" marL="292100" rtl="0" algn="l">
              <a:spcBef>
                <a:spcPts val="0"/>
              </a:spcBef>
              <a:spcAft>
                <a:spcPts val="0"/>
              </a:spcAft>
              <a:buSzPts val="2240"/>
              <a:buNone/>
            </a:pPr>
            <a:r>
              <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III Oculomotor</a:t>
            </a:r>
            <a:endParaRPr/>
          </a:p>
        </p:txBody>
      </p:sp>
      <p:sp>
        <p:nvSpPr>
          <p:cNvPr id="202" name="Google Shape;202;p2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80000"/>
              <a:buChar char="⦿"/>
            </a:pPr>
            <a:r>
              <a:rPr lang="en-CA"/>
              <a:t>Motor</a:t>
            </a:r>
            <a:endParaRPr sz="2800"/>
          </a:p>
          <a:p>
            <a:pPr indent="-292100" lvl="0" marL="292100" rtl="0" algn="l">
              <a:spcBef>
                <a:spcPts val="0"/>
              </a:spcBef>
              <a:spcAft>
                <a:spcPts val="0"/>
              </a:spcAft>
              <a:buSzPct val="80000"/>
              <a:buChar char="⦿"/>
            </a:pPr>
            <a:r>
              <a:rPr lang="en-CA"/>
              <a:t>Passes through the superior orbital fissure into the orbit</a:t>
            </a:r>
            <a:r>
              <a:rPr lang="en-CA" sz="2800"/>
              <a:t> </a:t>
            </a:r>
            <a:r>
              <a:rPr lang="en-CA"/>
              <a:t>supplies some of the mm that move the eyeball and the mm of the upper eyelid</a:t>
            </a:r>
            <a:r>
              <a:rPr lang="en-CA" sz="2800"/>
              <a:t> </a:t>
            </a:r>
            <a:r>
              <a:rPr lang="en-CA"/>
              <a:t>also supplies parasympathetic innervation to the eyeball for pupil constriction &amp; lens adjustment</a:t>
            </a:r>
            <a:endParaRPr sz="2800"/>
          </a:p>
          <a:p>
            <a:pPr indent="-228600" lvl="1" marL="640080" rtl="0" algn="l">
              <a:spcBef>
                <a:spcPts val="400"/>
              </a:spcBef>
              <a:spcAft>
                <a:spcPts val="0"/>
              </a:spcAft>
              <a:buSzPct val="90000"/>
              <a:buFont typeface="Rockwell"/>
              <a:buChar char="•"/>
            </a:pPr>
            <a:r>
              <a:rPr lang="en-CA" sz="2800"/>
              <a:t>PNS – Pupil constriction</a:t>
            </a:r>
            <a:endParaRPr sz="2400"/>
          </a:p>
          <a:p>
            <a:pPr indent="-228600" lvl="1" marL="640080" rtl="0" algn="l">
              <a:spcBef>
                <a:spcPts val="400"/>
              </a:spcBef>
              <a:spcAft>
                <a:spcPts val="0"/>
              </a:spcAft>
              <a:buSzPct val="90000"/>
              <a:buFont typeface="Rockwell"/>
              <a:buChar char="•"/>
            </a:pPr>
            <a:r>
              <a:rPr lang="en-CA" sz="2800"/>
              <a:t>SNS – Pupil dilation</a:t>
            </a:r>
            <a:endParaRPr/>
          </a:p>
          <a:p>
            <a:pPr indent="-292100" lvl="0" marL="292100" rtl="0" algn="l">
              <a:spcBef>
                <a:spcPts val="0"/>
              </a:spcBef>
              <a:spcAft>
                <a:spcPts val="0"/>
              </a:spcAft>
              <a:buSzPct val="70000"/>
              <a:buChar char="⦿"/>
            </a:pPr>
            <a:r>
              <a:rPr lang="en-CA" sz="3000"/>
              <a:t>Emerges from the Brain Stem</a:t>
            </a:r>
            <a:endParaRPr/>
          </a:p>
          <a:p>
            <a:pPr indent="-292100" lvl="0" marL="292100" rtl="0" algn="l">
              <a:spcBef>
                <a:spcPts val="0"/>
              </a:spcBef>
              <a:spcAft>
                <a:spcPts val="0"/>
              </a:spcAft>
              <a:buSzPct val="70000"/>
              <a:buNone/>
            </a:pPr>
            <a:r>
              <a:t/>
            </a:r>
            <a:endParaRPr sz="3000"/>
          </a:p>
          <a:p>
            <a:pPr indent="-160528" lvl="0" marL="292100" rtl="0" algn="l">
              <a:spcBef>
                <a:spcPts val="0"/>
              </a:spcBef>
              <a:spcAft>
                <a:spcPts val="0"/>
              </a:spcAft>
              <a:buSzPct val="70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IV Trochlear</a:t>
            </a:r>
            <a:endParaRPr/>
          </a:p>
        </p:txBody>
      </p:sp>
      <p:sp>
        <p:nvSpPr>
          <p:cNvPr id="208" name="Google Shape;208;p2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Motor</a:t>
            </a:r>
            <a:endParaRPr/>
          </a:p>
          <a:p>
            <a:pPr indent="-292100" lvl="0" marL="292100" rtl="0" algn="l">
              <a:spcBef>
                <a:spcPts val="0"/>
              </a:spcBef>
              <a:spcAft>
                <a:spcPts val="0"/>
              </a:spcAft>
              <a:buSzPts val="2240"/>
              <a:buChar char="⦿"/>
            </a:pPr>
            <a:r>
              <a:rPr lang="en-CA"/>
              <a:t>Smallest of the cranial nerves. Passes through the superior orbital fissure. Innervates a mm that moves the eyeball (superior oblique mm)</a:t>
            </a:r>
            <a:endParaRPr/>
          </a:p>
          <a:p>
            <a:pPr indent="-292100" lvl="0" marL="292100" rtl="0" algn="l">
              <a:spcBef>
                <a:spcPts val="0"/>
              </a:spcBef>
              <a:spcAft>
                <a:spcPts val="0"/>
              </a:spcAft>
              <a:buSzPts val="2240"/>
              <a:buChar char="⦿"/>
            </a:pPr>
            <a:r>
              <a:rPr lang="en-CA"/>
              <a:t>Emerges from the Brain Stem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V Trigeminal</a:t>
            </a:r>
            <a:endParaRPr/>
          </a:p>
        </p:txBody>
      </p:sp>
      <p:sp>
        <p:nvSpPr>
          <p:cNvPr id="214" name="Google Shape;214;p2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80000"/>
              <a:buChar char="⦿"/>
            </a:pPr>
            <a:r>
              <a:rPr lang="en-CA"/>
              <a:t>Mixed, largest cranial nerve</a:t>
            </a:r>
            <a:endParaRPr sz="2800"/>
          </a:p>
          <a:p>
            <a:pPr indent="-292100" lvl="0" marL="292100" rtl="0" algn="l">
              <a:spcBef>
                <a:spcPts val="0"/>
              </a:spcBef>
              <a:spcAft>
                <a:spcPts val="0"/>
              </a:spcAft>
              <a:buSzPct val="80000"/>
              <a:buChar char="⦿"/>
            </a:pPr>
            <a:r>
              <a:rPr lang="en-CA"/>
              <a:t>Has 3 large branches (TRI-geminal)</a:t>
            </a:r>
            <a:endParaRPr sz="2800"/>
          </a:p>
          <a:p>
            <a:pPr indent="-228600" lvl="1" marL="640080" rtl="0" algn="l">
              <a:spcBef>
                <a:spcPts val="400"/>
              </a:spcBef>
              <a:spcAft>
                <a:spcPts val="0"/>
              </a:spcAft>
              <a:buSzPct val="90000"/>
              <a:buFont typeface="Rockwell"/>
              <a:buChar char="•"/>
            </a:pPr>
            <a:r>
              <a:rPr lang="en-CA" sz="2800"/>
              <a:t>Opthalmic(V1) – enters the orbit through the superior orbital fissure</a:t>
            </a:r>
            <a:endParaRPr sz="2400"/>
          </a:p>
          <a:p>
            <a:pPr indent="-192024" lvl="2" marL="822960" rtl="0" algn="l">
              <a:spcBef>
                <a:spcPts val="400"/>
              </a:spcBef>
              <a:spcAft>
                <a:spcPts val="0"/>
              </a:spcAft>
              <a:buSzPct val="100000"/>
              <a:buChar char="●"/>
            </a:pPr>
            <a:r>
              <a:rPr lang="en-CA" sz="2400"/>
              <a:t>sensory axons from skin over the upper eyelid; eyeball; lacrimal gland; upper part of nasal cavity; side of nose, forehead and anterior scalp</a:t>
            </a:r>
            <a:endParaRPr sz="2000"/>
          </a:p>
          <a:p>
            <a:pPr indent="-228600" lvl="1" marL="640080" rtl="0" algn="l">
              <a:spcBef>
                <a:spcPts val="400"/>
              </a:spcBef>
              <a:spcAft>
                <a:spcPts val="0"/>
              </a:spcAft>
              <a:buSzPct val="90000"/>
              <a:buFont typeface="Rockwell"/>
              <a:buChar char="•"/>
            </a:pPr>
            <a:r>
              <a:rPr lang="en-CA" sz="2800"/>
              <a:t>Maxillary (V2)– exits the foramen rotundum</a:t>
            </a:r>
            <a:endParaRPr sz="2400"/>
          </a:p>
          <a:p>
            <a:pPr indent="-192024" lvl="2" marL="822960" rtl="0" algn="l">
              <a:spcBef>
                <a:spcPts val="400"/>
              </a:spcBef>
              <a:spcAft>
                <a:spcPts val="0"/>
              </a:spcAft>
              <a:buSzPct val="100000"/>
              <a:buChar char="●"/>
            </a:pPr>
            <a:r>
              <a:rPr lang="en-CA" sz="2400"/>
              <a:t>sensory axons from nose, palate, pharynx, upper teeth and lip, lower eyelid</a:t>
            </a:r>
            <a:endParaRPr sz="2000"/>
          </a:p>
          <a:p>
            <a:pPr indent="-228600" lvl="1" marL="640080" rtl="0" algn="l">
              <a:spcBef>
                <a:spcPts val="400"/>
              </a:spcBef>
              <a:spcAft>
                <a:spcPts val="0"/>
              </a:spcAft>
              <a:buSzPct val="90000"/>
              <a:buFont typeface="Rockwell"/>
              <a:buChar char="•"/>
            </a:pPr>
            <a:r>
              <a:rPr lang="en-CA" sz="2800"/>
              <a:t>Mandibular (V3)– exits the foramen ovale</a:t>
            </a:r>
            <a:endParaRPr sz="2400"/>
          </a:p>
          <a:p>
            <a:pPr indent="-192024" lvl="2" marL="822960" rtl="0" algn="l">
              <a:spcBef>
                <a:spcPts val="400"/>
              </a:spcBef>
              <a:spcAft>
                <a:spcPts val="0"/>
              </a:spcAft>
              <a:buSzPct val="100000"/>
              <a:buChar char="●"/>
            </a:pPr>
            <a:r>
              <a:rPr lang="en-CA" sz="2400"/>
              <a:t>sensory axons from the anterior tongue (not taste); cheek, lower teeth and lip, skin over the mandible</a:t>
            </a:r>
            <a:endParaRPr sz="2000"/>
          </a:p>
          <a:p>
            <a:pPr indent="-192024" lvl="2" marL="822960" rtl="0" algn="l">
              <a:spcBef>
                <a:spcPts val="400"/>
              </a:spcBef>
              <a:spcAft>
                <a:spcPts val="0"/>
              </a:spcAft>
              <a:buSzPct val="100000"/>
              <a:buChar char="●"/>
            </a:pPr>
            <a:r>
              <a:rPr lang="en-CA" sz="2400"/>
              <a:t>also has motor fibres and innervates the mm of mastication</a:t>
            </a:r>
            <a:endParaRPr/>
          </a:p>
          <a:p>
            <a:pPr indent="-292100" lvl="0" marL="292100" rtl="0" algn="l">
              <a:spcBef>
                <a:spcPts val="0"/>
              </a:spcBef>
              <a:spcAft>
                <a:spcPts val="0"/>
              </a:spcAft>
              <a:buSzPct val="70000"/>
              <a:buChar char="⦿"/>
            </a:pPr>
            <a:r>
              <a:rPr lang="en-CA"/>
              <a:t>Emerges from the Brain Stem</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VI Abducens</a:t>
            </a:r>
            <a:endParaRPr/>
          </a:p>
        </p:txBody>
      </p:sp>
      <p:sp>
        <p:nvSpPr>
          <p:cNvPr id="220" name="Google Shape;220;p2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motor</a:t>
            </a:r>
            <a:endParaRPr/>
          </a:p>
          <a:p>
            <a:pPr indent="-292100" lvl="0" marL="292100" rtl="0" algn="l">
              <a:spcBef>
                <a:spcPts val="0"/>
              </a:spcBef>
              <a:spcAft>
                <a:spcPts val="0"/>
              </a:spcAft>
              <a:buSzPts val="2240"/>
              <a:buChar char="⦿"/>
            </a:pPr>
            <a:r>
              <a:rPr lang="en-CA"/>
              <a:t>enters the orbit through the superior orbital fissure. Supplies a muscle that moves the eyeball (lateral rectus mm). Causes lateral rotation of the eye (or abduction)</a:t>
            </a:r>
            <a:endParaRPr/>
          </a:p>
          <a:p>
            <a:pPr indent="-292100" lvl="0" marL="292100" rtl="0" algn="l">
              <a:spcBef>
                <a:spcPts val="0"/>
              </a:spcBef>
              <a:spcAft>
                <a:spcPts val="0"/>
              </a:spcAft>
              <a:buSzPts val="2240"/>
              <a:buChar char="⦿"/>
            </a:pPr>
            <a:r>
              <a:rPr lang="en-CA"/>
              <a:t>Emerges from Brain Stem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VII Facial </a:t>
            </a:r>
            <a:endParaRPr/>
          </a:p>
        </p:txBody>
      </p:sp>
      <p:sp>
        <p:nvSpPr>
          <p:cNvPr id="226" name="Google Shape;226;p2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Mixed</a:t>
            </a:r>
            <a:endParaRPr/>
          </a:p>
          <a:p>
            <a:pPr indent="-292100" lvl="0" marL="292100" rtl="0" algn="l">
              <a:spcBef>
                <a:spcPts val="0"/>
              </a:spcBef>
              <a:spcAft>
                <a:spcPts val="0"/>
              </a:spcAft>
              <a:buSzPct val="70000"/>
              <a:buChar char="⦿"/>
            </a:pPr>
            <a:r>
              <a:rPr lang="en-CA"/>
              <a:t>Sensory axons extend from taste buds and from proprioception in mm of the face and scalp</a:t>
            </a:r>
            <a:endParaRPr/>
          </a:p>
          <a:p>
            <a:pPr indent="-292100" lvl="0" marL="292100" rtl="0" algn="l">
              <a:spcBef>
                <a:spcPts val="0"/>
              </a:spcBef>
              <a:spcAft>
                <a:spcPts val="0"/>
              </a:spcAft>
              <a:buSzPct val="70000"/>
              <a:buChar char="⦿"/>
            </a:pPr>
            <a:r>
              <a:rPr lang="en-CA"/>
              <a:t>Motor neurons pass through the temporal bone to innervate the mm of facial expression; also supplies parasympathetic to the lacrimal glands, nasal glands, palatine glands, and sublingual and submandibular glands</a:t>
            </a:r>
            <a:endParaRPr/>
          </a:p>
          <a:p>
            <a:pPr indent="-292100" lvl="0" marL="292100" rtl="0" algn="l">
              <a:spcBef>
                <a:spcPts val="0"/>
              </a:spcBef>
              <a:spcAft>
                <a:spcPts val="0"/>
              </a:spcAft>
              <a:buSzPct val="70000"/>
              <a:buChar char="⦿"/>
            </a:pPr>
            <a:r>
              <a:rPr lang="en-CA"/>
              <a:t>Emerges from the Brain stem</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VIII Vestibulocochlear</a:t>
            </a:r>
            <a:endParaRPr/>
          </a:p>
        </p:txBody>
      </p:sp>
      <p:sp>
        <p:nvSpPr>
          <p:cNvPr id="232" name="Google Shape;232;p2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sensory nerve with 2 branches: vestibular and cochlear (balance and hearing)</a:t>
            </a:r>
            <a:endParaRPr/>
          </a:p>
          <a:p>
            <a:pPr indent="-292100" lvl="0" marL="292100" rtl="0" algn="l">
              <a:spcBef>
                <a:spcPts val="0"/>
              </a:spcBef>
              <a:spcAft>
                <a:spcPts val="0"/>
              </a:spcAft>
              <a:buSzPts val="2240"/>
              <a:buChar char="⦿"/>
            </a:pPr>
            <a:r>
              <a:rPr lang="en-CA"/>
              <a:t>Emerges from the inner ear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IX Glossopharyngeal</a:t>
            </a:r>
            <a:endParaRPr/>
          </a:p>
        </p:txBody>
      </p:sp>
      <p:sp>
        <p:nvSpPr>
          <p:cNvPr id="238" name="Google Shape;238;p2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mixed </a:t>
            </a:r>
            <a:endParaRPr/>
          </a:p>
          <a:p>
            <a:pPr indent="-292100" lvl="0" marL="292100" rtl="0" algn="l">
              <a:spcBef>
                <a:spcPts val="0"/>
              </a:spcBef>
              <a:spcAft>
                <a:spcPts val="0"/>
              </a:spcAft>
              <a:buSzPts val="2240"/>
              <a:buChar char="⦿"/>
            </a:pPr>
            <a:r>
              <a:rPr lang="en-CA"/>
              <a:t>sensory axons from the posterior taste buds of the tongue and from proprioceptors in swallowing mm</a:t>
            </a:r>
            <a:endParaRPr/>
          </a:p>
          <a:p>
            <a:pPr indent="-292100" lvl="0" marL="292100" rtl="0" algn="l">
              <a:spcBef>
                <a:spcPts val="0"/>
              </a:spcBef>
              <a:spcAft>
                <a:spcPts val="0"/>
              </a:spcAft>
              <a:buSzPts val="2240"/>
              <a:buChar char="⦿"/>
            </a:pPr>
            <a:r>
              <a:rPr lang="en-CA"/>
              <a:t>motor neurons exit through the jugular foramen and innervate stylopharyngeus mm</a:t>
            </a:r>
            <a:endParaRPr/>
          </a:p>
          <a:p>
            <a:pPr indent="-292100" lvl="0" marL="292100" rtl="0" algn="l">
              <a:spcBef>
                <a:spcPts val="0"/>
              </a:spcBef>
              <a:spcAft>
                <a:spcPts val="0"/>
              </a:spcAft>
              <a:buSzPts val="2240"/>
              <a:buChar char="⦿"/>
            </a:pPr>
            <a:r>
              <a:rPr lang="en-CA"/>
              <a:t>parasympathetic info to the parotid gland</a:t>
            </a:r>
            <a:endParaRPr/>
          </a:p>
          <a:p>
            <a:pPr indent="-292100" lvl="0" marL="292100" rtl="0" algn="l">
              <a:spcBef>
                <a:spcPts val="0"/>
              </a:spcBef>
              <a:spcAft>
                <a:spcPts val="0"/>
              </a:spcAft>
              <a:buSzPts val="2240"/>
              <a:buChar char="⦿"/>
            </a:pPr>
            <a:r>
              <a:rPr lang="en-CA"/>
              <a:t>Emerges from the Brain Stem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X Vagus Nerve</a:t>
            </a:r>
            <a:endParaRPr/>
          </a:p>
        </p:txBody>
      </p:sp>
      <p:sp>
        <p:nvSpPr>
          <p:cNvPr id="244" name="Google Shape;244;p27"/>
          <p:cNvSpPr txBox="1"/>
          <p:nvPr>
            <p:ph idx="1" type="body"/>
          </p:nvPr>
        </p:nvSpPr>
        <p:spPr>
          <a:xfrm>
            <a:off x="457200" y="1646236"/>
            <a:ext cx="8229600" cy="5211763"/>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Mixed</a:t>
            </a:r>
            <a:endParaRPr/>
          </a:p>
          <a:p>
            <a:pPr indent="-292100" lvl="0" marL="292100" rtl="0" algn="l">
              <a:spcBef>
                <a:spcPts val="0"/>
              </a:spcBef>
              <a:spcAft>
                <a:spcPts val="0"/>
              </a:spcAft>
              <a:buSzPct val="70000"/>
              <a:buChar char="⦿"/>
            </a:pPr>
            <a:r>
              <a:rPr lang="en-CA"/>
              <a:t>travels from head and neck into the thorax and abdomen</a:t>
            </a:r>
            <a:endParaRPr/>
          </a:p>
          <a:p>
            <a:pPr indent="-292100" lvl="0" marL="292100" rtl="0" algn="l">
              <a:spcBef>
                <a:spcPts val="0"/>
              </a:spcBef>
              <a:spcAft>
                <a:spcPts val="0"/>
              </a:spcAft>
              <a:buSzPct val="70000"/>
              <a:buChar char="⦿"/>
            </a:pPr>
            <a:r>
              <a:rPr lang="en-CA"/>
              <a:t>sensory axons from the skin of the external ear, some taste buds in the epiglottis and proprioceptors in mm of neck and throat. Also from baroreceptors, chemoreceptors, sensory receptors for most organs of the thorax and abdomen</a:t>
            </a:r>
            <a:endParaRPr/>
          </a:p>
          <a:p>
            <a:pPr indent="-292100" lvl="0" marL="292100" rtl="0" algn="l">
              <a:spcBef>
                <a:spcPts val="0"/>
              </a:spcBef>
              <a:spcAft>
                <a:spcPts val="0"/>
              </a:spcAft>
              <a:buSzPct val="70000"/>
              <a:buChar char="⦿"/>
            </a:pPr>
            <a:r>
              <a:rPr lang="en-CA"/>
              <a:t>somatic motor neurons supply mm of the pharynx, larynx, and soft palate</a:t>
            </a:r>
            <a:endParaRPr/>
          </a:p>
          <a:p>
            <a:pPr indent="-292100" lvl="0" marL="292100" rtl="0" algn="l">
              <a:spcBef>
                <a:spcPts val="0"/>
              </a:spcBef>
              <a:spcAft>
                <a:spcPts val="0"/>
              </a:spcAft>
              <a:buSzPct val="70000"/>
              <a:buChar char="⦿"/>
            </a:pPr>
            <a:r>
              <a:rPr lang="en-CA"/>
              <a:t>parasympathetic innervation to the glands of the GI tract and to smooth mm of the respiratory pathways, esophagus, stomach, gallbladder, small intestine, and large intestine</a:t>
            </a:r>
            <a:endParaRPr/>
          </a:p>
          <a:p>
            <a:pPr indent="-292100" lvl="0" marL="292100" rtl="0" algn="l">
              <a:spcBef>
                <a:spcPts val="0"/>
              </a:spcBef>
              <a:spcAft>
                <a:spcPts val="0"/>
              </a:spcAft>
              <a:buSzPct val="70000"/>
              <a:buChar char="⦿"/>
            </a:pPr>
            <a:r>
              <a:rPr lang="en-CA"/>
              <a:t>Emerges from the Brain Stem</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XI Acessory Nerve</a:t>
            </a:r>
            <a:endParaRPr/>
          </a:p>
        </p:txBody>
      </p:sp>
      <p:sp>
        <p:nvSpPr>
          <p:cNvPr id="250" name="Google Shape;250;p2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Motor</a:t>
            </a:r>
            <a:endParaRPr/>
          </a:p>
          <a:p>
            <a:pPr indent="-292100" lvl="0" marL="292100" rtl="0" algn="l">
              <a:spcBef>
                <a:spcPts val="0"/>
              </a:spcBef>
              <a:spcAft>
                <a:spcPts val="0"/>
              </a:spcAft>
              <a:buSzPts val="2240"/>
              <a:buChar char="⦿"/>
            </a:pPr>
            <a:r>
              <a:rPr lang="en-CA"/>
              <a:t>motor neurons to SCM and trapezius</a:t>
            </a:r>
            <a:endParaRPr/>
          </a:p>
          <a:p>
            <a:pPr indent="-292100" lvl="0" marL="292100" rtl="0" algn="l">
              <a:spcBef>
                <a:spcPts val="0"/>
              </a:spcBef>
              <a:spcAft>
                <a:spcPts val="0"/>
              </a:spcAft>
              <a:buSzPts val="2240"/>
              <a:buChar char="⦿"/>
            </a:pPr>
            <a:r>
              <a:rPr lang="en-CA"/>
              <a:t>Emerges from Spinal Cord</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CN XII Hypoglossal Nerve</a:t>
            </a:r>
            <a:endParaRPr/>
          </a:p>
        </p:txBody>
      </p:sp>
      <p:sp>
        <p:nvSpPr>
          <p:cNvPr id="256" name="Google Shape;256;p2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motor</a:t>
            </a:r>
            <a:endParaRPr/>
          </a:p>
          <a:p>
            <a:pPr indent="-292100" lvl="0" marL="292100" rtl="0" algn="l">
              <a:spcBef>
                <a:spcPts val="0"/>
              </a:spcBef>
              <a:spcAft>
                <a:spcPts val="0"/>
              </a:spcAft>
              <a:buSzPts val="2240"/>
              <a:buChar char="⦿"/>
            </a:pPr>
            <a:r>
              <a:rPr lang="en-CA"/>
              <a:t>passes through the hypoglossal canal to supply mm of the tongue</a:t>
            </a:r>
            <a:endParaRPr/>
          </a:p>
          <a:p>
            <a:pPr indent="-292100" lvl="0" marL="292100" rtl="0" algn="l">
              <a:spcBef>
                <a:spcPts val="0"/>
              </a:spcBef>
              <a:spcAft>
                <a:spcPts val="0"/>
              </a:spcAft>
              <a:buSzPts val="2240"/>
              <a:buChar char="⦿"/>
            </a:pPr>
            <a:r>
              <a:rPr lang="en-CA"/>
              <a:t>helps with speech and swallowing</a:t>
            </a:r>
            <a:endParaRPr/>
          </a:p>
          <a:p>
            <a:pPr indent="-292100" lvl="0" marL="292100" rtl="0" algn="l">
              <a:spcBef>
                <a:spcPts val="0"/>
              </a:spcBef>
              <a:spcAft>
                <a:spcPts val="0"/>
              </a:spcAft>
              <a:buSzPts val="2240"/>
              <a:buChar char="⦿"/>
            </a:pPr>
            <a:r>
              <a:rPr lang="en-CA"/>
              <a:t>Emerges from the Brain Stem</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Cranial Nerves</a:t>
            </a:r>
            <a:endParaRPr/>
          </a:p>
        </p:txBody>
      </p:sp>
      <p:pic>
        <p:nvPicPr>
          <p:cNvPr id="262" name="Google Shape;262;p30"/>
          <p:cNvPicPr preferRelativeResize="0"/>
          <p:nvPr>
            <p:ph idx="1" type="body"/>
          </p:nvPr>
        </p:nvPicPr>
        <p:blipFill rotWithShape="1">
          <a:blip r:embed="rId3">
            <a:alphaModFix/>
          </a:blip>
          <a:srcRect b="0" l="0" r="0" t="0"/>
          <a:stretch/>
        </p:blipFill>
        <p:spPr>
          <a:xfrm>
            <a:off x="685800" y="1600200"/>
            <a:ext cx="8001000" cy="4953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1"/>
          <p:cNvSpPr txBox="1"/>
          <p:nvPr>
            <p:ph type="ctrTitle"/>
          </p:nvPr>
        </p:nvSpPr>
        <p:spPr>
          <a:xfrm>
            <a:off x="464234" y="381001"/>
            <a:ext cx="8229600" cy="2209800"/>
          </a:xfrm>
          <a:prstGeom prst="rect">
            <a:avLst/>
          </a:prstGeom>
          <a:noFill/>
          <a:ln>
            <a:noFill/>
          </a:ln>
        </p:spPr>
        <p:txBody>
          <a:bodyPr anchorCtr="0" anchor="b" bIns="45700" lIns="45700" spcFirstLastPara="1" rIns="228600" wrap="square" tIns="45700">
            <a:normAutofit/>
          </a:bodyPr>
          <a:lstStyle/>
          <a:p>
            <a:pPr indent="0" lvl="0" marL="0" rtl="0" algn="r">
              <a:spcBef>
                <a:spcPts val="0"/>
              </a:spcBef>
              <a:spcAft>
                <a:spcPts val="0"/>
              </a:spcAft>
              <a:buClr>
                <a:srgbClr val="ADE1FF"/>
              </a:buClr>
              <a:buSzPts val="4800"/>
              <a:buFont typeface="Rockwell"/>
              <a:buNone/>
            </a:pPr>
            <a:r>
              <a:rPr lang="en-CA"/>
              <a:t>Spinal Nerves</a:t>
            </a:r>
            <a:endParaRPr/>
          </a:p>
        </p:txBody>
      </p:sp>
      <p:sp>
        <p:nvSpPr>
          <p:cNvPr id="268" name="Google Shape;268;p31"/>
          <p:cNvSpPr txBox="1"/>
          <p:nvPr>
            <p:ph idx="1" type="subTitle"/>
          </p:nvPr>
        </p:nvSpPr>
        <p:spPr>
          <a:xfrm>
            <a:off x="2133600" y="2819400"/>
            <a:ext cx="6560234" cy="1752600"/>
          </a:xfrm>
          <a:prstGeom prst="rect">
            <a:avLst/>
          </a:prstGeom>
          <a:noFill/>
          <a:ln>
            <a:noFill/>
          </a:ln>
        </p:spPr>
        <p:txBody>
          <a:bodyPr anchorCtr="0" anchor="t" bIns="45700" lIns="45700" spcFirstLastPara="1" rIns="246875" wrap="square" tIns="45700">
            <a:normAutofit/>
          </a:bodyPr>
          <a:lstStyle/>
          <a:p>
            <a:pPr indent="0" lvl="0" marL="0" rtl="0" algn="r">
              <a:spcBef>
                <a:spcPts val="0"/>
              </a:spcBef>
              <a:spcAft>
                <a:spcPts val="0"/>
              </a:spcAft>
              <a:buSzPts val="2240"/>
              <a:buNone/>
            </a:pPr>
            <a:r>
              <a:rPr lang="en-CA" u="sng">
                <a:solidFill>
                  <a:schemeClr val="hlink"/>
                </a:solidFill>
                <a:hlinkClick r:id="rId3"/>
              </a:rPr>
              <a:t>https://www.youtube.com/watch?v=6XtPzcXAqBc</a:t>
            </a:r>
            <a:endParaRPr/>
          </a:p>
          <a:p>
            <a:pPr indent="0" lvl="0" marL="0" rtl="0" algn="r">
              <a:spcBef>
                <a:spcPts val="0"/>
              </a:spcBef>
              <a:spcAft>
                <a:spcPts val="0"/>
              </a:spcAft>
              <a:buSzPts val="224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Spinal Cord</a:t>
            </a:r>
            <a:endParaRPr/>
          </a:p>
        </p:txBody>
      </p:sp>
      <p:sp>
        <p:nvSpPr>
          <p:cNvPr id="274" name="Google Shape;274;p3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The spinal cord comes off the base of the brain, runs throughout the cervical and thoracic spine, and ends at the lower part of the thoracic spine. </a:t>
            </a:r>
            <a:endParaRPr/>
          </a:p>
          <a:p>
            <a:pPr indent="-292100" lvl="0" marL="292100" rtl="0" algn="l">
              <a:spcBef>
                <a:spcPts val="0"/>
              </a:spcBef>
              <a:spcAft>
                <a:spcPts val="0"/>
              </a:spcAft>
              <a:buSzPct val="70000"/>
              <a:buChar char="⦿"/>
            </a:pPr>
            <a:r>
              <a:rPr lang="en-CA"/>
              <a:t>The spinal cord does not run through the lumbar spine. After the spinal cord stops in the lower thoracic spine, the nerve roots from the lumbar and sacral levels come off the bottom of the cord like a "horse's tail" (cauda equina) and exit the spine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Cauda Equina</a:t>
            </a:r>
            <a:endParaRPr/>
          </a:p>
        </p:txBody>
      </p:sp>
      <p:pic>
        <p:nvPicPr>
          <p:cNvPr id="280" name="Google Shape;280;p33"/>
          <p:cNvPicPr preferRelativeResize="0"/>
          <p:nvPr>
            <p:ph idx="1" type="body"/>
          </p:nvPr>
        </p:nvPicPr>
        <p:blipFill rotWithShape="1">
          <a:blip r:embed="rId3">
            <a:alphaModFix/>
          </a:blip>
          <a:srcRect b="0" l="0" r="0" t="0"/>
          <a:stretch/>
        </p:blipFill>
        <p:spPr>
          <a:xfrm>
            <a:off x="1600200" y="1905000"/>
            <a:ext cx="6034616" cy="4525962"/>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Spinal Cord</a:t>
            </a:r>
            <a:endParaRPr/>
          </a:p>
        </p:txBody>
      </p:sp>
      <p:pic>
        <p:nvPicPr>
          <p:cNvPr id="286" name="Google Shape;286;p34"/>
          <p:cNvPicPr preferRelativeResize="0"/>
          <p:nvPr>
            <p:ph idx="1" type="body"/>
          </p:nvPr>
        </p:nvPicPr>
        <p:blipFill rotWithShape="1">
          <a:blip r:embed="rId3">
            <a:alphaModFix/>
          </a:blip>
          <a:srcRect b="0" l="0" r="0" t="0"/>
          <a:stretch/>
        </p:blipFill>
        <p:spPr>
          <a:xfrm>
            <a:off x="990600" y="1661318"/>
            <a:ext cx="7391400" cy="4805511"/>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Spinal Nerves</a:t>
            </a:r>
            <a:endParaRPr/>
          </a:p>
        </p:txBody>
      </p:sp>
      <p:sp>
        <p:nvSpPr>
          <p:cNvPr id="292" name="Google Shape;292;p3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The spinal cord can be divided into segments according to the nerve roots that branch off of it. </a:t>
            </a:r>
            <a:endParaRPr/>
          </a:p>
          <a:p>
            <a:pPr indent="-292100" lvl="0" marL="292100" rtl="0" algn="l">
              <a:spcBef>
                <a:spcPts val="0"/>
              </a:spcBef>
              <a:spcAft>
                <a:spcPts val="0"/>
              </a:spcAft>
              <a:buSzPct val="70000"/>
              <a:buChar char="⦿"/>
            </a:pPr>
            <a:r>
              <a:rPr lang="en-CA"/>
              <a:t>Spinal nerves are part of your Peripheral Nervous System and are responsible for voluntary movement and sensation.</a:t>
            </a:r>
            <a:endParaRPr/>
          </a:p>
          <a:p>
            <a:pPr indent="-292100" lvl="0" marL="292100" rtl="0" algn="l">
              <a:spcBef>
                <a:spcPts val="0"/>
              </a:spcBef>
              <a:spcAft>
                <a:spcPts val="0"/>
              </a:spcAft>
              <a:buSzPct val="70000"/>
              <a:buChar char="⦿"/>
            </a:pPr>
            <a:r>
              <a:rPr lang="en-CA"/>
              <a:t>Nerves along the cord consists of 8 cervical nerves, 12 thoracic nerves, 5 lumbar nerves, 5 sacral nerves, and 1 coccygeal nerve. </a:t>
            </a:r>
            <a:endParaRPr/>
          </a:p>
          <a:p>
            <a:pPr indent="-292100" lvl="0" marL="292100" rtl="0" algn="l">
              <a:spcBef>
                <a:spcPts val="0"/>
              </a:spcBef>
              <a:spcAft>
                <a:spcPts val="0"/>
              </a:spcAft>
              <a:buSzPct val="70000"/>
              <a:buChar char="⦿"/>
            </a:pPr>
            <a:r>
              <a:rPr lang="en-CA"/>
              <a:t>The nerve roots run through the bony canal, and at each level a pair of nerve roots exits from the spine.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36"/>
          <p:cNvPicPr preferRelativeResize="0"/>
          <p:nvPr>
            <p:ph idx="1" type="body"/>
          </p:nvPr>
        </p:nvPicPr>
        <p:blipFill rotWithShape="1">
          <a:blip r:embed="rId3">
            <a:alphaModFix/>
          </a:blip>
          <a:srcRect b="0" l="0" r="0" t="0"/>
          <a:stretch/>
        </p:blipFill>
        <p:spPr>
          <a:xfrm>
            <a:off x="304801" y="228600"/>
            <a:ext cx="8534400" cy="6400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Autonomic Nervous System</a:t>
            </a:r>
            <a:endParaRPr/>
          </a:p>
        </p:txBody>
      </p:sp>
      <p:sp>
        <p:nvSpPr>
          <p:cNvPr id="303" name="Google Shape;303;p3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Your Peripheral Nervous System also contains autonomic nerves and these are responsible for involuntary functions of the body. Autonomic nerves assist with the functioning of organs such as your heart, intestines, bladder, bowel and sexual organs.</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The autonomic nerves are made up of parasympathetic and sympathetic. They work together to keep the body functions in balance. Sympathetic response increases activity and parasympathetic response decreases activity (for example heart rate up and down). The diagram below shows which areas contain autonomic nerves.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Autonomic Nervous System</a:t>
            </a:r>
            <a:endParaRPr/>
          </a:p>
        </p:txBody>
      </p:sp>
      <p:sp>
        <p:nvSpPr>
          <p:cNvPr id="309" name="Google Shape;309;p3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The autonomic nervous system plays an essential role in keeping the body's internal environment (temperature, salt concentration, blood sugar, oxygen and carbon dioxide level in blood, etc) in proper balance, a condition called homeostasis. The autonomic nervous system also plays a major part in emotional experience and expression. When you are emotionally excited, the body shows many changes: blood pressure and heart beat increase, mouth is often dry, stomach has "butterflies" in it. These and other body actions are controlled by the autonomic nervous system.</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Autonomic Nervous System</a:t>
            </a:r>
            <a:endParaRPr/>
          </a:p>
        </p:txBody>
      </p:sp>
      <p:sp>
        <p:nvSpPr>
          <p:cNvPr id="315" name="Google Shape;315;p3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lnSpcReduction="10000"/>
          </a:bodyPr>
          <a:lstStyle/>
          <a:p>
            <a:pPr indent="-292100" lvl="0" marL="292100" rtl="0" algn="l">
              <a:spcBef>
                <a:spcPts val="0"/>
              </a:spcBef>
              <a:spcAft>
                <a:spcPts val="0"/>
              </a:spcAft>
              <a:buSzPts val="2240"/>
              <a:buChar char="⦿"/>
            </a:pPr>
            <a:r>
              <a:rPr lang="en-CA"/>
              <a:t>The autonomic nervous system controls the insides of the body: the viscera or gut. It carries information about the inside of the body to the CNS and controls the action of internal organs, including the gut, the heart, the secretion of epinephrine (adrenalin) and norepinephrine (noradrenalin) from the medulla (middle part) of the adrenal gland, etc.</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Autonomic Nerves</a:t>
            </a:r>
            <a:endParaRPr/>
          </a:p>
        </p:txBody>
      </p:sp>
      <p:sp>
        <p:nvSpPr>
          <p:cNvPr id="321" name="Google Shape;321;p4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Because there are many spinal and autonomic nerves in the end of your spinal cord, it is called a major reflex centre. Reflex (unconscious) activity takes place between your spinal cord and skeletal muscles, as well as your bladder, bowel and sexual organs.</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Cervical Plexus Review</a:t>
            </a:r>
            <a:endParaRPr/>
          </a:p>
        </p:txBody>
      </p:sp>
      <p:pic>
        <p:nvPicPr>
          <p:cNvPr id="327" name="Google Shape;327;p41"/>
          <p:cNvPicPr preferRelativeResize="0"/>
          <p:nvPr>
            <p:ph idx="1" type="body"/>
          </p:nvPr>
        </p:nvPicPr>
        <p:blipFill rotWithShape="1">
          <a:blip r:embed="rId3">
            <a:alphaModFix/>
          </a:blip>
          <a:srcRect b="0" l="0" r="0" t="0"/>
          <a:stretch/>
        </p:blipFill>
        <p:spPr>
          <a:xfrm>
            <a:off x="2209800" y="1447800"/>
            <a:ext cx="4974771" cy="5257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33" name="Google Shape;333;p4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The cervical plexus is a network of nerve fibres that supplies innervation to some of the structures in the neck and trunk.</a:t>
            </a:r>
            <a:endParaRPr/>
          </a:p>
          <a:p>
            <a:pPr indent="-160528"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It is located in the posterior triangle of the neck, halfway up the sternocleidomastoid muscle, and within the prevertebral layer of cervical fascia. The plexus is formed by the anterior rami (divisions) of cervical spinal nerves C1-C4.</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39" name="Google Shape;339;p4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The spinal nerves C1 – C4 form the basis of the cervical plexus.</a:t>
            </a:r>
            <a:endParaRPr/>
          </a:p>
          <a:p>
            <a:pPr indent="-160528"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At each vertebral level, paired spinal nerves leave the spinal cord via the intervertebral foramina of the vertebral column.</a:t>
            </a:r>
            <a:endParaRPr/>
          </a:p>
          <a:p>
            <a:pPr indent="-160528"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Each nerve then divides into anterior and posterior nerve fibres. The cervical plexus begins as the anterior fibres of the spinal nerves C1, C2, C3 and C4.</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45" name="Google Shape;345;p4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The cervical plexus gives rise to numerous branches which supply structures in the head and neck. They can broadly be divided into two groups – muscular branches and sensory branches.</a:t>
            </a:r>
            <a:endParaRPr/>
          </a:p>
          <a:p>
            <a:pPr indent="-292100" lvl="0" marL="292100" rtl="0" algn="l">
              <a:spcBef>
                <a:spcPts val="0"/>
              </a:spcBef>
              <a:spcAft>
                <a:spcPts val="0"/>
              </a:spcAft>
              <a:buSzPct val="70000"/>
              <a:buChar char="⦿"/>
            </a:pPr>
            <a:r>
              <a:rPr lang="en-CA"/>
              <a:t>Phrenic Nerve- The phrenic nerve arises from the anterior rami of C3-C5. It provides motor innervation to the diaphragm.</a:t>
            </a:r>
            <a:endParaRPr/>
          </a:p>
          <a:p>
            <a:pPr indent="-292100" lvl="0" marL="292100" rtl="0" algn="l">
              <a:spcBef>
                <a:spcPts val="0"/>
              </a:spcBef>
              <a:spcAft>
                <a:spcPts val="0"/>
              </a:spcAft>
              <a:buSzPct val="70000"/>
              <a:buChar char="⦿"/>
            </a:pPr>
            <a:r>
              <a:rPr lang="en-CA"/>
              <a:t>The C1 spinal nerve gives rise to nerves to the geniohyoid (moves the hyoid bone anteriorly and upwards, expanding the airway) and the thyrohyoid (which depresses the hyoid bone and elevates the larynx) These nerves travel with the hypoglossal nerve to reach their respective muscles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51" name="Google Shape;351;p45"/>
          <p:cNvSpPr txBox="1"/>
          <p:nvPr>
            <p:ph idx="1" type="body"/>
          </p:nvPr>
        </p:nvSpPr>
        <p:spPr>
          <a:xfrm>
            <a:off x="457200" y="1646236"/>
            <a:ext cx="8229600" cy="4983163"/>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The ansa cervicalis (goose’s neck) is a loop of nerves, formed by nerve roots C1-C3. It gives off four muscular branches – superior and inferior omohyoid, sternohyoid and sternothyroid</a:t>
            </a:r>
            <a:endParaRPr/>
          </a:p>
          <a:p>
            <a:pPr indent="-292100" lvl="0" marL="292100" rtl="0" algn="l">
              <a:spcBef>
                <a:spcPts val="0"/>
              </a:spcBef>
              <a:spcAft>
                <a:spcPts val="0"/>
              </a:spcAft>
              <a:buSzPct val="70000"/>
              <a:buChar char="⦿"/>
            </a:pPr>
            <a:r>
              <a:rPr lang="en-CA"/>
              <a:t>Several other minor branches arise from the nerve roots to supply muscles of the neck and back:</a:t>
            </a:r>
            <a:endParaRPr/>
          </a:p>
          <a:p>
            <a:pPr indent="-171196" lvl="0" marL="292100" rtl="0" algn="l">
              <a:spcBef>
                <a:spcPts val="0"/>
              </a:spcBef>
              <a:spcAft>
                <a:spcPts val="0"/>
              </a:spcAft>
              <a:buSzPct val="70000"/>
              <a:buNone/>
            </a:pPr>
            <a:r>
              <a:t/>
            </a:r>
            <a:endParaRPr/>
          </a:p>
          <a:p>
            <a:pPr indent="-228600" lvl="1" marL="640080" rtl="0" algn="l">
              <a:spcBef>
                <a:spcPts val="400"/>
              </a:spcBef>
              <a:spcAft>
                <a:spcPts val="0"/>
              </a:spcAft>
              <a:buSzPct val="90000"/>
              <a:buFont typeface="Rockwell"/>
              <a:buChar char="•"/>
            </a:pPr>
            <a:r>
              <a:rPr lang="en-CA"/>
              <a:t>C1-C2: Rectus capitis anterior and lateralis</a:t>
            </a:r>
            <a:endParaRPr/>
          </a:p>
          <a:p>
            <a:pPr indent="-228600" lvl="1" marL="640080" rtl="0" algn="l">
              <a:spcBef>
                <a:spcPts val="400"/>
              </a:spcBef>
              <a:spcAft>
                <a:spcPts val="0"/>
              </a:spcAft>
              <a:buSzPct val="90000"/>
              <a:buFont typeface="Rockwell"/>
              <a:buChar char="•"/>
            </a:pPr>
            <a:r>
              <a:rPr lang="en-CA"/>
              <a:t>C1-C3: Longus capitis</a:t>
            </a:r>
            <a:endParaRPr/>
          </a:p>
          <a:p>
            <a:pPr indent="-228600" lvl="1" marL="640080" rtl="0" algn="l">
              <a:spcBef>
                <a:spcPts val="400"/>
              </a:spcBef>
              <a:spcAft>
                <a:spcPts val="0"/>
              </a:spcAft>
              <a:buSzPct val="90000"/>
              <a:buFont typeface="Rockwell"/>
              <a:buChar char="•"/>
            </a:pPr>
            <a:r>
              <a:rPr lang="en-CA"/>
              <a:t>C2-C3: Prevertebral muscles and sternocleidomastoid</a:t>
            </a:r>
            <a:endParaRPr/>
          </a:p>
          <a:p>
            <a:pPr indent="-228600" lvl="1" marL="640080" rtl="0" algn="l">
              <a:spcBef>
                <a:spcPts val="400"/>
              </a:spcBef>
              <a:spcAft>
                <a:spcPts val="0"/>
              </a:spcAft>
              <a:buSzPct val="90000"/>
              <a:buFont typeface="Rockwell"/>
              <a:buChar char="•"/>
            </a:pPr>
            <a:r>
              <a:rPr lang="en-CA"/>
              <a:t>C3-C4: Levator scapulae, trapezius and scalenus medius</a:t>
            </a:r>
            <a:endParaRPr/>
          </a:p>
          <a:p>
            <a:pPr indent="-228600" lvl="1" marL="640080" rtl="0" algn="l">
              <a:spcBef>
                <a:spcPts val="400"/>
              </a:spcBef>
              <a:spcAft>
                <a:spcPts val="0"/>
              </a:spcAft>
              <a:buSzPct val="90000"/>
              <a:buFont typeface="Rockwell"/>
              <a:buChar char="•"/>
            </a:pPr>
            <a:r>
              <a:rPr lang="en-CA"/>
              <a:t>The middle and anterior scalenus muscles also receive innervation directly from the cervical plexus.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 </a:t>
            </a:r>
            <a:endParaRPr/>
          </a:p>
        </p:txBody>
      </p:sp>
      <p:sp>
        <p:nvSpPr>
          <p:cNvPr id="357" name="Google Shape;357;p4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Sensory Branches</a:t>
            </a:r>
            <a:endParaRPr/>
          </a:p>
          <a:p>
            <a:pPr indent="-228600" lvl="1" marL="640080" rtl="0" algn="l">
              <a:spcBef>
                <a:spcPts val="400"/>
              </a:spcBef>
              <a:spcAft>
                <a:spcPts val="0"/>
              </a:spcAft>
              <a:buSzPts val="2340"/>
              <a:buFont typeface="Rockwell"/>
              <a:buChar char="•"/>
            </a:pPr>
            <a:r>
              <a:rPr lang="en-CA"/>
              <a:t>Greater Auricular Nerve</a:t>
            </a:r>
            <a:endParaRPr/>
          </a:p>
          <a:p>
            <a:pPr indent="-228600" lvl="1" marL="640080" rtl="0" algn="l">
              <a:spcBef>
                <a:spcPts val="400"/>
              </a:spcBef>
              <a:spcAft>
                <a:spcPts val="0"/>
              </a:spcAft>
              <a:buSzPts val="2340"/>
              <a:buFont typeface="Rockwell"/>
              <a:buChar char="•"/>
            </a:pPr>
            <a:r>
              <a:rPr lang="en-CA"/>
              <a:t>Transverse cervical Nerve</a:t>
            </a:r>
            <a:endParaRPr/>
          </a:p>
          <a:p>
            <a:pPr indent="-228600" lvl="1" marL="640080" rtl="0" algn="l">
              <a:spcBef>
                <a:spcPts val="400"/>
              </a:spcBef>
              <a:spcAft>
                <a:spcPts val="0"/>
              </a:spcAft>
              <a:buSzPts val="2340"/>
              <a:buFont typeface="Rockwell"/>
              <a:buChar char="•"/>
            </a:pPr>
            <a:r>
              <a:rPr lang="en-CA"/>
              <a:t>Lesser Occipital Nerve</a:t>
            </a:r>
            <a:endParaRPr/>
          </a:p>
          <a:p>
            <a:pPr indent="-228600" lvl="1" marL="640080" rtl="0" algn="l">
              <a:spcBef>
                <a:spcPts val="400"/>
              </a:spcBef>
              <a:spcAft>
                <a:spcPts val="0"/>
              </a:spcAft>
              <a:buSzPts val="2340"/>
              <a:buFont typeface="Rockwell"/>
              <a:buChar char="•"/>
            </a:pPr>
            <a:r>
              <a:rPr lang="en-CA"/>
              <a:t>Supraclavicular nerve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Brachial Plexus Review</a:t>
            </a:r>
            <a:endParaRPr/>
          </a:p>
        </p:txBody>
      </p:sp>
      <p:pic>
        <p:nvPicPr>
          <p:cNvPr id="363" name="Google Shape;363;p47"/>
          <p:cNvPicPr preferRelativeResize="0"/>
          <p:nvPr>
            <p:ph idx="1" type="body"/>
          </p:nvPr>
        </p:nvPicPr>
        <p:blipFill rotWithShape="1">
          <a:blip r:embed="rId3">
            <a:alphaModFix/>
          </a:blip>
          <a:srcRect b="0" l="0" r="0" t="0"/>
          <a:stretch/>
        </p:blipFill>
        <p:spPr>
          <a:xfrm>
            <a:off x="1447800" y="1524000"/>
            <a:ext cx="6400800" cy="5105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69" name="Google Shape;369;p48"/>
          <p:cNvSpPr txBox="1"/>
          <p:nvPr>
            <p:ph idx="1" type="body"/>
          </p:nvPr>
        </p:nvSpPr>
        <p:spPr>
          <a:xfrm>
            <a:off x="457200" y="1646236"/>
            <a:ext cx="8229600" cy="4830763"/>
          </a:xfrm>
          <a:prstGeom prst="rect">
            <a:avLst/>
          </a:prstGeom>
          <a:noFill/>
          <a:ln>
            <a:noFill/>
          </a:ln>
        </p:spPr>
        <p:txBody>
          <a:bodyPr anchorCtr="0" anchor="t" bIns="45700" lIns="91425" spcFirstLastPara="1" rIns="91425" wrap="square" tIns="45700">
            <a:normAutofit fontScale="85000" lnSpcReduction="10000"/>
          </a:bodyPr>
          <a:lstStyle/>
          <a:p>
            <a:pPr indent="-292100" lvl="0" marL="292100" rtl="0" algn="l">
              <a:spcBef>
                <a:spcPts val="0"/>
              </a:spcBef>
              <a:spcAft>
                <a:spcPts val="0"/>
              </a:spcAft>
              <a:buSzPct val="70000"/>
              <a:buChar char="⦿"/>
            </a:pPr>
            <a:r>
              <a:rPr lang="en-CA"/>
              <a:t>The Brachial Plexus is a network of nerve fibers that run from the spine, passing through the cervico-axillary canal to reach axilla.  It is formed by the ventral rami of the lower four cervical and first thoracic nerve roots (C5-C8, T1)</a:t>
            </a:r>
            <a:endParaRPr/>
          </a:p>
          <a:p>
            <a:pPr indent="-292100" lvl="0" marL="292100" rtl="0" algn="l">
              <a:spcBef>
                <a:spcPts val="0"/>
              </a:spcBef>
              <a:spcAft>
                <a:spcPts val="0"/>
              </a:spcAft>
              <a:buSzPct val="70000"/>
              <a:buChar char="⦿"/>
            </a:pPr>
            <a:r>
              <a:rPr lang="en-CA"/>
              <a:t>The brachial plexus is responsible for cutaneous and muscular innervation of the entire upper limb, with two exceptions: the trapezius muscle innervated by the spinal accessory nerve (CN XI) and an area of skin near the axilla innervated by the intercostobrachial nerve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t/>
            </a:r>
            <a:endParaRPr/>
          </a:p>
        </p:txBody>
      </p:sp>
      <p:sp>
        <p:nvSpPr>
          <p:cNvPr id="375" name="Google Shape;375;p49"/>
          <p:cNvSpPr txBox="1"/>
          <p:nvPr>
            <p:ph idx="1" type="body"/>
          </p:nvPr>
        </p:nvSpPr>
        <p:spPr>
          <a:xfrm>
            <a:off x="457200" y="1646236"/>
            <a:ext cx="8229600" cy="4983163"/>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The brachial plexus is divided into Roots, Trunks, Divisions, Cords, and Branches. There are five "terminal" branches and numerous other "pre-terminal" or "collateral" branches that leave the plexus at various points along its length. </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The five Roots are the five anterior rami of the of the lower four cervical and first thoracic nerve roots (C5-C8, T1), after they have given off their segmental supply to the muscles of the neck. These Roots merge to form three Trunks:</a:t>
            </a:r>
            <a:endParaRPr/>
          </a:p>
          <a:p>
            <a:pPr indent="-292100" lvl="0" marL="292100" rtl="0" algn="l">
              <a:spcBef>
                <a:spcPts val="0"/>
              </a:spcBef>
              <a:spcAft>
                <a:spcPts val="0"/>
              </a:spcAft>
              <a:buSzPct val="70000"/>
              <a:buChar char="⦿"/>
            </a:pPr>
            <a:r>
              <a:rPr lang="en-CA"/>
              <a:t>Upper Trunk (C5-C6)</a:t>
            </a:r>
            <a:endParaRPr/>
          </a:p>
          <a:p>
            <a:pPr indent="-292100" lvl="0" marL="292100" rtl="0" algn="l">
              <a:spcBef>
                <a:spcPts val="0"/>
              </a:spcBef>
              <a:spcAft>
                <a:spcPts val="0"/>
              </a:spcAft>
              <a:buSzPct val="70000"/>
              <a:buChar char="⦿"/>
            </a:pPr>
            <a:r>
              <a:rPr lang="en-CA"/>
              <a:t>Middle Trunk (C7)</a:t>
            </a:r>
            <a:endParaRPr/>
          </a:p>
          <a:p>
            <a:pPr indent="-292100" lvl="0" marL="292100" rtl="0" algn="l">
              <a:spcBef>
                <a:spcPts val="0"/>
              </a:spcBef>
              <a:spcAft>
                <a:spcPts val="0"/>
              </a:spcAft>
              <a:buSzPct val="70000"/>
              <a:buChar char="⦿"/>
            </a:pPr>
            <a:r>
              <a:rPr lang="en-CA"/>
              <a:t>Lower Trunk (C8, T1)</a:t>
            </a:r>
            <a:endParaRPr/>
          </a:p>
          <a:p>
            <a:pPr indent="-171196" lvl="0" marL="292100" rtl="0" algn="l">
              <a:spcBef>
                <a:spcPts val="0"/>
              </a:spcBef>
              <a:spcAft>
                <a:spcPts val="0"/>
              </a:spcAft>
              <a:buSzPct val="700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t/>
            </a:r>
            <a:endParaRPr/>
          </a:p>
        </p:txBody>
      </p:sp>
      <p:sp>
        <p:nvSpPr>
          <p:cNvPr id="381" name="Google Shape;381;p50"/>
          <p:cNvSpPr txBox="1"/>
          <p:nvPr>
            <p:ph idx="1" type="body"/>
          </p:nvPr>
        </p:nvSpPr>
        <p:spPr>
          <a:xfrm>
            <a:off x="457200" y="1646236"/>
            <a:ext cx="8229600" cy="5059364"/>
          </a:xfrm>
          <a:prstGeom prst="rect">
            <a:avLst/>
          </a:prstGeom>
          <a:noFill/>
          <a:ln>
            <a:noFill/>
          </a:ln>
        </p:spPr>
        <p:txBody>
          <a:bodyPr anchorCtr="0" anchor="t" bIns="45700" lIns="91425" spcFirstLastPara="1" rIns="91425" wrap="square" tIns="45700">
            <a:normAutofit fontScale="62500" lnSpcReduction="20000"/>
          </a:bodyPr>
          <a:lstStyle/>
          <a:p>
            <a:pPr indent="-292100" lvl="0" marL="292100" rtl="0" algn="l">
              <a:spcBef>
                <a:spcPts val="0"/>
              </a:spcBef>
              <a:spcAft>
                <a:spcPts val="0"/>
              </a:spcAft>
              <a:buSzPct val="70000"/>
              <a:buChar char="⦿"/>
            </a:pPr>
            <a:r>
              <a:rPr lang="en-CA"/>
              <a:t>Each Trunk then splits into anterior and posterior divisions, to form six Divisions.   The anterior/ posterior divisions innervate flexor groups versus extensor groups:</a:t>
            </a:r>
            <a:endParaRPr/>
          </a:p>
          <a:p>
            <a:pPr indent="-292100" lvl="0" marL="292100" rtl="0" algn="l">
              <a:spcBef>
                <a:spcPts val="0"/>
              </a:spcBef>
              <a:spcAft>
                <a:spcPts val="0"/>
              </a:spcAft>
              <a:buSzPct val="70000"/>
              <a:buChar char="⦿"/>
            </a:pPr>
            <a:r>
              <a:rPr lang="en-CA"/>
              <a:t>anterior divisions of the upper, middle, and lower trunks</a:t>
            </a:r>
            <a:endParaRPr/>
          </a:p>
          <a:p>
            <a:pPr indent="-292100" lvl="0" marL="292100" rtl="0" algn="l">
              <a:spcBef>
                <a:spcPts val="0"/>
              </a:spcBef>
              <a:spcAft>
                <a:spcPts val="0"/>
              </a:spcAft>
              <a:buSzPct val="70000"/>
              <a:buChar char="⦿"/>
            </a:pPr>
            <a:r>
              <a:rPr lang="en-CA"/>
              <a:t>posterior divisions of the upper, middle, and lower trunks</a:t>
            </a:r>
            <a:endParaRPr/>
          </a:p>
          <a:p>
            <a:pPr indent="-292100" lvl="0" marL="292100" rtl="0" algn="l">
              <a:spcBef>
                <a:spcPts val="0"/>
              </a:spcBef>
              <a:spcAft>
                <a:spcPts val="0"/>
              </a:spcAft>
              <a:buSzPct val="70000"/>
              <a:buChar char="⦿"/>
            </a:pPr>
            <a:r>
              <a:rPr lang="en-CA"/>
              <a:t>These six Divisions will regroup to become the three Cords. The Cords are named by their position with respect to the axillary artery.</a:t>
            </a:r>
            <a:endParaRPr/>
          </a:p>
          <a:p>
            <a:pPr indent="-292100" lvl="0" marL="292100" rtl="0" algn="l">
              <a:spcBef>
                <a:spcPts val="0"/>
              </a:spcBef>
              <a:spcAft>
                <a:spcPts val="0"/>
              </a:spcAft>
              <a:buSzPct val="70000"/>
              <a:buChar char="⦿"/>
            </a:pPr>
            <a:r>
              <a:rPr lang="en-CA"/>
              <a:t>The Posterior Cord is formed from the three posterior divisions of the trunks (C5-C8,T1)</a:t>
            </a:r>
            <a:endParaRPr/>
          </a:p>
          <a:p>
            <a:pPr indent="-292100" lvl="0" marL="292100" rtl="0" algn="l">
              <a:spcBef>
                <a:spcPts val="0"/>
              </a:spcBef>
              <a:spcAft>
                <a:spcPts val="0"/>
              </a:spcAft>
              <a:buSzPct val="70000"/>
              <a:buChar char="⦿"/>
            </a:pPr>
            <a:r>
              <a:rPr lang="en-CA"/>
              <a:t>The Lateral Cord is the anterior divisions from the upper and middle trunks (C5-C7)</a:t>
            </a:r>
            <a:endParaRPr/>
          </a:p>
          <a:p>
            <a:pPr indent="-292100" lvl="0" marL="292100" rtl="0" algn="l">
              <a:spcBef>
                <a:spcPts val="0"/>
              </a:spcBef>
              <a:spcAft>
                <a:spcPts val="0"/>
              </a:spcAft>
              <a:buSzPct val="70000"/>
              <a:buChar char="⦿"/>
            </a:pPr>
            <a:r>
              <a:rPr lang="en-CA"/>
              <a:t>The Medial Cord is simply a continuation of the anterior division of the lower trunk (C8,T1)</a:t>
            </a:r>
            <a:endParaRPr/>
          </a:p>
          <a:p>
            <a:pPr indent="-292100" lvl="0" marL="292100" rtl="0" algn="l">
              <a:spcBef>
                <a:spcPts val="0"/>
              </a:spcBef>
              <a:spcAft>
                <a:spcPts val="0"/>
              </a:spcAft>
              <a:buSzPct val="70000"/>
              <a:buChar char="⦿"/>
            </a:pPr>
            <a:r>
              <a:rPr lang="en-CA"/>
              <a:t>Specific Branches [1][3] </a:t>
            </a:r>
            <a:endParaRPr/>
          </a:p>
          <a:p>
            <a:pPr indent="-203200"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The branches are listed below. Most branch from the cords, but a few branch (indicated in italics) directly from earlier structures.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Lumbosacral Plexus Review</a:t>
            </a:r>
            <a:endParaRPr/>
          </a:p>
        </p:txBody>
      </p:sp>
      <p:pic>
        <p:nvPicPr>
          <p:cNvPr id="387" name="Google Shape;387;p52"/>
          <p:cNvPicPr preferRelativeResize="0"/>
          <p:nvPr>
            <p:ph idx="1" type="body"/>
          </p:nvPr>
        </p:nvPicPr>
        <p:blipFill rotWithShape="1">
          <a:blip r:embed="rId3">
            <a:alphaModFix/>
          </a:blip>
          <a:srcRect b="0" l="0" r="0" t="0"/>
          <a:stretch/>
        </p:blipFill>
        <p:spPr>
          <a:xfrm>
            <a:off x="228600" y="1447800"/>
            <a:ext cx="8686800" cy="52578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393" name="Google Shape;393;p5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The lumbar plexus is a web of nerves in the lumbar region of the body which forms part of the larger lumbosacral plexus. It is formed by the divisions of the first four lumbar nerves (L1-L4) and from contributions of the subcostal nerve (T12), which is the last thoracic nerve.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Lumbar plexus Continued</a:t>
            </a:r>
            <a:endParaRPr/>
          </a:p>
        </p:txBody>
      </p:sp>
      <p:sp>
        <p:nvSpPr>
          <p:cNvPr id="399" name="Google Shape;399;p5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10000"/>
          </a:bodyPr>
          <a:lstStyle/>
          <a:p>
            <a:pPr indent="-292100" lvl="0" marL="292100" rtl="0" algn="l">
              <a:spcBef>
                <a:spcPts val="0"/>
              </a:spcBef>
              <a:spcAft>
                <a:spcPts val="0"/>
              </a:spcAft>
              <a:buSzPct val="70000"/>
              <a:buChar char="⦿"/>
            </a:pPr>
            <a:r>
              <a:rPr lang="en-CA"/>
              <a:t>The lumbar plexus begins as the anterior fibres of the spinal nerves L1, L2, L3, and L4.</a:t>
            </a:r>
            <a:endParaRPr/>
          </a:p>
          <a:p>
            <a:pPr indent="-292100" lvl="0" marL="292100" rtl="0" algn="l">
              <a:spcBef>
                <a:spcPts val="0"/>
              </a:spcBef>
              <a:spcAft>
                <a:spcPts val="0"/>
              </a:spcAft>
              <a:buSzPct val="70000"/>
              <a:buChar char="⦿"/>
            </a:pPr>
            <a:r>
              <a:rPr lang="en-CA"/>
              <a:t>The anterior rami of the L1-L4 spinal roots divide into several cords. These cords then combine together to form the six major peripheral nerves of the lumbar plexus. These nerves then descend down the posterior abdominal wall to reach the lower limb, where they innervate their target structures.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Nerves of the lumbar Plexus</a:t>
            </a:r>
            <a:endParaRPr/>
          </a:p>
        </p:txBody>
      </p:sp>
      <p:sp>
        <p:nvSpPr>
          <p:cNvPr id="405" name="Google Shape;405;p5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The iliohypogastric nerve is the first major branch of the lumbar plexus. It runs to the iliac crest, across the quadratus lumborum muscle of the posterior abdominal wall. It then perforates the transversus abdominis, and divides into its terminal branches.</a:t>
            </a:r>
            <a:endParaRPr/>
          </a:p>
          <a:p>
            <a:pPr indent="-292100" lvl="0" marL="292100" rtl="0" algn="l">
              <a:spcBef>
                <a:spcPts val="0"/>
              </a:spcBef>
              <a:spcAft>
                <a:spcPts val="0"/>
              </a:spcAft>
              <a:buSzPct val="70000"/>
              <a:buChar char="⦿"/>
            </a:pPr>
            <a:r>
              <a:rPr lang="en-CA"/>
              <a:t>Roots: L1 (with contributions from T12).</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Innervates the internal oblique and transversus abdominis.</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Innervates the posterolateral gluteal skin in the pubic region</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Lumbar Plexus Nerves Continued</a:t>
            </a:r>
            <a:endParaRPr/>
          </a:p>
        </p:txBody>
      </p:sp>
      <p:sp>
        <p:nvSpPr>
          <p:cNvPr id="411" name="Google Shape;411;p5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The ilioinguinal nerve follows the same anatomical course as the larger iliohypogastric nerve. After innervating the muscles of the anterior abdominal wall, it passes through the superficial inguinal ring to innervate the skin of the genitalia and middle thigh.</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L1.</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Innervates the internal oblique and transversus abdominis.</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Innervates the skin on the upper middle thigh. In males, it also supplies the skin over the root of the penis and anterior scrotum. In females, it supplies the skin over mons pubis and labia majora.</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Lumbar Plexus Nerves Continued</a:t>
            </a:r>
            <a:endParaRPr/>
          </a:p>
        </p:txBody>
      </p:sp>
      <p:sp>
        <p:nvSpPr>
          <p:cNvPr id="417" name="Google Shape;417;p5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After leaving the psoas major muscle, the genitofemoral nerve quickly divides into a genital branch, and a femoral branch.</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L1, L2.</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The genital branch innervates the cremasteric muscle.</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The genital branch innervates the skin of the anterior scrotum (in males) or the skin over mons pubis and labia majora (in females). The femoral branch innervates the skin on the upper anterior thigh.</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Lumbar Plexus Nerves Continued</a:t>
            </a:r>
            <a:endParaRPr/>
          </a:p>
        </p:txBody>
      </p:sp>
      <p:sp>
        <p:nvSpPr>
          <p:cNvPr id="423" name="Google Shape;423;p5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10000"/>
          </a:bodyPr>
          <a:lstStyle/>
          <a:p>
            <a:pPr indent="-292100" lvl="0" marL="292100" rtl="0" algn="l">
              <a:spcBef>
                <a:spcPts val="0"/>
              </a:spcBef>
              <a:spcAft>
                <a:spcPts val="0"/>
              </a:spcAft>
              <a:buSzPct val="70000"/>
              <a:buChar char="⦿"/>
            </a:pPr>
            <a:r>
              <a:rPr lang="en-CA"/>
              <a:t>The Lateral Cutaneous Nerve of the Thigh has a purely sensory function. It enters the thigh at the lateral aspect of the inguinal ligament, where it provides cutaneous innervation to the skin there.</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L2, L3</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None.</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Innervates the anterior and lateral thigh down to the level of the knee.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Lumbar Plexus Nerves Continued</a:t>
            </a:r>
            <a:endParaRPr/>
          </a:p>
        </p:txBody>
      </p:sp>
      <p:sp>
        <p:nvSpPr>
          <p:cNvPr id="429" name="Google Shape;429;p5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lnSpcReduction="10000"/>
          </a:bodyPr>
          <a:lstStyle/>
          <a:p>
            <a:pPr indent="-292100" lvl="0" marL="292100" rtl="0" algn="l">
              <a:spcBef>
                <a:spcPts val="0"/>
              </a:spcBef>
              <a:spcAft>
                <a:spcPts val="0"/>
              </a:spcAft>
              <a:buSzPts val="2240"/>
              <a:buChar char="⦿"/>
            </a:pPr>
            <a:r>
              <a:rPr lang="en-CA"/>
              <a:t>The Obturator Nerve </a:t>
            </a:r>
            <a:endParaRPr/>
          </a:p>
          <a:p>
            <a:pPr indent="-292100" lvl="0" marL="292100" rtl="0" algn="l">
              <a:spcBef>
                <a:spcPts val="0"/>
              </a:spcBef>
              <a:spcAft>
                <a:spcPts val="0"/>
              </a:spcAft>
              <a:buSzPts val="2240"/>
              <a:buChar char="⦿"/>
            </a:pPr>
            <a:r>
              <a:rPr lang="en-CA"/>
              <a:t>Roots: L2, L3, L4.</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Motor Functions: Innervates the muscles: obturator externus, pectineus, adductor longus, adductor brevis, adductor magnus, gracilis.</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Sensory Functions: Innervates the skin over the medial thigh.</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Lumbar Plexus Nerves Continued</a:t>
            </a:r>
            <a:endParaRPr/>
          </a:p>
        </p:txBody>
      </p:sp>
      <p:sp>
        <p:nvSpPr>
          <p:cNvPr id="435" name="Google Shape;435;p60"/>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The Femoral Nerve</a:t>
            </a:r>
            <a:endParaRPr/>
          </a:p>
          <a:p>
            <a:pPr indent="-292100" lvl="0" marL="292100" rtl="0" algn="l">
              <a:spcBef>
                <a:spcPts val="0"/>
              </a:spcBef>
              <a:spcAft>
                <a:spcPts val="0"/>
              </a:spcAft>
              <a:buSzPts val="2240"/>
              <a:buChar char="⦿"/>
            </a:pPr>
            <a:r>
              <a:rPr lang="en-CA"/>
              <a:t>Roots: L2, L3, L4.</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Motor Functions: Innervates the muscles: Illiacus, pectineus, sartorius, all the muscles of quadriceps femoris.</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Sensory Functions: Innervates the skin on the anterior thigh and the medial leg.</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a:t>
            </a:r>
            <a:endParaRPr/>
          </a:p>
        </p:txBody>
      </p:sp>
      <p:sp>
        <p:nvSpPr>
          <p:cNvPr id="441" name="Google Shape;441;p6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The sacral plexus is a nerve plexus that provides motor and sensory nerves for the posterior thigh, most of the lower leg, the entire foot, and part of the pelvis.  The sacral plexus is derived from the anterior rami of spinal nerves L4, L5, S1, S2, S3, and S4.</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 Spinal Nerves</a:t>
            </a:r>
            <a:endParaRPr/>
          </a:p>
        </p:txBody>
      </p:sp>
      <p:sp>
        <p:nvSpPr>
          <p:cNvPr id="447" name="Google Shape;447;p6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92500" lnSpcReduction="20000"/>
          </a:bodyPr>
          <a:lstStyle/>
          <a:p>
            <a:pPr indent="-292100" lvl="0" marL="292100" rtl="0" algn="l">
              <a:spcBef>
                <a:spcPts val="0"/>
              </a:spcBef>
              <a:spcAft>
                <a:spcPts val="0"/>
              </a:spcAft>
              <a:buSzPct val="70000"/>
              <a:buChar char="⦿"/>
            </a:pPr>
            <a:r>
              <a:rPr lang="en-CA"/>
              <a:t>The spinal nerves S1 – S4 form the basis of the sacral plexus.</a:t>
            </a:r>
            <a:endParaRPr/>
          </a:p>
          <a:p>
            <a:pPr indent="0" lvl="0" marL="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Each nerve then divides into anterior and posterior nerve fibres. The sacral plexus begins as the anterior fibres of the spinal nerves S1, S2, S3, and S4. They are joined by the 4th and 5th lumbar roots, which combine to form the lumbosacral trunk. This descends into the pelvis to meet the sacral roots as they emerge from the spinal cord.</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 Spinal Nerves</a:t>
            </a:r>
            <a:endParaRPr/>
          </a:p>
        </p:txBody>
      </p:sp>
      <p:sp>
        <p:nvSpPr>
          <p:cNvPr id="453" name="Google Shape;453;p6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The anterior rami of the S1-S4 spinal roots (and the lumbosacral trunk) divide into several cords. These cords then combine together to form the five major peripheral nerves of the sacral plexus.</a:t>
            </a:r>
            <a:endParaRPr/>
          </a:p>
          <a:p>
            <a:pPr indent="-292100" lvl="0" marL="292100" rtl="0" algn="l">
              <a:spcBef>
                <a:spcPts val="0"/>
              </a:spcBef>
              <a:spcAft>
                <a:spcPts val="0"/>
              </a:spcAft>
              <a:buSzPct val="70000"/>
              <a:buChar char="⦿"/>
            </a:pPr>
            <a:r>
              <a:rPr lang="en-CA"/>
              <a:t>These nerves then descend down the posterior pelvic wall. They have two main destinations:</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Leave the pelvis via the greater sciatic foramen – these nerves enter the gluteal region of the lower limb, innervating the structures there.</a:t>
            </a:r>
            <a:endParaRPr/>
          </a:p>
          <a:p>
            <a:pPr indent="-292100" lvl="0" marL="292100" rtl="0" algn="l">
              <a:spcBef>
                <a:spcPts val="0"/>
              </a:spcBef>
              <a:spcAft>
                <a:spcPts val="0"/>
              </a:spcAft>
              <a:buSzPct val="70000"/>
              <a:buChar char="⦿"/>
            </a:pPr>
            <a:r>
              <a:rPr lang="en-CA"/>
              <a:t>Remain in the pelvis – these nerves innervate the pelvic muscles, organs and perineum.</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 Spinal Nerves</a:t>
            </a:r>
            <a:endParaRPr/>
          </a:p>
        </p:txBody>
      </p:sp>
      <p:sp>
        <p:nvSpPr>
          <p:cNvPr id="459" name="Google Shape;459;p6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he superior gluteal nerve leaves the pelvis via the greater sciatic foramen, entering the gluteal region superiorly to the piriformis muscle. It is accompanied by the superior gluteal artery and vein for much of its course.</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L4, L5, S1.</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Innervates the gluteus minimus, gluteus medius and tensor fascia lata.</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None.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Nerves Spinal Nerves</a:t>
            </a:r>
            <a:endParaRPr/>
          </a:p>
        </p:txBody>
      </p:sp>
      <p:sp>
        <p:nvSpPr>
          <p:cNvPr id="465" name="Google Shape;465;p6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0000" lnSpcReduction="20000"/>
          </a:bodyPr>
          <a:lstStyle/>
          <a:p>
            <a:pPr indent="-292100" lvl="0" marL="292100" rtl="0" algn="l">
              <a:spcBef>
                <a:spcPts val="0"/>
              </a:spcBef>
              <a:spcAft>
                <a:spcPts val="0"/>
              </a:spcAft>
              <a:buSzPct val="70000"/>
              <a:buChar char="⦿"/>
            </a:pPr>
            <a:r>
              <a:rPr lang="en-CA"/>
              <a:t>The inferior gluteal nerve leaves the pelvis via the greater sciatic foramen, entering the gluteal region inferiorly to the piriformis muscle.</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It is accompanied by the inferior gluteal artery and vein for much of its course.</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L5, S1, S2.</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Innervates gluteus maximus.</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None.</a:t>
            </a:r>
            <a:endParaRPr/>
          </a:p>
          <a:p>
            <a:pPr indent="-192532"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 2015-2017 TeachMeAnatomy.com [CC-BY-NC-ND 4.0]</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 - Sciatic Nerve</a:t>
            </a:r>
            <a:endParaRPr/>
          </a:p>
        </p:txBody>
      </p:sp>
      <p:sp>
        <p:nvSpPr>
          <p:cNvPr id="471" name="Google Shape;471;p66"/>
          <p:cNvSpPr txBox="1"/>
          <p:nvPr>
            <p:ph idx="1" type="body"/>
          </p:nvPr>
        </p:nvSpPr>
        <p:spPr>
          <a:xfrm>
            <a:off x="533400" y="1676400"/>
            <a:ext cx="8229600" cy="487680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Roots: L4, L5, S1, S2, S3</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Tibial Portion – Innervates all of the muscles in the posterior compartment of the thigh, including the hamstring portion of adductor magnus, apart from the short head of the biceps femoris. All muscles in the posterior compartment of the leg. All muscles in the sole of the foot.</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Common Fibular Portion – Short head of biceps femoris, all muscles in the anterior and lateral compartments of the leg and extensor digitorum brevis.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Sacral Plexus – Sciatic Nerve</a:t>
            </a:r>
            <a:endParaRPr/>
          </a:p>
        </p:txBody>
      </p:sp>
      <p:sp>
        <p:nvSpPr>
          <p:cNvPr id="477" name="Google Shape;477;p6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Sensory Functions:</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Tibial Portion: Innervates the skin on the posterolateral and medial surfaces of the foot as well as the sole of the foot.</a:t>
            </a:r>
            <a:endParaRPr/>
          </a:p>
          <a:p>
            <a:pPr indent="-149860" lvl="0" marL="292100" rtl="0" algn="l">
              <a:spcBef>
                <a:spcPts val="0"/>
              </a:spcBef>
              <a:spcAft>
                <a:spcPts val="0"/>
              </a:spcAft>
              <a:buSzPts val="2240"/>
              <a:buNone/>
            </a:pPr>
            <a:r>
              <a:t/>
            </a:r>
            <a:endParaRPr/>
          </a:p>
          <a:p>
            <a:pPr indent="-292100" lvl="0" marL="292100" rtl="0" algn="l">
              <a:spcBef>
                <a:spcPts val="0"/>
              </a:spcBef>
              <a:spcAft>
                <a:spcPts val="0"/>
              </a:spcAft>
              <a:buSzPts val="2240"/>
              <a:buChar char="⦿"/>
            </a:pPr>
            <a:r>
              <a:rPr lang="en-CA"/>
              <a:t>Common Fibular Portion: Innervates the skin on the anterolateral surface of the leg and the dorsal aspect of the foot</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Sacral Plexus Nerves Continued</a:t>
            </a:r>
            <a:endParaRPr/>
          </a:p>
        </p:txBody>
      </p:sp>
      <p:sp>
        <p:nvSpPr>
          <p:cNvPr id="483" name="Google Shape;483;p68"/>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The posterior cutaneous nerve of thigh leaves the pelvis via the greater sciatic foramen, entering the gluteal region inferiorly to the piriformis muscle. It descends deep to the gluteus maximus and runs down the back of the thigh to the knee.</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S1, S2, S3</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None</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Innervates the skin on the posterior surface of the thigh and leg. Also innervates the skin of the perineum.</a:t>
            </a:r>
            <a:endParaRPr/>
          </a:p>
          <a:p>
            <a:pPr indent="-181864" lvl="0" marL="292100" rtl="0" algn="l">
              <a:spcBef>
                <a:spcPts val="0"/>
              </a:spcBef>
              <a:spcAft>
                <a:spcPts val="0"/>
              </a:spcAft>
              <a:buSzPct val="70000"/>
              <a:buNone/>
            </a:pPr>
            <a:r>
              <a:t/>
            </a:r>
            <a:endParaRPr/>
          </a:p>
          <a:p>
            <a:pPr indent="-181864" lvl="0" marL="292100" rtl="0" algn="l">
              <a:spcBef>
                <a:spcPts val="0"/>
              </a:spcBef>
              <a:spcAft>
                <a:spcPts val="0"/>
              </a:spcAft>
              <a:buSzPct val="700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Sacral Plexus Nerve Continued</a:t>
            </a:r>
            <a:endParaRPr/>
          </a:p>
        </p:txBody>
      </p:sp>
      <p:sp>
        <p:nvSpPr>
          <p:cNvPr id="489" name="Google Shape;489;p6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fontScale="77500" lnSpcReduction="20000"/>
          </a:bodyPr>
          <a:lstStyle/>
          <a:p>
            <a:pPr indent="-292100" lvl="0" marL="292100" rtl="0" algn="l">
              <a:spcBef>
                <a:spcPts val="0"/>
              </a:spcBef>
              <a:spcAft>
                <a:spcPts val="0"/>
              </a:spcAft>
              <a:buSzPct val="70000"/>
              <a:buChar char="⦿"/>
            </a:pPr>
            <a:r>
              <a:rPr lang="en-CA"/>
              <a:t>The Pudendal Nerveleaves the pelvis via the greater sciatic foramen, then re-enters via the lesser sciatic foramen. It moves anterosuperiorly along the lateral wall of the ischiorectal fossa, and terminates by dividing into several branches.</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Roots: S2, S3, S4</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Motor Functions: Innervates the skeletal muscles in the perineum, the external urethral sphincter, the external anal sphincter, levator ani.</a:t>
            </a:r>
            <a:endParaRPr/>
          </a:p>
          <a:p>
            <a:pPr indent="-181864"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Sensory Functions: Innervates the penis and the clitoris and most of the skin of the perineum.</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0"/>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Sacral Nerve Plexus Continued</a:t>
            </a:r>
            <a:endParaRPr/>
          </a:p>
        </p:txBody>
      </p:sp>
      <p:sp>
        <p:nvSpPr>
          <p:cNvPr id="495" name="Google Shape;495;p70"/>
          <p:cNvSpPr txBox="1"/>
          <p:nvPr>
            <p:ph idx="1" type="body"/>
          </p:nvPr>
        </p:nvSpPr>
        <p:spPr>
          <a:xfrm>
            <a:off x="457200" y="1646236"/>
            <a:ext cx="8229600" cy="4906963"/>
          </a:xfrm>
          <a:prstGeom prst="rect">
            <a:avLst/>
          </a:prstGeom>
          <a:noFill/>
          <a:ln>
            <a:noFill/>
          </a:ln>
        </p:spPr>
        <p:txBody>
          <a:bodyPr anchorCtr="0" anchor="t" bIns="45700" lIns="91425" spcFirstLastPara="1" rIns="91425" wrap="square" tIns="45700">
            <a:normAutofit fontScale="85000" lnSpcReduction="20000"/>
          </a:bodyPr>
          <a:lstStyle/>
          <a:p>
            <a:pPr indent="-292100" lvl="0" marL="292100" rtl="0" algn="l">
              <a:spcBef>
                <a:spcPts val="0"/>
              </a:spcBef>
              <a:spcAft>
                <a:spcPts val="0"/>
              </a:spcAft>
              <a:buSzPct val="70000"/>
              <a:buChar char="⦿"/>
            </a:pPr>
            <a:r>
              <a:rPr lang="en-CA"/>
              <a:t>Other Branches</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In addition to the five major nerves of the sacral plexus, there are a number of smaller branches. These tend to be nerves that directly supplying muscles (with the exception of the perforating cutaneous nerve, which supplies the skin over the inferior gluteal region and the pelvic splanchnic nerves, which innervate the abdominal viscera):</a:t>
            </a:r>
            <a:endParaRPr/>
          </a:p>
          <a:p>
            <a:pPr indent="-171196" lvl="0" marL="292100" rtl="0" algn="l">
              <a:spcBef>
                <a:spcPts val="0"/>
              </a:spcBef>
              <a:spcAft>
                <a:spcPts val="0"/>
              </a:spcAft>
              <a:buSzPct val="70000"/>
              <a:buNone/>
            </a:pPr>
            <a:r>
              <a:t/>
            </a:r>
            <a:endParaRPr/>
          </a:p>
          <a:p>
            <a:pPr indent="-292100" lvl="0" marL="292100" rtl="0" algn="l">
              <a:spcBef>
                <a:spcPts val="0"/>
              </a:spcBef>
              <a:spcAft>
                <a:spcPts val="0"/>
              </a:spcAft>
              <a:buSzPct val="70000"/>
              <a:buChar char="⦿"/>
            </a:pPr>
            <a:r>
              <a:rPr lang="en-CA"/>
              <a:t>Nerve to piriformis</a:t>
            </a:r>
            <a:endParaRPr/>
          </a:p>
          <a:p>
            <a:pPr indent="-292100" lvl="0" marL="292100" rtl="0" algn="l">
              <a:spcBef>
                <a:spcPts val="0"/>
              </a:spcBef>
              <a:spcAft>
                <a:spcPts val="0"/>
              </a:spcAft>
              <a:buSzPct val="70000"/>
              <a:buChar char="⦿"/>
            </a:pPr>
            <a:r>
              <a:rPr lang="en-CA"/>
              <a:t>Nerve to obturator internus</a:t>
            </a:r>
            <a:endParaRPr/>
          </a:p>
          <a:p>
            <a:pPr indent="-292100" lvl="0" marL="292100" rtl="0" algn="l">
              <a:spcBef>
                <a:spcPts val="0"/>
              </a:spcBef>
              <a:spcAft>
                <a:spcPts val="0"/>
              </a:spcAft>
              <a:buSzPct val="70000"/>
              <a:buChar char="⦿"/>
            </a:pPr>
            <a:r>
              <a:rPr lang="en-CA"/>
              <a:t>Nerve to quadratus femoris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Dermatomes</a:t>
            </a:r>
            <a:endParaRPr/>
          </a:p>
        </p:txBody>
      </p:sp>
      <p:sp>
        <p:nvSpPr>
          <p:cNvPr id="501" name="Google Shape;501;p7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Each of the spinal nerves exits the spinal canal between two of the vertebra.  Each then goes to a particular area of the body.  The area of skin served by each of these nerves is called its dermatome.</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7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Dermatome Map of the Body</a:t>
            </a:r>
            <a:endParaRPr/>
          </a:p>
        </p:txBody>
      </p:sp>
      <p:pic>
        <p:nvPicPr>
          <p:cNvPr id="507" name="Google Shape;507;p72"/>
          <p:cNvPicPr preferRelativeResize="0"/>
          <p:nvPr>
            <p:ph idx="1" type="body"/>
          </p:nvPr>
        </p:nvPicPr>
        <p:blipFill rotWithShape="1">
          <a:blip r:embed="rId3">
            <a:alphaModFix/>
          </a:blip>
          <a:srcRect b="0" l="0" r="0" t="0"/>
          <a:stretch/>
        </p:blipFill>
        <p:spPr>
          <a:xfrm>
            <a:off x="1295400" y="1524000"/>
            <a:ext cx="6400800" cy="51054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Main Dermatome Levels</a:t>
            </a:r>
            <a:endParaRPr/>
          </a:p>
        </p:txBody>
      </p:sp>
      <p:sp>
        <p:nvSpPr>
          <p:cNvPr id="513" name="Google Shape;513;p73"/>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C5 Clavicles</a:t>
            </a:r>
            <a:endParaRPr/>
          </a:p>
          <a:p>
            <a:pPr indent="-292100" lvl="0" marL="292100" rtl="0" algn="l">
              <a:spcBef>
                <a:spcPts val="0"/>
              </a:spcBef>
              <a:spcAft>
                <a:spcPts val="0"/>
              </a:spcAft>
              <a:buSzPts val="2240"/>
              <a:buChar char="⦿"/>
            </a:pPr>
            <a:r>
              <a:rPr lang="en-CA"/>
              <a:t>C5, 6 Lateral sides of upper limbs</a:t>
            </a:r>
            <a:endParaRPr/>
          </a:p>
          <a:p>
            <a:pPr indent="-292100" lvl="0" marL="292100" rtl="0" algn="l">
              <a:spcBef>
                <a:spcPts val="0"/>
              </a:spcBef>
              <a:spcAft>
                <a:spcPts val="0"/>
              </a:spcAft>
              <a:buSzPts val="2240"/>
              <a:buChar char="⦿"/>
            </a:pPr>
            <a:r>
              <a:rPr lang="en-CA"/>
              <a:t>C8, T1 Medial Sides of Upper Limbs</a:t>
            </a:r>
            <a:endParaRPr/>
          </a:p>
          <a:p>
            <a:pPr indent="-292100" lvl="0" marL="292100" rtl="0" algn="l">
              <a:spcBef>
                <a:spcPts val="0"/>
              </a:spcBef>
              <a:spcAft>
                <a:spcPts val="0"/>
              </a:spcAft>
              <a:buSzPts val="2240"/>
              <a:buChar char="⦿"/>
            </a:pPr>
            <a:r>
              <a:rPr lang="en-CA"/>
              <a:t>C6 Thumb</a:t>
            </a:r>
            <a:endParaRPr/>
          </a:p>
          <a:p>
            <a:pPr indent="-292100" lvl="0" marL="292100" rtl="0" algn="l">
              <a:spcBef>
                <a:spcPts val="0"/>
              </a:spcBef>
              <a:spcAft>
                <a:spcPts val="0"/>
              </a:spcAft>
              <a:buSzPts val="2240"/>
              <a:buChar char="⦿"/>
            </a:pPr>
            <a:r>
              <a:rPr lang="en-CA"/>
              <a:t>C6, 7 and 8 Hand</a:t>
            </a:r>
            <a:endParaRPr/>
          </a:p>
          <a:p>
            <a:pPr indent="-292100" lvl="0" marL="292100" rtl="0" algn="l">
              <a:spcBef>
                <a:spcPts val="0"/>
              </a:spcBef>
              <a:spcAft>
                <a:spcPts val="0"/>
              </a:spcAft>
              <a:buSzPts val="2240"/>
              <a:buChar char="⦿"/>
            </a:pPr>
            <a:r>
              <a:rPr lang="en-CA"/>
              <a:t>C8 Ring and Little Finger</a:t>
            </a:r>
            <a:endParaRPr/>
          </a:p>
          <a:p>
            <a:pPr indent="-292100" lvl="0" marL="292100" rtl="0" algn="l">
              <a:spcBef>
                <a:spcPts val="0"/>
              </a:spcBef>
              <a:spcAft>
                <a:spcPts val="0"/>
              </a:spcAft>
              <a:buSzPts val="2240"/>
              <a:buChar char="⦿"/>
            </a:pPr>
            <a:r>
              <a:rPr lang="en-CA"/>
              <a:t>T4 Level of Nipples</a:t>
            </a:r>
            <a:endParaRPr/>
          </a:p>
          <a:p>
            <a:pPr indent="-292100" lvl="0" marL="292100" rtl="0" algn="l">
              <a:spcBef>
                <a:spcPts val="0"/>
              </a:spcBef>
              <a:spcAft>
                <a:spcPts val="0"/>
              </a:spcAft>
              <a:buSzPts val="2240"/>
              <a:buChar char="⦿"/>
            </a:pPr>
            <a:r>
              <a:rPr lang="en-CA"/>
              <a:t>T10 Level of umbilicus</a:t>
            </a:r>
            <a:endParaRPr/>
          </a:p>
          <a:p>
            <a:pPr indent="0" lvl="0" marL="0" rtl="0" algn="l">
              <a:spcBef>
                <a:spcPts val="0"/>
              </a:spcBef>
              <a:spcAft>
                <a:spcPts val="0"/>
              </a:spcAft>
              <a:buSzPts val="224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4"/>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Conitnued</a:t>
            </a:r>
            <a:endParaRPr/>
          </a:p>
        </p:txBody>
      </p:sp>
      <p:sp>
        <p:nvSpPr>
          <p:cNvPr id="519" name="Google Shape;519;p74"/>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L1 Inguinal region</a:t>
            </a:r>
            <a:endParaRPr/>
          </a:p>
          <a:p>
            <a:pPr indent="-292100" lvl="0" marL="292100" rtl="0" algn="l">
              <a:spcBef>
                <a:spcPts val="0"/>
              </a:spcBef>
              <a:spcAft>
                <a:spcPts val="0"/>
              </a:spcAft>
              <a:buSzPts val="2240"/>
              <a:buChar char="⦿"/>
            </a:pPr>
            <a:r>
              <a:rPr lang="en-CA"/>
              <a:t>L1, 2, 3, 5 Anterior and inner surfaces of lower limbs</a:t>
            </a:r>
            <a:endParaRPr/>
          </a:p>
          <a:p>
            <a:pPr indent="-292100" lvl="0" marL="292100" rtl="0" algn="l">
              <a:spcBef>
                <a:spcPts val="0"/>
              </a:spcBef>
              <a:spcAft>
                <a:spcPts val="0"/>
              </a:spcAft>
              <a:buSzPts val="2240"/>
              <a:buChar char="⦿"/>
            </a:pPr>
            <a:r>
              <a:rPr lang="en-CA"/>
              <a:t>L4, 5, S1 Foot</a:t>
            </a:r>
            <a:endParaRPr/>
          </a:p>
          <a:p>
            <a:pPr indent="-292100" lvl="0" marL="292100" rtl="0" algn="l">
              <a:spcBef>
                <a:spcPts val="0"/>
              </a:spcBef>
              <a:spcAft>
                <a:spcPts val="0"/>
              </a:spcAft>
              <a:buSzPts val="2240"/>
              <a:buChar char="⦿"/>
            </a:pPr>
            <a:r>
              <a:rPr lang="en-CA"/>
              <a:t>L4 Medial side of the Great Toe </a:t>
            </a:r>
            <a:endParaRPr/>
          </a:p>
          <a:p>
            <a:pPr indent="-292100" lvl="0" marL="292100" rtl="0" algn="l">
              <a:spcBef>
                <a:spcPts val="0"/>
              </a:spcBef>
              <a:spcAft>
                <a:spcPts val="0"/>
              </a:spcAft>
              <a:buSzPts val="2240"/>
              <a:buChar char="⦿"/>
            </a:pPr>
            <a:r>
              <a:rPr lang="en-CA"/>
              <a:t>L5, S1, 2 Lateral and posterior side of lower limbs</a:t>
            </a:r>
            <a:endParaRPr/>
          </a:p>
          <a:p>
            <a:pPr indent="-292100" lvl="0" marL="292100" rtl="0" algn="l">
              <a:spcBef>
                <a:spcPts val="0"/>
              </a:spcBef>
              <a:spcAft>
                <a:spcPts val="0"/>
              </a:spcAft>
              <a:buSzPts val="2240"/>
              <a:buChar char="⦿"/>
            </a:pPr>
            <a:r>
              <a:rPr lang="en-CA"/>
              <a:t>S1 Lateral margin of Foot and Baby toe</a:t>
            </a:r>
            <a:endParaRPr/>
          </a:p>
          <a:p>
            <a:pPr indent="-292100" lvl="0" marL="292100" rtl="0" algn="l">
              <a:spcBef>
                <a:spcPts val="0"/>
              </a:spcBef>
              <a:spcAft>
                <a:spcPts val="0"/>
              </a:spcAft>
              <a:buSzPts val="2240"/>
              <a:buChar char="⦿"/>
            </a:pPr>
            <a:r>
              <a:rPr lang="en-CA"/>
              <a:t>S2, 3, 4 Perinum</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5"/>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What is a Dermatome Test</a:t>
            </a:r>
            <a:endParaRPr/>
          </a:p>
        </p:txBody>
      </p:sp>
      <p:sp>
        <p:nvSpPr>
          <p:cNvPr id="525" name="Google Shape;525;p75"/>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lnSpcReduction="10000"/>
          </a:bodyPr>
          <a:lstStyle/>
          <a:p>
            <a:pPr indent="-292100" lvl="0" marL="292100" rtl="0" algn="l">
              <a:spcBef>
                <a:spcPts val="0"/>
              </a:spcBef>
              <a:spcAft>
                <a:spcPts val="0"/>
              </a:spcAft>
              <a:buSzPts val="2240"/>
              <a:buChar char="⦿"/>
            </a:pPr>
            <a:r>
              <a:rPr lang="en-CA"/>
              <a:t>There are two types</a:t>
            </a:r>
            <a:endParaRPr/>
          </a:p>
          <a:p>
            <a:pPr indent="-228600" lvl="1" marL="640080" rtl="0" algn="l">
              <a:spcBef>
                <a:spcPts val="400"/>
              </a:spcBef>
              <a:spcAft>
                <a:spcPts val="0"/>
              </a:spcAft>
              <a:buSzPts val="2340"/>
              <a:buFont typeface="Rockwell"/>
              <a:buChar char="•"/>
            </a:pPr>
            <a:r>
              <a:rPr lang="en-CA"/>
              <a:t>Pain sensations (pin prick) Test</a:t>
            </a:r>
            <a:endParaRPr/>
          </a:p>
          <a:p>
            <a:pPr indent="-228600" lvl="1" marL="640080" rtl="0" algn="l">
              <a:spcBef>
                <a:spcPts val="400"/>
              </a:spcBef>
              <a:spcAft>
                <a:spcPts val="0"/>
              </a:spcAft>
              <a:buSzPts val="2340"/>
              <a:buFont typeface="Rockwell"/>
              <a:buChar char="•"/>
            </a:pPr>
            <a:r>
              <a:rPr lang="en-CA"/>
              <a:t>Light touch Sensation (cotton wool) Test</a:t>
            </a:r>
            <a:endParaRPr/>
          </a:p>
          <a:p>
            <a:pPr indent="-192024" lvl="2" marL="822960" rtl="0" algn="l">
              <a:spcBef>
                <a:spcPts val="400"/>
              </a:spcBef>
              <a:spcAft>
                <a:spcPts val="0"/>
              </a:spcAft>
              <a:buSzPts val="2300"/>
              <a:buChar char="●"/>
            </a:pPr>
            <a:r>
              <a:rPr lang="en-CA"/>
              <a:t>Cotton wool = Cotton Ball</a:t>
            </a:r>
            <a:endParaRPr/>
          </a:p>
          <a:p>
            <a:pPr indent="-292100" lvl="0" marL="292100" rtl="0" algn="l">
              <a:spcBef>
                <a:spcPts val="0"/>
              </a:spcBef>
              <a:spcAft>
                <a:spcPts val="0"/>
              </a:spcAft>
              <a:buSzPts val="2240"/>
              <a:buChar char="⦿"/>
            </a:pPr>
            <a:r>
              <a:rPr lang="en-CA"/>
              <a:t>The pin prick test involves touching the clients skin with the sharp or blunt part of a needle and asking what the feel</a:t>
            </a:r>
            <a:endParaRPr/>
          </a:p>
          <a:p>
            <a:pPr indent="-292100" lvl="0" marL="292100" rtl="0" algn="l">
              <a:spcBef>
                <a:spcPts val="0"/>
              </a:spcBef>
              <a:spcAft>
                <a:spcPts val="0"/>
              </a:spcAft>
              <a:buSzPts val="2240"/>
              <a:buChar char="⦿"/>
            </a:pPr>
            <a:r>
              <a:rPr lang="en-CA"/>
              <a:t>The Light Touch test involves lightly touching the clients skin with the cotton wool</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6"/>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Procedure</a:t>
            </a:r>
            <a:endParaRPr/>
          </a:p>
        </p:txBody>
      </p:sp>
      <p:sp>
        <p:nvSpPr>
          <p:cNvPr id="531" name="Google Shape;531;p76"/>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Used when there is an abnormal feeling in the skin</a:t>
            </a:r>
            <a:endParaRPr/>
          </a:p>
          <a:p>
            <a:pPr indent="-292100" lvl="0" marL="292100" rtl="0" algn="l">
              <a:spcBef>
                <a:spcPts val="0"/>
              </a:spcBef>
              <a:spcAft>
                <a:spcPts val="0"/>
              </a:spcAft>
              <a:buSzPts val="2240"/>
              <a:buChar char="⦿"/>
            </a:pPr>
            <a:r>
              <a:rPr lang="en-CA"/>
              <a:t>Test patient with pin and cotton</a:t>
            </a:r>
            <a:endParaRPr/>
          </a:p>
          <a:p>
            <a:pPr indent="-292100" lvl="0" marL="292100" rtl="0" algn="l">
              <a:spcBef>
                <a:spcPts val="0"/>
              </a:spcBef>
              <a:spcAft>
                <a:spcPts val="0"/>
              </a:spcAft>
              <a:buSzPts val="2240"/>
              <a:buChar char="⦿"/>
            </a:pPr>
            <a:r>
              <a:rPr lang="en-CA"/>
              <a:t>Test should be shown to client prior to performing</a:t>
            </a:r>
            <a:endParaRPr/>
          </a:p>
          <a:p>
            <a:pPr indent="-292100" lvl="0" marL="292100" rtl="0" algn="l">
              <a:spcBef>
                <a:spcPts val="0"/>
              </a:spcBef>
              <a:spcAft>
                <a:spcPts val="0"/>
              </a:spcAft>
              <a:buSzPts val="2240"/>
              <a:buChar char="⦿"/>
            </a:pPr>
            <a:r>
              <a:rPr lang="en-CA"/>
              <a:t>The Client will then close their eyes as the examiner performs the tests. The patient will supply information about what they feel</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7"/>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Continued</a:t>
            </a:r>
            <a:endParaRPr/>
          </a:p>
        </p:txBody>
      </p:sp>
      <p:sp>
        <p:nvSpPr>
          <p:cNvPr id="537" name="Google Shape;537;p77"/>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Test should be performed in a specific dermatome and completed bilaterally</a:t>
            </a:r>
            <a:endParaRPr/>
          </a:p>
          <a:p>
            <a:pPr indent="-292100" lvl="0" marL="292100" rtl="0" algn="l">
              <a:spcBef>
                <a:spcPts val="0"/>
              </a:spcBef>
              <a:spcAft>
                <a:spcPts val="0"/>
              </a:spcAft>
              <a:buSzPts val="2240"/>
              <a:buChar char="⦿"/>
            </a:pPr>
            <a:r>
              <a:rPr lang="en-CA"/>
              <a:t>Should be Tested distally moving proximally</a:t>
            </a:r>
            <a:endParaRPr/>
          </a:p>
          <a:p>
            <a:pPr indent="-149860" lvl="0" marL="292100" rtl="0" algn="l">
              <a:spcBef>
                <a:spcPts val="0"/>
              </a:spcBef>
              <a:spcAft>
                <a:spcPts val="0"/>
              </a:spcAft>
              <a:buSzPts val="224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78"/>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Myotomes</a:t>
            </a:r>
            <a:endParaRPr/>
          </a:p>
        </p:txBody>
      </p:sp>
      <p:pic>
        <p:nvPicPr>
          <p:cNvPr id="543" name="Google Shape;543;p78"/>
          <p:cNvPicPr preferRelativeResize="0"/>
          <p:nvPr>
            <p:ph idx="1" type="body"/>
          </p:nvPr>
        </p:nvPicPr>
        <p:blipFill rotWithShape="1">
          <a:blip r:embed="rId3">
            <a:alphaModFix/>
          </a:blip>
          <a:srcRect b="0" l="0" r="0" t="0"/>
          <a:stretch/>
        </p:blipFill>
        <p:spPr>
          <a:xfrm>
            <a:off x="2057400" y="1447800"/>
            <a:ext cx="5257800" cy="51054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9"/>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Myotomes</a:t>
            </a:r>
            <a:endParaRPr/>
          </a:p>
        </p:txBody>
      </p:sp>
      <p:sp>
        <p:nvSpPr>
          <p:cNvPr id="549" name="Google Shape;549;p79"/>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What are they?</a:t>
            </a:r>
            <a:endParaRPr/>
          </a:p>
          <a:p>
            <a:pPr indent="-228600" lvl="1" marL="640080" rtl="0" algn="l">
              <a:spcBef>
                <a:spcPts val="400"/>
              </a:spcBef>
              <a:spcAft>
                <a:spcPts val="0"/>
              </a:spcAft>
              <a:buSzPts val="2340"/>
              <a:buFont typeface="Rockwell"/>
              <a:buChar char="•"/>
            </a:pPr>
            <a:r>
              <a:rPr lang="en-CA"/>
              <a:t>Myotomes correspond to muscles that are controlled by a specific nerve root from the spinal cord</a:t>
            </a:r>
            <a:endParaRPr/>
          </a:p>
          <a:p>
            <a:pPr indent="-80009" lvl="1" marL="640080" rtl="0" algn="l">
              <a:spcBef>
                <a:spcPts val="400"/>
              </a:spcBef>
              <a:spcAft>
                <a:spcPts val="0"/>
              </a:spcAft>
              <a:buSzPts val="2340"/>
              <a:buFont typeface="Rockwell"/>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80"/>
          <p:cNvPicPr preferRelativeResize="0"/>
          <p:nvPr>
            <p:ph idx="1" type="body"/>
          </p:nvPr>
        </p:nvPicPr>
        <p:blipFill rotWithShape="1">
          <a:blip r:embed="rId3">
            <a:alphaModFix/>
          </a:blip>
          <a:srcRect b="0" l="0" r="0" t="0"/>
          <a:stretch/>
        </p:blipFill>
        <p:spPr>
          <a:xfrm>
            <a:off x="609600" y="228600"/>
            <a:ext cx="8001000" cy="63246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1"/>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Plexuses Summary</a:t>
            </a:r>
            <a:endParaRPr/>
          </a:p>
        </p:txBody>
      </p:sp>
      <p:sp>
        <p:nvSpPr>
          <p:cNvPr id="560" name="Google Shape;560;p81"/>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Cervical Plexus</a:t>
            </a:r>
            <a:endParaRPr/>
          </a:p>
          <a:p>
            <a:pPr indent="-228600" lvl="1" marL="640080" rtl="0" algn="l">
              <a:spcBef>
                <a:spcPts val="400"/>
              </a:spcBef>
              <a:spcAft>
                <a:spcPts val="0"/>
              </a:spcAft>
              <a:buSzPts val="2340"/>
              <a:buFont typeface="Rockwell"/>
              <a:buChar char="•"/>
            </a:pPr>
            <a:r>
              <a:rPr lang="en-CA"/>
              <a:t>C1 – C4 Nerve roots innervate diaphragm, shoulder and neck</a:t>
            </a:r>
            <a:endParaRPr/>
          </a:p>
          <a:p>
            <a:pPr indent="-292100" lvl="0" marL="292100" rtl="0" algn="l">
              <a:spcBef>
                <a:spcPts val="0"/>
              </a:spcBef>
              <a:spcAft>
                <a:spcPts val="0"/>
              </a:spcAft>
              <a:buSzPts val="2240"/>
              <a:buChar char="⦿"/>
            </a:pPr>
            <a:r>
              <a:rPr lang="en-CA"/>
              <a:t>Brachial Plexus</a:t>
            </a:r>
            <a:endParaRPr/>
          </a:p>
          <a:p>
            <a:pPr indent="-228600" lvl="1" marL="640080" rtl="0" algn="l">
              <a:spcBef>
                <a:spcPts val="400"/>
              </a:spcBef>
              <a:spcAft>
                <a:spcPts val="0"/>
              </a:spcAft>
              <a:buSzPts val="2340"/>
              <a:buFont typeface="Rockwell"/>
              <a:buChar char="•"/>
            </a:pPr>
            <a:r>
              <a:rPr lang="en-CA"/>
              <a:t>C5 – T1 Nerve roots innervate the upper limbs</a:t>
            </a:r>
            <a:endParaRPr/>
          </a:p>
          <a:p>
            <a:pPr indent="-292100" lvl="0" marL="292100" rtl="0" algn="l">
              <a:spcBef>
                <a:spcPts val="0"/>
              </a:spcBef>
              <a:spcAft>
                <a:spcPts val="0"/>
              </a:spcAft>
              <a:buSzPts val="2240"/>
              <a:buChar char="⦿"/>
            </a:pPr>
            <a:r>
              <a:rPr lang="en-CA"/>
              <a:t>Lumboscaral Plexus</a:t>
            </a:r>
            <a:endParaRPr/>
          </a:p>
          <a:p>
            <a:pPr indent="-228600" lvl="1" marL="640080" rtl="0" algn="l">
              <a:spcBef>
                <a:spcPts val="400"/>
              </a:spcBef>
              <a:spcAft>
                <a:spcPts val="0"/>
              </a:spcAft>
              <a:buSzPts val="2340"/>
              <a:buFont typeface="Rockwell"/>
              <a:buChar char="•"/>
            </a:pPr>
            <a:r>
              <a:rPr lang="en-CA"/>
              <a:t>L1 – L5, S2 Nerve roots innervate the lower limb</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82"/>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fontScale="90000"/>
          </a:bodyPr>
          <a:lstStyle/>
          <a:p>
            <a:pPr indent="0" lvl="0" marL="54864" rtl="0" algn="r">
              <a:spcBef>
                <a:spcPts val="0"/>
              </a:spcBef>
              <a:spcAft>
                <a:spcPts val="0"/>
              </a:spcAft>
              <a:buClr>
                <a:srgbClr val="ADE1FF"/>
              </a:buClr>
              <a:buSzPct val="100000"/>
              <a:buFont typeface="Rockwell"/>
              <a:buNone/>
            </a:pPr>
            <a:r>
              <a:rPr lang="en-CA"/>
              <a:t>When to use Myotome Testing</a:t>
            </a:r>
            <a:endParaRPr/>
          </a:p>
        </p:txBody>
      </p:sp>
      <p:sp>
        <p:nvSpPr>
          <p:cNvPr id="566" name="Google Shape;566;p82"/>
          <p:cNvSpPr txBox="1"/>
          <p:nvPr>
            <p:ph idx="1" type="body"/>
          </p:nvPr>
        </p:nvSpPr>
        <p:spPr>
          <a:xfrm>
            <a:off x="457200" y="1646237"/>
            <a:ext cx="8229600" cy="4526280"/>
          </a:xfrm>
          <a:prstGeom prst="rect">
            <a:avLst/>
          </a:prstGeom>
          <a:noFill/>
          <a:ln>
            <a:noFill/>
          </a:ln>
        </p:spPr>
        <p:txBody>
          <a:bodyPr anchorCtr="0" anchor="t" bIns="45700" lIns="91425" spcFirstLastPara="1" rIns="91425" wrap="square" tIns="45700">
            <a:normAutofit/>
          </a:bodyPr>
          <a:lstStyle/>
          <a:p>
            <a:pPr indent="-292100" lvl="0" marL="292100" rtl="0" algn="l">
              <a:spcBef>
                <a:spcPts val="0"/>
              </a:spcBef>
              <a:spcAft>
                <a:spcPts val="0"/>
              </a:spcAft>
              <a:buSzPts val="2240"/>
              <a:buChar char="⦿"/>
            </a:pPr>
            <a:r>
              <a:rPr lang="en-CA"/>
              <a:t>Note the position the client asssumes, often paralysis or weakness shows when the client takes on abnormal positions</a:t>
            </a:r>
            <a:endParaRPr/>
          </a:p>
          <a:p>
            <a:pPr indent="-292100" lvl="0" marL="292100" rtl="0" algn="l">
              <a:spcBef>
                <a:spcPts val="0"/>
              </a:spcBef>
              <a:spcAft>
                <a:spcPts val="0"/>
              </a:spcAft>
              <a:buSzPts val="2240"/>
              <a:buChar char="⦿"/>
            </a:pPr>
            <a:r>
              <a:rPr lang="en-CA"/>
              <a:t> Appearance of musculature – signs of muscle wasting or atrophy</a:t>
            </a:r>
            <a:endParaRPr/>
          </a:p>
          <a:p>
            <a:pPr indent="-292100" lvl="0" marL="292100" rtl="0" algn="l">
              <a:spcBef>
                <a:spcPts val="0"/>
              </a:spcBef>
              <a:spcAft>
                <a:spcPts val="0"/>
              </a:spcAft>
              <a:buSzPts val="2240"/>
              <a:buChar char="⦿"/>
            </a:pPr>
            <a:r>
              <a:rPr lang="en-CA"/>
              <a:t> Feel of muscle tone</a:t>
            </a:r>
            <a:endParaRPr/>
          </a:p>
          <a:p>
            <a:pPr indent="-292100" lvl="0" marL="292100" rtl="0" algn="l">
              <a:spcBef>
                <a:spcPts val="0"/>
              </a:spcBef>
              <a:spcAft>
                <a:spcPts val="0"/>
              </a:spcAft>
              <a:buSzPts val="2240"/>
              <a:buChar char="⦿"/>
            </a:pPr>
            <a:r>
              <a:rPr lang="en-CA"/>
              <a:t>These are all signs we may want to perform a myotome test</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3"/>
          <p:cNvSpPr txBox="1"/>
          <p:nvPr>
            <p:ph type="title"/>
          </p:nvPr>
        </p:nvSpPr>
        <p:spPr>
          <a:xfrm>
            <a:off x="457200" y="253536"/>
            <a:ext cx="8229600" cy="1143000"/>
          </a:xfrm>
          <a:prstGeom prst="rect">
            <a:avLst/>
          </a:prstGeom>
          <a:noFill/>
          <a:ln>
            <a:noFill/>
          </a:ln>
        </p:spPr>
        <p:txBody>
          <a:bodyPr anchorCtr="0" anchor="b" bIns="45700" lIns="91425" spcFirstLastPara="1" rIns="91425" wrap="square" tIns="45700">
            <a:normAutofit/>
          </a:bodyPr>
          <a:lstStyle/>
          <a:p>
            <a:pPr indent="0" lvl="0" marL="54864" rtl="0" algn="r">
              <a:spcBef>
                <a:spcPts val="0"/>
              </a:spcBef>
              <a:spcAft>
                <a:spcPts val="0"/>
              </a:spcAft>
              <a:buClr>
                <a:srgbClr val="ADE1FF"/>
              </a:buClr>
              <a:buSzPts val="4600"/>
              <a:buFont typeface="Rockwell"/>
              <a:buNone/>
            </a:pPr>
            <a:r>
              <a:rPr lang="en-CA"/>
              <a:t>Myotome Tests</a:t>
            </a:r>
            <a:endParaRPr/>
          </a:p>
        </p:txBody>
      </p:sp>
      <p:pic>
        <p:nvPicPr>
          <p:cNvPr id="572" name="Google Shape;572;p83"/>
          <p:cNvPicPr preferRelativeResize="0"/>
          <p:nvPr>
            <p:ph idx="1" type="body"/>
          </p:nvPr>
        </p:nvPicPr>
        <p:blipFill rotWithShape="1">
          <a:blip r:embed="rId3">
            <a:alphaModFix/>
          </a:blip>
          <a:srcRect b="0" l="0" r="0" t="0"/>
          <a:stretch/>
        </p:blipFill>
        <p:spPr>
          <a:xfrm>
            <a:off x="762000" y="1447800"/>
            <a:ext cx="7162800" cy="5257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undry">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2017-06-06T00:51:24Z</dcterms:created>
  <dc:creator>Windows</dc:creator>
</cp:coreProperties>
</file>