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Lst>
  <p:sldSz cy="6858000" cx="9144000"/>
  <p:notesSz cx="7023100" cy="9309100"/>
  <p:embeddedFontLst>
    <p:embeddedFont>
      <p:font typeface="Libre Franklin"/>
      <p:regular r:id="rId64"/>
      <p:bold r:id="rId65"/>
      <p:italic r:id="rId66"/>
      <p:boldItalic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68" roundtripDataSignature="AMtx7mg5MV2Hhv2ZXg/HQJUDT6mTP2ax2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font" Target="fonts/LibreFranklin-regular.fntdata"/><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font" Target="fonts/LibreFranklin-italic.fntdata"/><Relationship Id="rId21" Type="http://schemas.openxmlformats.org/officeDocument/2006/relationships/slide" Target="slides/slide16.xml"/><Relationship Id="rId65" Type="http://schemas.openxmlformats.org/officeDocument/2006/relationships/font" Target="fonts/LibreFranklin-bold.fntdata"/><Relationship Id="rId24" Type="http://schemas.openxmlformats.org/officeDocument/2006/relationships/slide" Target="slides/slide19.xml"/><Relationship Id="rId68" Type="http://customschemas.google.com/relationships/presentationmetadata" Target="metadata"/><Relationship Id="rId23" Type="http://schemas.openxmlformats.org/officeDocument/2006/relationships/slide" Target="slides/slide18.xml"/><Relationship Id="rId67" Type="http://schemas.openxmlformats.org/officeDocument/2006/relationships/font" Target="fonts/LibreFranklin-boldItalic.fntdata"/><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43238" cy="46513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8275" y="0"/>
            <a:ext cx="3043238" cy="46513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1675" y="4421188"/>
            <a:ext cx="5619750" cy="4189412"/>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42375"/>
            <a:ext cx="3043238" cy="465138"/>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8275" y="8842375"/>
            <a:ext cx="3043238" cy="465138"/>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1: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 name="Google Shape;92;p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 name="Google Shape;98;p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3: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 name="Google Shape;104;p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4: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p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5: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 name="Google Shape;117;p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6: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 name="Google Shape;123;p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120855bec8d_0_0: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120855bec8d_0_0:notes"/>
          <p:cNvSpPr txBox="1"/>
          <p:nvPr>
            <p:ph idx="1" type="body"/>
          </p:nvPr>
        </p:nvSpPr>
        <p:spPr>
          <a:xfrm>
            <a:off x="701675" y="4421188"/>
            <a:ext cx="5619900" cy="4189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120855bec8d_0_0:notes"/>
          <p:cNvSpPr txBox="1"/>
          <p:nvPr>
            <p:ph idx="12" type="sldNum"/>
          </p:nvPr>
        </p:nvSpPr>
        <p:spPr>
          <a:xfrm>
            <a:off x="3978275" y="8842375"/>
            <a:ext cx="3043200" cy="465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7: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p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8: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 name="Google Shape;142;p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9: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 name="Google Shape;148;p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0: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 name="Google Shape;154;p1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11: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 name="Google Shape;160;p1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2: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 name="Google Shape;166;p1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3: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1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4: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1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5: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p1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6: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 name="Google Shape;190;p1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7: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p1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8: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p1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9: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8" name="Google Shape;208;p1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20: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 name="Google Shape;214;p2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119c9504b1e_0_0: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119c9504b1e_0_0:notes"/>
          <p:cNvSpPr txBox="1"/>
          <p:nvPr>
            <p:ph idx="1" type="body"/>
          </p:nvPr>
        </p:nvSpPr>
        <p:spPr>
          <a:xfrm>
            <a:off x="701675" y="4421188"/>
            <a:ext cx="5619900" cy="4189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g119c9504b1e_0_0:notes"/>
          <p:cNvSpPr txBox="1"/>
          <p:nvPr>
            <p:ph idx="12" type="sldNum"/>
          </p:nvPr>
        </p:nvSpPr>
        <p:spPr>
          <a:xfrm>
            <a:off x="3978275" y="8842375"/>
            <a:ext cx="3043200" cy="465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21: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p2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22: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p2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23: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 name="Google Shape;239;p2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24: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2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25: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p2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26: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7" name="Google Shape;257;p2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27: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 name="Google Shape;263;p2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28: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 name="Google Shape;269;p2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29: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5" name="Google Shape;275;p2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30: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1" name="Google Shape;281;p3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3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7" name="Google Shape;287;p31:notes"/>
          <p:cNvSpPr txBox="1"/>
          <p:nvPr>
            <p:ph idx="1" type="body"/>
          </p:nvPr>
        </p:nvSpPr>
        <p:spPr>
          <a:xfrm>
            <a:off x="701675" y="4421188"/>
            <a:ext cx="5619750" cy="418941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8" name="Google Shape;288;p31:notes"/>
          <p:cNvSpPr txBox="1"/>
          <p:nvPr>
            <p:ph idx="12" type="sldNum"/>
          </p:nvPr>
        </p:nvSpPr>
        <p:spPr>
          <a:xfrm>
            <a:off x="3978275" y="8842375"/>
            <a:ext cx="3043238" cy="46513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32: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 name="Google Shape;294;p3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33: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0" name="Google Shape;300;p3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34: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6" name="Google Shape;306;p3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35: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2" name="Google Shape;312;p3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219dac291f1_0_0: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219dac291f1_0_0:notes"/>
          <p:cNvSpPr txBox="1"/>
          <p:nvPr>
            <p:ph idx="1" type="body"/>
          </p:nvPr>
        </p:nvSpPr>
        <p:spPr>
          <a:xfrm>
            <a:off x="701675" y="4421188"/>
            <a:ext cx="5619900" cy="4189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8" name="Google Shape;318;g219dac291f1_0_0:notes"/>
          <p:cNvSpPr txBox="1"/>
          <p:nvPr>
            <p:ph idx="12" type="sldNum"/>
          </p:nvPr>
        </p:nvSpPr>
        <p:spPr>
          <a:xfrm>
            <a:off x="3978275" y="8842375"/>
            <a:ext cx="3043200" cy="465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219dac291f1_0_8: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219dac291f1_0_8:notes"/>
          <p:cNvSpPr txBox="1"/>
          <p:nvPr>
            <p:ph idx="1" type="body"/>
          </p:nvPr>
        </p:nvSpPr>
        <p:spPr>
          <a:xfrm>
            <a:off x="701675" y="4421188"/>
            <a:ext cx="5619900" cy="4189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6" name="Google Shape;326;g219dac291f1_0_8:notes"/>
          <p:cNvSpPr txBox="1"/>
          <p:nvPr>
            <p:ph idx="12" type="sldNum"/>
          </p:nvPr>
        </p:nvSpPr>
        <p:spPr>
          <a:xfrm>
            <a:off x="3978275" y="8842375"/>
            <a:ext cx="3043200" cy="465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219dac291f1_0_15: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219dac291f1_0_15:notes"/>
          <p:cNvSpPr txBox="1"/>
          <p:nvPr>
            <p:ph idx="1" type="body"/>
          </p:nvPr>
        </p:nvSpPr>
        <p:spPr>
          <a:xfrm>
            <a:off x="701675" y="4421188"/>
            <a:ext cx="5619900" cy="4189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4" name="Google Shape;334;g219dac291f1_0_15:notes"/>
          <p:cNvSpPr txBox="1"/>
          <p:nvPr>
            <p:ph idx="12" type="sldNum"/>
          </p:nvPr>
        </p:nvSpPr>
        <p:spPr>
          <a:xfrm>
            <a:off x="3978275" y="8842375"/>
            <a:ext cx="3043200" cy="465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38: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1" name="Google Shape;341;p3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39: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8" name="Google Shape;348;p3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40: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5" name="Google Shape;355;p4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41: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2" name="Google Shape;362;p4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42: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8" name="Google Shape;368;p4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43: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5" name="Google Shape;375;p4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44: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2" name="Google Shape;382;p4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45: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7" name="Google Shape;387;p4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46: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4" name="Google Shape;394;p4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47: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2" name="Google Shape;402;p4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48: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0" name="Google Shape;410;p4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49: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7" name="Google Shape;417;p4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36: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4" name="Google Shape;424;p3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50: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0" name="Google Shape;430;p5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51: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6" name="Google Shape;436;p5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52: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2" name="Google Shape;442;p5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53: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8" name="Google Shape;448;p5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54: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3" name="Google Shape;453;p5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bg>
      <p:bgPr>
        <a:gradFill>
          <a:gsLst>
            <a:gs pos="0">
              <a:srgbClr val="363F54"/>
            </a:gs>
            <a:gs pos="30000">
              <a:srgbClr val="414B65"/>
            </a:gs>
            <a:gs pos="100000">
              <a:srgbClr val="8088A2"/>
            </a:gs>
          </a:gsLst>
          <a:lin ang="13000000" scaled="0"/>
        </a:gradFill>
      </p:bgPr>
    </p:bg>
    <p:spTree>
      <p:nvGrpSpPr>
        <p:cNvPr id="17" name="Shape 17"/>
        <p:cNvGrpSpPr/>
        <p:nvPr/>
      </p:nvGrpSpPr>
      <p:grpSpPr>
        <a:xfrm>
          <a:off x="0" y="0"/>
          <a:ext cx="0" cy="0"/>
          <a:chOff x="0" y="0"/>
          <a:chExt cx="0" cy="0"/>
        </a:xfrm>
      </p:grpSpPr>
      <p:sp>
        <p:nvSpPr>
          <p:cNvPr id="18" name="Google Shape;18;p56"/>
          <p:cNvSpPr/>
          <p:nvPr/>
        </p:nvSpPr>
        <p:spPr>
          <a:xfrm>
            <a:off x="0" y="4752126"/>
            <a:ext cx="9144000" cy="2112962"/>
          </a:xfrm>
          <a:custGeom>
            <a:rect b="b" l="l" r="r" t="t"/>
            <a:pathLst>
              <a:path extrusionOk="0" h="1331" w="5760">
                <a:moveTo>
                  <a:pt x="0" y="1066"/>
                </a:moveTo>
                <a:lnTo>
                  <a:pt x="0" y="1331"/>
                </a:lnTo>
                <a:lnTo>
                  <a:pt x="5760" y="1331"/>
                </a:lnTo>
                <a:lnTo>
                  <a:pt x="5760" y="0"/>
                </a:lnTo>
                <a:cubicBezTo>
                  <a:pt x="3220" y="1206"/>
                  <a:pt x="2250" y="1146"/>
                  <a:pt x="0" y="1066"/>
                </a:cubicBezTo>
                <a:close/>
              </a:path>
            </a:pathLst>
          </a:custGeom>
          <a:solidFill>
            <a:srgbClr val="7B7B7B">
              <a:alpha val="44705"/>
            </a:srgbClr>
          </a:solidFill>
          <a:ln>
            <a:noFill/>
          </a:ln>
          <a:effectLst>
            <a:outerShdw blurRad="50800" rotWithShape="0" algn="ctr" dir="16200000" dist="44450">
              <a:srgbClr val="000000">
                <a:alpha val="34901"/>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Arial"/>
              <a:ea typeface="Arial"/>
              <a:cs typeface="Arial"/>
              <a:sym typeface="Arial"/>
            </a:endParaRPr>
          </a:p>
        </p:txBody>
      </p:sp>
      <p:sp>
        <p:nvSpPr>
          <p:cNvPr id="19" name="Google Shape;19;p56"/>
          <p:cNvSpPr/>
          <p:nvPr/>
        </p:nvSpPr>
        <p:spPr>
          <a:xfrm>
            <a:off x="6105525" y="0"/>
            <a:ext cx="3038475" cy="6858000"/>
          </a:xfrm>
          <a:custGeom>
            <a:rect b="b" l="l" r="r" t="t"/>
            <a:pathLst>
              <a:path extrusionOk="0" h="4329" w="1914">
                <a:moveTo>
                  <a:pt x="1914" y="9"/>
                </a:moveTo>
                <a:lnTo>
                  <a:pt x="1914" y="4329"/>
                </a:lnTo>
                <a:lnTo>
                  <a:pt x="204" y="4327"/>
                </a:lnTo>
                <a:cubicBezTo>
                  <a:pt x="1288" y="3574"/>
                  <a:pt x="1608" y="1590"/>
                  <a:pt x="0" y="0"/>
                </a:cubicBezTo>
                <a:lnTo>
                  <a:pt x="1914" y="9"/>
                </a:lnTo>
                <a:close/>
              </a:path>
            </a:pathLst>
          </a:custGeom>
          <a:solidFill>
            <a:srgbClr val="5A5A5A">
              <a:alpha val="40000"/>
            </a:srgbClr>
          </a:solidFill>
          <a:ln>
            <a:noFill/>
          </a:ln>
          <a:effectLst>
            <a:outerShdw blurRad="50800" rotWithShape="0" algn="ctr" dir="10800000" dist="50800">
              <a:srgbClr val="000000">
                <a:alpha val="44705"/>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Arial"/>
              <a:ea typeface="Arial"/>
              <a:cs typeface="Arial"/>
              <a:sym typeface="Arial"/>
            </a:endParaRPr>
          </a:p>
        </p:txBody>
      </p:sp>
      <p:sp>
        <p:nvSpPr>
          <p:cNvPr id="20" name="Google Shape;20;p56"/>
          <p:cNvSpPr txBox="1"/>
          <p:nvPr>
            <p:ph type="ctrTitle"/>
          </p:nvPr>
        </p:nvSpPr>
        <p:spPr>
          <a:xfrm>
            <a:off x="429064" y="3337560"/>
            <a:ext cx="6480048" cy="2301240"/>
          </a:xfrm>
          <a:prstGeom prst="rect">
            <a:avLst/>
          </a:prstGeom>
          <a:noFill/>
          <a:ln>
            <a:noFill/>
          </a:ln>
        </p:spPr>
        <p:txBody>
          <a:bodyPr anchorCtr="0" anchor="t" bIns="45700" lIns="45700" spcFirstLastPara="1" rIns="45700" wrap="square" tIns="45700">
            <a:normAutofit/>
          </a:bodyPr>
          <a:lstStyle>
            <a:lvl1pPr lvl="0" algn="r">
              <a:spcBef>
                <a:spcPts val="0"/>
              </a:spcBef>
              <a:spcAft>
                <a:spcPts val="0"/>
              </a:spcAft>
              <a:buClr>
                <a:srgbClr val="FFD660"/>
              </a:buClr>
              <a:buSzPts val="4600"/>
              <a:buFont typeface="Libre Franklin"/>
              <a:buNone/>
              <a:defRPr b="1" cap="none">
                <a:solidFill>
                  <a:srgbClr val="FFD66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56"/>
          <p:cNvSpPr txBox="1"/>
          <p:nvPr>
            <p:ph idx="1" type="subTitle"/>
          </p:nvPr>
        </p:nvSpPr>
        <p:spPr>
          <a:xfrm>
            <a:off x="433050" y="1544812"/>
            <a:ext cx="6480048" cy="1752600"/>
          </a:xfrm>
          <a:prstGeom prst="rect">
            <a:avLst/>
          </a:prstGeom>
          <a:noFill/>
          <a:ln>
            <a:noFill/>
          </a:ln>
        </p:spPr>
        <p:txBody>
          <a:bodyPr anchorCtr="0" anchor="b" bIns="0" lIns="91425" spcFirstLastPara="1" rIns="45700" wrap="square" tIns="0">
            <a:normAutofit/>
          </a:bodyPr>
          <a:lstStyle>
            <a:lvl1pPr lvl="0" algn="r">
              <a:spcBef>
                <a:spcPts val="400"/>
              </a:spcBef>
              <a:spcAft>
                <a:spcPts val="0"/>
              </a:spcAft>
              <a:buSzPts val="1600"/>
              <a:buNone/>
              <a:defRPr sz="2000">
                <a:solidFill>
                  <a:schemeClr val="lt1"/>
                </a:solidFill>
              </a:defRPr>
            </a:lvl1pPr>
            <a:lvl2pPr lvl="1" algn="ctr">
              <a:spcBef>
                <a:spcPts val="360"/>
              </a:spcBef>
              <a:spcAft>
                <a:spcPts val="0"/>
              </a:spcAft>
              <a:buSzPts val="1620"/>
              <a:buNone/>
              <a:defRPr/>
            </a:lvl2pPr>
            <a:lvl3pPr lvl="2" algn="ctr">
              <a:spcBef>
                <a:spcPts val="360"/>
              </a:spcBef>
              <a:spcAft>
                <a:spcPts val="0"/>
              </a:spcAft>
              <a:buSzPts val="1530"/>
              <a:buNone/>
              <a:defRPr/>
            </a:lvl3pPr>
            <a:lvl4pPr lvl="3" algn="ctr">
              <a:spcBef>
                <a:spcPts val="360"/>
              </a:spcBef>
              <a:spcAft>
                <a:spcPts val="0"/>
              </a:spcAft>
              <a:buSzPts val="1620"/>
              <a:buNone/>
              <a:defRPr/>
            </a:lvl4pPr>
            <a:lvl5pPr lvl="4" algn="ctr">
              <a:spcBef>
                <a:spcPts val="360"/>
              </a:spcBef>
              <a:spcAft>
                <a:spcPts val="0"/>
              </a:spcAft>
              <a:buSzPts val="1800"/>
              <a:buNone/>
              <a:defRPr/>
            </a:lvl5pPr>
            <a:lvl6pPr lvl="5" algn="ctr">
              <a:spcBef>
                <a:spcPts val="360"/>
              </a:spcBef>
              <a:spcAft>
                <a:spcPts val="0"/>
              </a:spcAft>
              <a:buSzPts val="1800"/>
              <a:buNone/>
              <a:defRPr/>
            </a:lvl6pPr>
            <a:lvl7pPr lvl="6" algn="ctr">
              <a:spcBef>
                <a:spcPts val="360"/>
              </a:spcBef>
              <a:spcAft>
                <a:spcPts val="0"/>
              </a:spcAft>
              <a:buSzPts val="1800"/>
              <a:buNone/>
              <a:defRPr/>
            </a:lvl7pPr>
            <a:lvl8pPr lvl="7" algn="ctr">
              <a:spcBef>
                <a:spcPts val="360"/>
              </a:spcBef>
              <a:spcAft>
                <a:spcPts val="0"/>
              </a:spcAft>
              <a:buSzPts val="1800"/>
              <a:buNone/>
              <a:defRPr/>
            </a:lvl8pPr>
            <a:lvl9pPr lvl="8" algn="ctr">
              <a:spcBef>
                <a:spcPts val="360"/>
              </a:spcBef>
              <a:spcAft>
                <a:spcPts val="0"/>
              </a:spcAft>
              <a:buSzPts val="1800"/>
              <a:buNone/>
              <a:defRPr/>
            </a:lvl9pPr>
          </a:lstStyle>
          <a:p/>
        </p:txBody>
      </p:sp>
      <p:sp>
        <p:nvSpPr>
          <p:cNvPr id="22" name="Google Shape;22;p56"/>
          <p:cNvSpPr txBox="1"/>
          <p:nvPr>
            <p:ph idx="10" type="dt"/>
          </p:nvPr>
        </p:nvSpPr>
        <p:spPr>
          <a:xfrm>
            <a:off x="457200" y="6422064"/>
            <a:ext cx="2133600" cy="365125"/>
          </a:xfrm>
          <a:prstGeom prst="rect">
            <a:avLst/>
          </a:prstGeom>
          <a:noFill/>
          <a:ln>
            <a:noFill/>
          </a:ln>
        </p:spPr>
        <p:txBody>
          <a:bodyPr anchorCtr="0" anchor="b" bIns="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56"/>
          <p:cNvSpPr txBox="1"/>
          <p:nvPr>
            <p:ph idx="11" type="ftr"/>
          </p:nvPr>
        </p:nvSpPr>
        <p:spPr>
          <a:xfrm>
            <a:off x="3124200" y="6422064"/>
            <a:ext cx="2895600" cy="365125"/>
          </a:xfrm>
          <a:prstGeom prst="rect">
            <a:avLst/>
          </a:prstGeom>
          <a:noFill/>
          <a:ln>
            <a:noFill/>
          </a:ln>
        </p:spPr>
        <p:txBody>
          <a:bodyPr anchorCtr="0" anchor="b" bIns="0" lIns="0" spcFirstLastPara="1" rIns="0"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56"/>
          <p:cNvSpPr txBox="1"/>
          <p:nvPr>
            <p:ph idx="12" type="sldNum"/>
          </p:nvPr>
        </p:nvSpPr>
        <p:spPr>
          <a:xfrm>
            <a:off x="8153400" y="6422064"/>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57"/>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lvl1pPr lvl="0" algn="l">
              <a:spcBef>
                <a:spcPts val="0"/>
              </a:spcBef>
              <a:spcAft>
                <a:spcPts val="0"/>
              </a:spcAft>
              <a:buClr>
                <a:schemeClr val="lt1"/>
              </a:buClr>
              <a:buSzPts val="4600"/>
              <a:buFont typeface="Libre Franklin"/>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57"/>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rmAutofit/>
          </a:bodyPr>
          <a:lstStyle>
            <a:lvl1pPr indent="-320040" lvl="0" marL="457200" algn="l">
              <a:spcBef>
                <a:spcPts val="360"/>
              </a:spcBef>
              <a:spcAft>
                <a:spcPts val="0"/>
              </a:spcAft>
              <a:buSzPts val="1440"/>
              <a:buChar char="⦿"/>
              <a:defRPr/>
            </a:lvl1pPr>
            <a:lvl2pPr indent="-331469" lvl="1" marL="914400" algn="l">
              <a:spcBef>
                <a:spcPts val="360"/>
              </a:spcBef>
              <a:spcAft>
                <a:spcPts val="0"/>
              </a:spcAft>
              <a:buSzPts val="1620"/>
              <a:buChar char="⚫"/>
              <a:defRPr/>
            </a:lvl2pPr>
            <a:lvl3pPr indent="-325755" lvl="2" marL="1371600" algn="l">
              <a:spcBef>
                <a:spcPts val="360"/>
              </a:spcBef>
              <a:spcAft>
                <a:spcPts val="0"/>
              </a:spcAft>
              <a:buSzPts val="1530"/>
              <a:buChar char="○"/>
              <a:defRPr/>
            </a:lvl3pPr>
            <a:lvl4pPr indent="-331469" lvl="3" marL="1828800" algn="l">
              <a:spcBef>
                <a:spcPts val="360"/>
              </a:spcBef>
              <a:spcAft>
                <a:spcPts val="0"/>
              </a:spcAft>
              <a:buSzPts val="162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28" name="Google Shape;28;p57"/>
          <p:cNvSpPr txBox="1"/>
          <p:nvPr>
            <p:ph idx="10" type="dt"/>
          </p:nvPr>
        </p:nvSpPr>
        <p:spPr>
          <a:xfrm>
            <a:off x="457200" y="6422064"/>
            <a:ext cx="2133600" cy="365125"/>
          </a:xfrm>
          <a:prstGeom prst="rect">
            <a:avLst/>
          </a:prstGeom>
          <a:noFill/>
          <a:ln>
            <a:noFill/>
          </a:ln>
        </p:spPr>
        <p:txBody>
          <a:bodyPr anchorCtr="0" anchor="b" bIns="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57"/>
          <p:cNvSpPr txBox="1"/>
          <p:nvPr>
            <p:ph idx="11" type="ftr"/>
          </p:nvPr>
        </p:nvSpPr>
        <p:spPr>
          <a:xfrm>
            <a:off x="3124200" y="6422064"/>
            <a:ext cx="2895600" cy="365125"/>
          </a:xfrm>
          <a:prstGeom prst="rect">
            <a:avLst/>
          </a:prstGeom>
          <a:noFill/>
          <a:ln>
            <a:noFill/>
          </a:ln>
        </p:spPr>
        <p:txBody>
          <a:bodyPr anchorCtr="0" anchor="b" bIns="0" lIns="0" spcFirstLastPara="1" rIns="0"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57"/>
          <p:cNvSpPr txBox="1"/>
          <p:nvPr>
            <p:ph idx="12" type="sldNum"/>
          </p:nvPr>
        </p:nvSpPr>
        <p:spPr>
          <a:xfrm>
            <a:off x="8153400" y="6422064"/>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1" name="Shape 31"/>
        <p:cNvGrpSpPr/>
        <p:nvPr/>
      </p:nvGrpSpPr>
      <p:grpSpPr>
        <a:xfrm>
          <a:off x="0" y="0"/>
          <a:ext cx="0" cy="0"/>
          <a:chOff x="0" y="0"/>
          <a:chExt cx="0" cy="0"/>
        </a:xfrm>
      </p:grpSpPr>
      <p:sp>
        <p:nvSpPr>
          <p:cNvPr id="32" name="Google Shape;32;p58"/>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lvl1pPr lvl="0" algn="l">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58"/>
          <p:cNvSpPr txBox="1"/>
          <p:nvPr>
            <p:ph idx="1" type="body"/>
          </p:nvPr>
        </p:nvSpPr>
        <p:spPr>
          <a:xfrm>
            <a:off x="457200" y="1600200"/>
            <a:ext cx="3657600" cy="4525963"/>
          </a:xfrm>
          <a:prstGeom prst="rect">
            <a:avLst/>
          </a:prstGeom>
          <a:noFill/>
          <a:ln>
            <a:noFill/>
          </a:ln>
        </p:spPr>
        <p:txBody>
          <a:bodyPr anchorCtr="0" anchor="t" bIns="45700" lIns="91425" spcFirstLastPara="1" rIns="91425" wrap="square" tIns="45700">
            <a:normAutofit/>
          </a:bodyPr>
          <a:lstStyle>
            <a:lvl1pPr indent="-360680" lvl="0" marL="457200" algn="l">
              <a:spcBef>
                <a:spcPts val="520"/>
              </a:spcBef>
              <a:spcAft>
                <a:spcPts val="0"/>
              </a:spcAft>
              <a:buSzPts val="2080"/>
              <a:buChar char="⦿"/>
              <a:defRPr sz="2600"/>
            </a:lvl1pPr>
            <a:lvl2pPr indent="-354330" lvl="1" marL="914400" algn="l">
              <a:spcBef>
                <a:spcPts val="440"/>
              </a:spcBef>
              <a:spcAft>
                <a:spcPts val="0"/>
              </a:spcAft>
              <a:buSzPts val="1980"/>
              <a:buChar char="⚫"/>
              <a:defRPr sz="2200"/>
            </a:lvl2pPr>
            <a:lvl3pPr indent="-336550" lvl="2" marL="1371600" algn="l">
              <a:spcBef>
                <a:spcPts val="400"/>
              </a:spcBef>
              <a:spcAft>
                <a:spcPts val="0"/>
              </a:spcAft>
              <a:buSzPts val="1700"/>
              <a:buChar char="○"/>
              <a:defRPr sz="2000"/>
            </a:lvl3pPr>
            <a:lvl4pPr indent="-331469" lvl="3" marL="1828800" algn="l">
              <a:spcBef>
                <a:spcPts val="360"/>
              </a:spcBef>
              <a:spcAft>
                <a:spcPts val="0"/>
              </a:spcAft>
              <a:buSzPts val="1620"/>
              <a:buChar char="⚫"/>
              <a:defRPr sz="1800"/>
            </a:lvl4pPr>
            <a:lvl5pPr indent="-342900" lvl="4" marL="2286000" algn="l">
              <a:spcBef>
                <a:spcPts val="360"/>
              </a:spcBef>
              <a:spcAft>
                <a:spcPts val="0"/>
              </a:spcAft>
              <a:buSzPts val="1800"/>
              <a:buChar char="-"/>
              <a:defRPr sz="18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34" name="Google Shape;34;p58"/>
          <p:cNvSpPr txBox="1"/>
          <p:nvPr>
            <p:ph idx="2" type="body"/>
          </p:nvPr>
        </p:nvSpPr>
        <p:spPr>
          <a:xfrm>
            <a:off x="4267200" y="1600200"/>
            <a:ext cx="3657600" cy="4525963"/>
          </a:xfrm>
          <a:prstGeom prst="rect">
            <a:avLst/>
          </a:prstGeom>
          <a:noFill/>
          <a:ln>
            <a:noFill/>
          </a:ln>
        </p:spPr>
        <p:txBody>
          <a:bodyPr anchorCtr="0" anchor="t" bIns="45700" lIns="91425" spcFirstLastPara="1" rIns="91425" wrap="square" tIns="45700">
            <a:normAutofit/>
          </a:bodyPr>
          <a:lstStyle>
            <a:lvl1pPr indent="-360680" lvl="0" marL="457200" algn="l">
              <a:spcBef>
                <a:spcPts val="520"/>
              </a:spcBef>
              <a:spcAft>
                <a:spcPts val="0"/>
              </a:spcAft>
              <a:buSzPts val="2080"/>
              <a:buChar char="⦿"/>
              <a:defRPr sz="2600"/>
            </a:lvl1pPr>
            <a:lvl2pPr indent="-354330" lvl="1" marL="914400" algn="l">
              <a:spcBef>
                <a:spcPts val="440"/>
              </a:spcBef>
              <a:spcAft>
                <a:spcPts val="0"/>
              </a:spcAft>
              <a:buSzPts val="1980"/>
              <a:buChar char="⚫"/>
              <a:defRPr sz="2200"/>
            </a:lvl2pPr>
            <a:lvl3pPr indent="-336550" lvl="2" marL="1371600" algn="l">
              <a:spcBef>
                <a:spcPts val="400"/>
              </a:spcBef>
              <a:spcAft>
                <a:spcPts val="0"/>
              </a:spcAft>
              <a:buSzPts val="1700"/>
              <a:buChar char="○"/>
              <a:defRPr sz="2000"/>
            </a:lvl3pPr>
            <a:lvl4pPr indent="-331469" lvl="3" marL="1828800" algn="l">
              <a:spcBef>
                <a:spcPts val="360"/>
              </a:spcBef>
              <a:spcAft>
                <a:spcPts val="0"/>
              </a:spcAft>
              <a:buSzPts val="1620"/>
              <a:buChar char="⚫"/>
              <a:defRPr sz="1800"/>
            </a:lvl4pPr>
            <a:lvl5pPr indent="-342900" lvl="4" marL="2286000" algn="l">
              <a:spcBef>
                <a:spcPts val="360"/>
              </a:spcBef>
              <a:spcAft>
                <a:spcPts val="0"/>
              </a:spcAft>
              <a:buSzPts val="1800"/>
              <a:buChar char="-"/>
              <a:defRPr sz="18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35" name="Google Shape;35;p58"/>
          <p:cNvSpPr txBox="1"/>
          <p:nvPr>
            <p:ph idx="10" type="dt"/>
          </p:nvPr>
        </p:nvSpPr>
        <p:spPr>
          <a:xfrm>
            <a:off x="457200" y="6422064"/>
            <a:ext cx="2133600" cy="365125"/>
          </a:xfrm>
          <a:prstGeom prst="rect">
            <a:avLst/>
          </a:prstGeom>
          <a:noFill/>
          <a:ln>
            <a:noFill/>
          </a:ln>
        </p:spPr>
        <p:txBody>
          <a:bodyPr anchorCtr="0" anchor="b" bIns="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8"/>
          <p:cNvSpPr txBox="1"/>
          <p:nvPr>
            <p:ph idx="11" type="ftr"/>
          </p:nvPr>
        </p:nvSpPr>
        <p:spPr>
          <a:xfrm>
            <a:off x="3124200" y="6422064"/>
            <a:ext cx="2895600" cy="365125"/>
          </a:xfrm>
          <a:prstGeom prst="rect">
            <a:avLst/>
          </a:prstGeom>
          <a:noFill/>
          <a:ln>
            <a:noFill/>
          </a:ln>
        </p:spPr>
        <p:txBody>
          <a:bodyPr anchorCtr="0" anchor="b" bIns="0" lIns="0" spcFirstLastPara="1" rIns="0"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58"/>
          <p:cNvSpPr txBox="1"/>
          <p:nvPr>
            <p:ph idx="12" type="sldNum"/>
          </p:nvPr>
        </p:nvSpPr>
        <p:spPr>
          <a:xfrm>
            <a:off x="8153400" y="6422064"/>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gradFill>
          <a:gsLst>
            <a:gs pos="0">
              <a:srgbClr val="363F54"/>
            </a:gs>
            <a:gs pos="30000">
              <a:srgbClr val="414B65"/>
            </a:gs>
            <a:gs pos="100000">
              <a:srgbClr val="8088A2"/>
            </a:gs>
          </a:gsLst>
          <a:lin ang="13000000" scaled="0"/>
        </a:gradFill>
      </p:bgPr>
    </p:bg>
    <p:spTree>
      <p:nvGrpSpPr>
        <p:cNvPr id="38" name="Shape 38"/>
        <p:cNvGrpSpPr/>
        <p:nvPr/>
      </p:nvGrpSpPr>
      <p:grpSpPr>
        <a:xfrm>
          <a:off x="0" y="0"/>
          <a:ext cx="0" cy="0"/>
          <a:chOff x="0" y="0"/>
          <a:chExt cx="0" cy="0"/>
        </a:xfrm>
      </p:grpSpPr>
      <p:sp>
        <p:nvSpPr>
          <p:cNvPr id="39" name="Google Shape;39;p59"/>
          <p:cNvSpPr/>
          <p:nvPr/>
        </p:nvSpPr>
        <p:spPr>
          <a:xfrm>
            <a:off x="0" y="4752126"/>
            <a:ext cx="9144000" cy="2112962"/>
          </a:xfrm>
          <a:custGeom>
            <a:rect b="b" l="l" r="r" t="t"/>
            <a:pathLst>
              <a:path extrusionOk="0" h="1331" w="5760">
                <a:moveTo>
                  <a:pt x="0" y="1066"/>
                </a:moveTo>
                <a:lnTo>
                  <a:pt x="0" y="1331"/>
                </a:lnTo>
                <a:lnTo>
                  <a:pt x="5760" y="1331"/>
                </a:lnTo>
                <a:lnTo>
                  <a:pt x="5760" y="0"/>
                </a:lnTo>
                <a:cubicBezTo>
                  <a:pt x="3220" y="1206"/>
                  <a:pt x="2250" y="1146"/>
                  <a:pt x="0" y="1066"/>
                </a:cubicBezTo>
                <a:close/>
              </a:path>
            </a:pathLst>
          </a:custGeom>
          <a:solidFill>
            <a:srgbClr val="7B7B7B">
              <a:alpha val="44705"/>
            </a:srgbClr>
          </a:solidFill>
          <a:ln>
            <a:noFill/>
          </a:ln>
          <a:effectLst>
            <a:outerShdw blurRad="50800" rotWithShape="0" algn="ctr" dir="16200000" dist="44450">
              <a:srgbClr val="000000">
                <a:alpha val="34901"/>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Arial"/>
              <a:ea typeface="Arial"/>
              <a:cs typeface="Arial"/>
              <a:sym typeface="Arial"/>
            </a:endParaRPr>
          </a:p>
        </p:txBody>
      </p:sp>
      <p:sp>
        <p:nvSpPr>
          <p:cNvPr id="40" name="Google Shape;40;p59"/>
          <p:cNvSpPr/>
          <p:nvPr/>
        </p:nvSpPr>
        <p:spPr>
          <a:xfrm>
            <a:off x="6105525" y="0"/>
            <a:ext cx="3038475" cy="6858000"/>
          </a:xfrm>
          <a:custGeom>
            <a:rect b="b" l="l" r="r" t="t"/>
            <a:pathLst>
              <a:path extrusionOk="0" h="4329" w="1914">
                <a:moveTo>
                  <a:pt x="1914" y="9"/>
                </a:moveTo>
                <a:lnTo>
                  <a:pt x="1914" y="4329"/>
                </a:lnTo>
                <a:lnTo>
                  <a:pt x="204" y="4327"/>
                </a:lnTo>
                <a:cubicBezTo>
                  <a:pt x="1288" y="3574"/>
                  <a:pt x="1608" y="1590"/>
                  <a:pt x="0" y="0"/>
                </a:cubicBezTo>
                <a:lnTo>
                  <a:pt x="1914" y="9"/>
                </a:lnTo>
                <a:close/>
              </a:path>
            </a:pathLst>
          </a:custGeom>
          <a:solidFill>
            <a:srgbClr val="5A5A5A">
              <a:alpha val="40000"/>
            </a:srgbClr>
          </a:solidFill>
          <a:ln>
            <a:noFill/>
          </a:ln>
          <a:effectLst>
            <a:outerShdw blurRad="50800" rotWithShape="0" algn="ctr" dir="10800000" dist="50800">
              <a:srgbClr val="000000">
                <a:alpha val="44705"/>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Arial"/>
              <a:ea typeface="Arial"/>
              <a:cs typeface="Arial"/>
              <a:sym typeface="Arial"/>
            </a:endParaRPr>
          </a:p>
        </p:txBody>
      </p:sp>
      <p:sp>
        <p:nvSpPr>
          <p:cNvPr id="41" name="Google Shape;41;p59"/>
          <p:cNvSpPr txBox="1"/>
          <p:nvPr>
            <p:ph type="title"/>
          </p:nvPr>
        </p:nvSpPr>
        <p:spPr>
          <a:xfrm>
            <a:off x="685800" y="3583837"/>
            <a:ext cx="6629400" cy="1826363"/>
          </a:xfrm>
          <a:prstGeom prst="rect">
            <a:avLst/>
          </a:prstGeom>
          <a:noFill/>
          <a:ln>
            <a:noFill/>
          </a:ln>
        </p:spPr>
        <p:txBody>
          <a:bodyPr anchorCtr="0" anchor="t" bIns="0" lIns="45700" spcFirstLastPara="1" rIns="45700" wrap="square" tIns="0">
            <a:normAutofit/>
          </a:bodyPr>
          <a:lstStyle>
            <a:lvl1pPr lvl="0" algn="l">
              <a:spcBef>
                <a:spcPts val="0"/>
              </a:spcBef>
              <a:spcAft>
                <a:spcPts val="0"/>
              </a:spcAft>
              <a:buClr>
                <a:srgbClr val="FFD660"/>
              </a:buClr>
              <a:buSzPts val="4200"/>
              <a:buFont typeface="Libre Franklin"/>
              <a:buNone/>
              <a:defRPr b="1" sz="4200" cap="none">
                <a:solidFill>
                  <a:srgbClr val="FFD66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59"/>
          <p:cNvSpPr txBox="1"/>
          <p:nvPr>
            <p:ph idx="1" type="body"/>
          </p:nvPr>
        </p:nvSpPr>
        <p:spPr>
          <a:xfrm>
            <a:off x="685800" y="2485800"/>
            <a:ext cx="6629400" cy="1066688"/>
          </a:xfrm>
          <a:prstGeom prst="rect">
            <a:avLst/>
          </a:prstGeom>
          <a:noFill/>
          <a:ln>
            <a:noFill/>
          </a:ln>
        </p:spPr>
        <p:txBody>
          <a:bodyPr anchorCtr="0" anchor="b" bIns="0" lIns="45700" spcFirstLastPara="1" rIns="45700" wrap="square" tIns="0">
            <a:normAutofit/>
          </a:bodyPr>
          <a:lstStyle>
            <a:lvl1pPr indent="-228600" lvl="0" marL="457200" algn="l">
              <a:spcBef>
                <a:spcPts val="400"/>
              </a:spcBef>
              <a:spcAft>
                <a:spcPts val="0"/>
              </a:spcAft>
              <a:buSzPts val="1600"/>
              <a:buNone/>
              <a:defRPr sz="2000">
                <a:solidFill>
                  <a:schemeClr val="lt1"/>
                </a:solidFill>
              </a:defRPr>
            </a:lvl1pPr>
            <a:lvl2pPr indent="-228600" lvl="1" marL="914400" algn="l">
              <a:spcBef>
                <a:spcPts val="360"/>
              </a:spcBef>
              <a:spcAft>
                <a:spcPts val="0"/>
              </a:spcAft>
              <a:buSzPts val="1620"/>
              <a:buNone/>
              <a:defRPr sz="1800">
                <a:solidFill>
                  <a:schemeClr val="lt1"/>
                </a:solidFill>
              </a:defRPr>
            </a:lvl2pPr>
            <a:lvl3pPr indent="-228600" lvl="2" marL="1371600" algn="l">
              <a:spcBef>
                <a:spcPts val="320"/>
              </a:spcBef>
              <a:spcAft>
                <a:spcPts val="0"/>
              </a:spcAft>
              <a:buSzPts val="1360"/>
              <a:buNone/>
              <a:defRPr sz="1600">
                <a:solidFill>
                  <a:schemeClr val="lt1"/>
                </a:solidFill>
              </a:defRPr>
            </a:lvl3pPr>
            <a:lvl4pPr indent="-228600" lvl="3" marL="1828800" algn="l">
              <a:spcBef>
                <a:spcPts val="280"/>
              </a:spcBef>
              <a:spcAft>
                <a:spcPts val="0"/>
              </a:spcAft>
              <a:buSzPts val="1260"/>
              <a:buNone/>
              <a:defRPr sz="1400">
                <a:solidFill>
                  <a:schemeClr val="lt1"/>
                </a:solidFill>
              </a:defRPr>
            </a:lvl4pPr>
            <a:lvl5pPr indent="-228600" lvl="4" marL="2286000" algn="l">
              <a:spcBef>
                <a:spcPts val="280"/>
              </a:spcBef>
              <a:spcAft>
                <a:spcPts val="0"/>
              </a:spcAft>
              <a:buSzPts val="1400"/>
              <a:buNone/>
              <a:defRPr sz="1400">
                <a:solidFill>
                  <a:schemeClr val="lt1"/>
                </a:solidFill>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43" name="Google Shape;43;p59"/>
          <p:cNvSpPr txBox="1"/>
          <p:nvPr>
            <p:ph idx="10" type="dt"/>
          </p:nvPr>
        </p:nvSpPr>
        <p:spPr>
          <a:xfrm>
            <a:off x="457200" y="6422064"/>
            <a:ext cx="2133600" cy="365125"/>
          </a:xfrm>
          <a:prstGeom prst="rect">
            <a:avLst/>
          </a:prstGeom>
          <a:noFill/>
          <a:ln>
            <a:noFill/>
          </a:ln>
        </p:spPr>
        <p:txBody>
          <a:bodyPr anchorCtr="0" anchor="b" bIns="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59"/>
          <p:cNvSpPr txBox="1"/>
          <p:nvPr>
            <p:ph idx="11" type="ftr"/>
          </p:nvPr>
        </p:nvSpPr>
        <p:spPr>
          <a:xfrm>
            <a:off x="3124200" y="6422064"/>
            <a:ext cx="2895600" cy="365125"/>
          </a:xfrm>
          <a:prstGeom prst="rect">
            <a:avLst/>
          </a:prstGeom>
          <a:noFill/>
          <a:ln>
            <a:noFill/>
          </a:ln>
        </p:spPr>
        <p:txBody>
          <a:bodyPr anchorCtr="0" anchor="b" bIns="0" lIns="0" spcFirstLastPara="1" rIns="0"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59"/>
          <p:cNvSpPr txBox="1"/>
          <p:nvPr>
            <p:ph idx="12" type="sldNum"/>
          </p:nvPr>
        </p:nvSpPr>
        <p:spPr>
          <a:xfrm>
            <a:off x="8153400" y="6422064"/>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type="twoTxTwoObj">
  <p:cSld name="TWO_OBJECTS_WITH_TEXT">
    <p:spTree>
      <p:nvGrpSpPr>
        <p:cNvPr id="46" name="Shape 46"/>
        <p:cNvGrpSpPr/>
        <p:nvPr/>
      </p:nvGrpSpPr>
      <p:grpSpPr>
        <a:xfrm>
          <a:off x="0" y="0"/>
          <a:ext cx="0" cy="0"/>
          <a:chOff x="0" y="0"/>
          <a:chExt cx="0" cy="0"/>
        </a:xfrm>
      </p:grpSpPr>
      <p:sp>
        <p:nvSpPr>
          <p:cNvPr id="47" name="Google Shape;47;p60"/>
          <p:cNvSpPr txBox="1"/>
          <p:nvPr>
            <p:ph type="title"/>
          </p:nvPr>
        </p:nvSpPr>
        <p:spPr>
          <a:xfrm>
            <a:off x="457200" y="273050"/>
            <a:ext cx="8229600" cy="1143000"/>
          </a:xfrm>
          <a:prstGeom prst="rect">
            <a:avLst/>
          </a:prstGeom>
          <a:noFill/>
          <a:ln>
            <a:noFill/>
          </a:ln>
        </p:spPr>
        <p:txBody>
          <a:bodyPr anchorCtr="0" anchor="ctr" bIns="45700" lIns="45700" spcFirstLastPara="1" rIns="45700" wrap="square" tIns="45700">
            <a:normAutofit/>
          </a:bodyPr>
          <a:lstStyle>
            <a:lvl1pPr lvl="0" algn="l">
              <a:spcBef>
                <a:spcPts val="0"/>
              </a:spcBef>
              <a:spcAft>
                <a:spcPts val="0"/>
              </a:spcAft>
              <a:buClr>
                <a:schemeClr val="lt1"/>
              </a:buClr>
              <a:buSzPts val="4600"/>
              <a:buFont typeface="Libre Franklin"/>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60"/>
          <p:cNvSpPr txBox="1"/>
          <p:nvPr>
            <p:ph idx="1" type="body"/>
          </p:nvPr>
        </p:nvSpPr>
        <p:spPr>
          <a:xfrm>
            <a:off x="457200" y="5486400"/>
            <a:ext cx="4040188" cy="838200"/>
          </a:xfrm>
          <a:prstGeom prst="rect">
            <a:avLst/>
          </a:prstGeom>
          <a:noFill/>
          <a:ln>
            <a:noFill/>
          </a:ln>
        </p:spPr>
        <p:txBody>
          <a:bodyPr anchorCtr="0" anchor="t" bIns="45700" lIns="91425" spcFirstLastPara="1" rIns="91425" wrap="square" tIns="45700">
            <a:normAutofit/>
          </a:bodyPr>
          <a:lstStyle>
            <a:lvl1pPr indent="-228600" lvl="0" marL="457200" algn="l">
              <a:spcBef>
                <a:spcPts val="480"/>
              </a:spcBef>
              <a:spcAft>
                <a:spcPts val="0"/>
              </a:spcAft>
              <a:buSzPts val="1920"/>
              <a:buNone/>
              <a:defRPr b="1" sz="2400">
                <a:solidFill>
                  <a:schemeClr val="accent1"/>
                </a:solidFill>
              </a:defRPr>
            </a:lvl1pPr>
            <a:lvl2pPr indent="-228600" lvl="1" marL="914400" algn="l">
              <a:spcBef>
                <a:spcPts val="400"/>
              </a:spcBef>
              <a:spcAft>
                <a:spcPts val="0"/>
              </a:spcAft>
              <a:buSzPts val="1800"/>
              <a:buNone/>
              <a:defRPr b="1" sz="2000"/>
            </a:lvl2pPr>
            <a:lvl3pPr indent="-228600" lvl="2" marL="1371600" algn="l">
              <a:spcBef>
                <a:spcPts val="360"/>
              </a:spcBef>
              <a:spcAft>
                <a:spcPts val="0"/>
              </a:spcAft>
              <a:buSzPts val="1530"/>
              <a:buNone/>
              <a:defRPr b="1" sz="1800"/>
            </a:lvl3pPr>
            <a:lvl4pPr indent="-228600" lvl="3" marL="1828800" algn="l">
              <a:spcBef>
                <a:spcPts val="320"/>
              </a:spcBef>
              <a:spcAft>
                <a:spcPts val="0"/>
              </a:spcAft>
              <a:buSzPts val="1440"/>
              <a:buNone/>
              <a:defRPr b="1" sz="1600"/>
            </a:lvl4pPr>
            <a:lvl5pPr indent="-228600" lvl="4" marL="2286000" algn="l">
              <a:spcBef>
                <a:spcPts val="320"/>
              </a:spcBef>
              <a:spcAft>
                <a:spcPts val="0"/>
              </a:spcAft>
              <a:buSzPts val="1600"/>
              <a:buNone/>
              <a:defRPr b="1" sz="16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49" name="Google Shape;49;p60"/>
          <p:cNvSpPr txBox="1"/>
          <p:nvPr>
            <p:ph idx="2" type="body"/>
          </p:nvPr>
        </p:nvSpPr>
        <p:spPr>
          <a:xfrm>
            <a:off x="4645025" y="5486400"/>
            <a:ext cx="4041775" cy="838200"/>
          </a:xfrm>
          <a:prstGeom prst="rect">
            <a:avLst/>
          </a:prstGeom>
          <a:noFill/>
          <a:ln>
            <a:noFill/>
          </a:ln>
        </p:spPr>
        <p:txBody>
          <a:bodyPr anchorCtr="0" anchor="t" bIns="45700" lIns="91425" spcFirstLastPara="1" rIns="91425" wrap="square" tIns="45700">
            <a:normAutofit/>
          </a:bodyPr>
          <a:lstStyle>
            <a:lvl1pPr indent="-228600" lvl="0" marL="457200" algn="l">
              <a:spcBef>
                <a:spcPts val="480"/>
              </a:spcBef>
              <a:spcAft>
                <a:spcPts val="0"/>
              </a:spcAft>
              <a:buSzPts val="1920"/>
              <a:buNone/>
              <a:defRPr b="1" sz="2400">
                <a:solidFill>
                  <a:schemeClr val="accent1"/>
                </a:solidFill>
              </a:defRPr>
            </a:lvl1pPr>
            <a:lvl2pPr indent="-228600" lvl="1" marL="914400" algn="l">
              <a:spcBef>
                <a:spcPts val="400"/>
              </a:spcBef>
              <a:spcAft>
                <a:spcPts val="0"/>
              </a:spcAft>
              <a:buSzPts val="1800"/>
              <a:buNone/>
              <a:defRPr b="1" sz="2000"/>
            </a:lvl2pPr>
            <a:lvl3pPr indent="-228600" lvl="2" marL="1371600" algn="l">
              <a:spcBef>
                <a:spcPts val="360"/>
              </a:spcBef>
              <a:spcAft>
                <a:spcPts val="0"/>
              </a:spcAft>
              <a:buSzPts val="1530"/>
              <a:buNone/>
              <a:defRPr b="1" sz="1800"/>
            </a:lvl3pPr>
            <a:lvl4pPr indent="-228600" lvl="3" marL="1828800" algn="l">
              <a:spcBef>
                <a:spcPts val="320"/>
              </a:spcBef>
              <a:spcAft>
                <a:spcPts val="0"/>
              </a:spcAft>
              <a:buSzPts val="1440"/>
              <a:buNone/>
              <a:defRPr b="1" sz="1600"/>
            </a:lvl4pPr>
            <a:lvl5pPr indent="-228600" lvl="4" marL="2286000" algn="l">
              <a:spcBef>
                <a:spcPts val="320"/>
              </a:spcBef>
              <a:spcAft>
                <a:spcPts val="0"/>
              </a:spcAft>
              <a:buSzPts val="1600"/>
              <a:buNone/>
              <a:defRPr b="1" sz="16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50" name="Google Shape;50;p60"/>
          <p:cNvSpPr txBox="1"/>
          <p:nvPr>
            <p:ph idx="3" type="body"/>
          </p:nvPr>
        </p:nvSpPr>
        <p:spPr>
          <a:xfrm>
            <a:off x="457200" y="1516912"/>
            <a:ext cx="4040188" cy="3941763"/>
          </a:xfrm>
          <a:prstGeom prst="rect">
            <a:avLst/>
          </a:prstGeom>
          <a:noFill/>
          <a:ln>
            <a:noFill/>
          </a:ln>
        </p:spPr>
        <p:txBody>
          <a:bodyPr anchorCtr="0" anchor="t" bIns="45700" lIns="91425" spcFirstLastPara="1" rIns="91425" wrap="square" tIns="45700">
            <a:normAutofit/>
          </a:bodyPr>
          <a:lstStyle>
            <a:lvl1pPr indent="-350520" lvl="0" marL="457200" algn="l">
              <a:spcBef>
                <a:spcPts val="480"/>
              </a:spcBef>
              <a:spcAft>
                <a:spcPts val="0"/>
              </a:spcAft>
              <a:buSzPts val="1920"/>
              <a:buChar char="⦿"/>
              <a:defRPr sz="2400"/>
            </a:lvl1pPr>
            <a:lvl2pPr indent="-342900" lvl="1" marL="914400" algn="l">
              <a:spcBef>
                <a:spcPts val="400"/>
              </a:spcBef>
              <a:spcAft>
                <a:spcPts val="0"/>
              </a:spcAft>
              <a:buSzPts val="1800"/>
              <a:buChar char="⚫"/>
              <a:defRPr sz="2000"/>
            </a:lvl2pPr>
            <a:lvl3pPr indent="-325755" lvl="2" marL="1371600" algn="l">
              <a:spcBef>
                <a:spcPts val="360"/>
              </a:spcBef>
              <a:spcAft>
                <a:spcPts val="0"/>
              </a:spcAft>
              <a:buSzPts val="1530"/>
              <a:buChar char="○"/>
              <a:defRPr sz="1800"/>
            </a:lvl3pPr>
            <a:lvl4pPr indent="-320039" lvl="3" marL="1828800" algn="l">
              <a:spcBef>
                <a:spcPts val="320"/>
              </a:spcBef>
              <a:spcAft>
                <a:spcPts val="0"/>
              </a:spcAft>
              <a:buSzPts val="1440"/>
              <a:buChar char="⚫"/>
              <a:defRPr sz="1600"/>
            </a:lvl4pPr>
            <a:lvl5pPr indent="-330200" lvl="4" marL="2286000" algn="l">
              <a:spcBef>
                <a:spcPts val="320"/>
              </a:spcBef>
              <a:spcAft>
                <a:spcPts val="0"/>
              </a:spcAft>
              <a:buSzPts val="1600"/>
              <a:buChar char="-"/>
              <a:defRPr sz="16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51" name="Google Shape;51;p60"/>
          <p:cNvSpPr txBox="1"/>
          <p:nvPr>
            <p:ph idx="4" type="body"/>
          </p:nvPr>
        </p:nvSpPr>
        <p:spPr>
          <a:xfrm>
            <a:off x="4645025" y="1516912"/>
            <a:ext cx="4041775" cy="3941763"/>
          </a:xfrm>
          <a:prstGeom prst="rect">
            <a:avLst/>
          </a:prstGeom>
          <a:noFill/>
          <a:ln>
            <a:noFill/>
          </a:ln>
        </p:spPr>
        <p:txBody>
          <a:bodyPr anchorCtr="0" anchor="t" bIns="45700" lIns="91425" spcFirstLastPara="1" rIns="91425" wrap="square" tIns="45700">
            <a:normAutofit/>
          </a:bodyPr>
          <a:lstStyle>
            <a:lvl1pPr indent="-350520" lvl="0" marL="457200" algn="l">
              <a:spcBef>
                <a:spcPts val="480"/>
              </a:spcBef>
              <a:spcAft>
                <a:spcPts val="0"/>
              </a:spcAft>
              <a:buSzPts val="1920"/>
              <a:buChar char="⦿"/>
              <a:defRPr sz="2400"/>
            </a:lvl1pPr>
            <a:lvl2pPr indent="-342900" lvl="1" marL="914400" algn="l">
              <a:spcBef>
                <a:spcPts val="400"/>
              </a:spcBef>
              <a:spcAft>
                <a:spcPts val="0"/>
              </a:spcAft>
              <a:buSzPts val="1800"/>
              <a:buChar char="⚫"/>
              <a:defRPr sz="2000"/>
            </a:lvl2pPr>
            <a:lvl3pPr indent="-325755" lvl="2" marL="1371600" algn="l">
              <a:spcBef>
                <a:spcPts val="360"/>
              </a:spcBef>
              <a:spcAft>
                <a:spcPts val="0"/>
              </a:spcAft>
              <a:buSzPts val="1530"/>
              <a:buChar char="○"/>
              <a:defRPr sz="1800"/>
            </a:lvl3pPr>
            <a:lvl4pPr indent="-320039" lvl="3" marL="1828800" algn="l">
              <a:spcBef>
                <a:spcPts val="320"/>
              </a:spcBef>
              <a:spcAft>
                <a:spcPts val="0"/>
              </a:spcAft>
              <a:buSzPts val="1440"/>
              <a:buChar char="⚫"/>
              <a:defRPr sz="1600"/>
            </a:lvl4pPr>
            <a:lvl5pPr indent="-330200" lvl="4" marL="2286000" algn="l">
              <a:spcBef>
                <a:spcPts val="320"/>
              </a:spcBef>
              <a:spcAft>
                <a:spcPts val="0"/>
              </a:spcAft>
              <a:buSzPts val="1600"/>
              <a:buChar char="-"/>
              <a:defRPr sz="16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52" name="Google Shape;52;p60"/>
          <p:cNvSpPr txBox="1"/>
          <p:nvPr>
            <p:ph idx="10" type="dt"/>
          </p:nvPr>
        </p:nvSpPr>
        <p:spPr>
          <a:xfrm>
            <a:off x="457200" y="6422064"/>
            <a:ext cx="2133600" cy="365125"/>
          </a:xfrm>
          <a:prstGeom prst="rect">
            <a:avLst/>
          </a:prstGeom>
          <a:noFill/>
          <a:ln>
            <a:noFill/>
          </a:ln>
        </p:spPr>
        <p:txBody>
          <a:bodyPr anchorCtr="0" anchor="b" bIns="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60"/>
          <p:cNvSpPr txBox="1"/>
          <p:nvPr>
            <p:ph idx="11" type="ftr"/>
          </p:nvPr>
        </p:nvSpPr>
        <p:spPr>
          <a:xfrm>
            <a:off x="3124200" y="6422064"/>
            <a:ext cx="2895600" cy="365125"/>
          </a:xfrm>
          <a:prstGeom prst="rect">
            <a:avLst/>
          </a:prstGeom>
          <a:noFill/>
          <a:ln>
            <a:noFill/>
          </a:ln>
        </p:spPr>
        <p:txBody>
          <a:bodyPr anchorCtr="0" anchor="b" bIns="0" lIns="0" spcFirstLastPara="1" rIns="0"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60"/>
          <p:cNvSpPr txBox="1"/>
          <p:nvPr>
            <p:ph idx="12" type="sldNum"/>
          </p:nvPr>
        </p:nvSpPr>
        <p:spPr>
          <a:xfrm>
            <a:off x="8153400" y="6422064"/>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61"/>
          <p:cNvSpPr txBox="1"/>
          <p:nvPr>
            <p:ph type="title"/>
          </p:nvPr>
        </p:nvSpPr>
        <p:spPr>
          <a:xfrm>
            <a:off x="457200" y="274320"/>
            <a:ext cx="7470648" cy="1143000"/>
          </a:xfrm>
          <a:prstGeom prst="rect">
            <a:avLst/>
          </a:prstGeom>
          <a:noFill/>
          <a:ln>
            <a:noFill/>
          </a:ln>
        </p:spPr>
        <p:txBody>
          <a:bodyPr anchorCtr="0" anchor="ctr" bIns="45700" lIns="45700" spcFirstLastPara="1" rIns="45700" wrap="square" tIns="45700">
            <a:normAutofit/>
          </a:bodyPr>
          <a:lstStyle>
            <a:lvl1pPr lvl="0" algn="l">
              <a:spcBef>
                <a:spcPts val="0"/>
              </a:spcBef>
              <a:spcAft>
                <a:spcPts val="0"/>
              </a:spcAft>
              <a:buClr>
                <a:schemeClr val="lt1"/>
              </a:buClr>
              <a:buSzPts val="4600"/>
              <a:buFont typeface="Libre Franklin"/>
              <a:buNone/>
              <a:defRPr sz="4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61"/>
          <p:cNvSpPr txBox="1"/>
          <p:nvPr>
            <p:ph idx="10" type="dt"/>
          </p:nvPr>
        </p:nvSpPr>
        <p:spPr>
          <a:xfrm>
            <a:off x="457200" y="6422064"/>
            <a:ext cx="2133600" cy="365125"/>
          </a:xfrm>
          <a:prstGeom prst="rect">
            <a:avLst/>
          </a:prstGeom>
          <a:noFill/>
          <a:ln>
            <a:noFill/>
          </a:ln>
        </p:spPr>
        <p:txBody>
          <a:bodyPr anchorCtr="0" anchor="b" bIns="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61"/>
          <p:cNvSpPr txBox="1"/>
          <p:nvPr>
            <p:ph idx="12" type="sldNum"/>
          </p:nvPr>
        </p:nvSpPr>
        <p:spPr>
          <a:xfrm>
            <a:off x="8153400" y="6422064"/>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
        <p:nvSpPr>
          <p:cNvPr id="59" name="Google Shape;59;p61"/>
          <p:cNvSpPr txBox="1"/>
          <p:nvPr>
            <p:ph idx="11" type="ftr"/>
          </p:nvPr>
        </p:nvSpPr>
        <p:spPr>
          <a:xfrm>
            <a:off x="3124200" y="6422064"/>
            <a:ext cx="2895600" cy="365125"/>
          </a:xfrm>
          <a:prstGeom prst="rect">
            <a:avLst/>
          </a:prstGeom>
          <a:noFill/>
          <a:ln>
            <a:noFill/>
          </a:ln>
        </p:spPr>
        <p:txBody>
          <a:bodyPr anchorCtr="0" anchor="b" bIns="0" lIns="0" spcFirstLastPara="1" rIns="0"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 name="Shape 60"/>
        <p:cNvGrpSpPr/>
        <p:nvPr/>
      </p:nvGrpSpPr>
      <p:grpSpPr>
        <a:xfrm>
          <a:off x="0" y="0"/>
          <a:ext cx="0" cy="0"/>
          <a:chOff x="0" y="0"/>
          <a:chExt cx="0" cy="0"/>
        </a:xfrm>
      </p:grpSpPr>
      <p:sp>
        <p:nvSpPr>
          <p:cNvPr id="61" name="Google Shape;61;p62"/>
          <p:cNvSpPr txBox="1"/>
          <p:nvPr>
            <p:ph idx="10" type="dt"/>
          </p:nvPr>
        </p:nvSpPr>
        <p:spPr>
          <a:xfrm>
            <a:off x="457200" y="6422064"/>
            <a:ext cx="2133600" cy="365125"/>
          </a:xfrm>
          <a:prstGeom prst="rect">
            <a:avLst/>
          </a:prstGeom>
          <a:noFill/>
          <a:ln>
            <a:noFill/>
          </a:ln>
        </p:spPr>
        <p:txBody>
          <a:bodyPr anchorCtr="0" anchor="b" bIns="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62"/>
          <p:cNvSpPr txBox="1"/>
          <p:nvPr>
            <p:ph idx="11" type="ftr"/>
          </p:nvPr>
        </p:nvSpPr>
        <p:spPr>
          <a:xfrm>
            <a:off x="3124200" y="6422064"/>
            <a:ext cx="2895600" cy="365125"/>
          </a:xfrm>
          <a:prstGeom prst="rect">
            <a:avLst/>
          </a:prstGeom>
          <a:noFill/>
          <a:ln>
            <a:noFill/>
          </a:ln>
        </p:spPr>
        <p:txBody>
          <a:bodyPr anchorCtr="0" anchor="b" bIns="0" lIns="0" spcFirstLastPara="1" rIns="0"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62"/>
          <p:cNvSpPr txBox="1"/>
          <p:nvPr>
            <p:ph idx="12" type="sldNum"/>
          </p:nvPr>
        </p:nvSpPr>
        <p:spPr>
          <a:xfrm>
            <a:off x="8153400" y="6422064"/>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4" name="Shape 64"/>
        <p:cNvGrpSpPr/>
        <p:nvPr/>
      </p:nvGrpSpPr>
      <p:grpSpPr>
        <a:xfrm>
          <a:off x="0" y="0"/>
          <a:ext cx="0" cy="0"/>
          <a:chOff x="0" y="0"/>
          <a:chExt cx="0" cy="0"/>
        </a:xfrm>
      </p:grpSpPr>
      <p:sp>
        <p:nvSpPr>
          <p:cNvPr id="65" name="Google Shape;65;p63"/>
          <p:cNvSpPr txBox="1"/>
          <p:nvPr>
            <p:ph type="title"/>
          </p:nvPr>
        </p:nvSpPr>
        <p:spPr>
          <a:xfrm>
            <a:off x="457200" y="1185528"/>
            <a:ext cx="3200400" cy="730250"/>
          </a:xfrm>
          <a:prstGeom prst="rect">
            <a:avLst/>
          </a:prstGeom>
          <a:noFill/>
          <a:ln>
            <a:noFill/>
          </a:ln>
        </p:spPr>
        <p:txBody>
          <a:bodyPr anchorCtr="0" anchor="t" bIns="0" lIns="45700" spcFirstLastPara="1" rIns="45700" wrap="square" tIns="0">
            <a:normAutofit/>
          </a:bodyPr>
          <a:lstStyle>
            <a:lvl1pPr lvl="0" algn="l">
              <a:spcBef>
                <a:spcPts val="0"/>
              </a:spcBef>
              <a:spcAft>
                <a:spcPts val="0"/>
              </a:spcAft>
              <a:buClr>
                <a:schemeClr val="accent1"/>
              </a:buClr>
              <a:buSzPts val="1800"/>
              <a:buFont typeface="Libre Franklin"/>
              <a:buNone/>
              <a:defRPr b="1" sz="18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63"/>
          <p:cNvSpPr txBox="1"/>
          <p:nvPr>
            <p:ph idx="1" type="body"/>
          </p:nvPr>
        </p:nvSpPr>
        <p:spPr>
          <a:xfrm>
            <a:off x="457200" y="214424"/>
            <a:ext cx="2743200" cy="914400"/>
          </a:xfrm>
          <a:prstGeom prst="rect">
            <a:avLst/>
          </a:prstGeom>
          <a:noFill/>
          <a:ln>
            <a:noFill/>
          </a:ln>
        </p:spPr>
        <p:txBody>
          <a:bodyPr anchorCtr="0" anchor="b" bIns="0" lIns="45700" spcFirstLastPara="1" rIns="45700" wrap="square" tIns="0">
            <a:normAutofit/>
          </a:bodyPr>
          <a:lstStyle>
            <a:lvl1pPr indent="-228600" lvl="0" marL="457200" algn="l">
              <a:spcBef>
                <a:spcPts val="280"/>
              </a:spcBef>
              <a:spcAft>
                <a:spcPts val="0"/>
              </a:spcAft>
              <a:buSzPts val="1120"/>
              <a:buNone/>
              <a:defRPr sz="1400"/>
            </a:lvl1pPr>
            <a:lvl2pPr indent="-228600" lvl="1" marL="914400" algn="l">
              <a:spcBef>
                <a:spcPts val="240"/>
              </a:spcBef>
              <a:spcAft>
                <a:spcPts val="0"/>
              </a:spcAft>
              <a:buSzPts val="1080"/>
              <a:buNone/>
              <a:defRPr sz="1200"/>
            </a:lvl2pPr>
            <a:lvl3pPr indent="-228600" lvl="2" marL="1371600" algn="l">
              <a:spcBef>
                <a:spcPts val="200"/>
              </a:spcBef>
              <a:spcAft>
                <a:spcPts val="0"/>
              </a:spcAft>
              <a:buSzPts val="850"/>
              <a:buNone/>
              <a:defRPr sz="1000"/>
            </a:lvl3pPr>
            <a:lvl4pPr indent="-228600" lvl="3" marL="1828800" algn="l">
              <a:spcBef>
                <a:spcPts val="180"/>
              </a:spcBef>
              <a:spcAft>
                <a:spcPts val="0"/>
              </a:spcAft>
              <a:buSzPts val="810"/>
              <a:buNone/>
              <a:defRPr sz="900"/>
            </a:lvl4pPr>
            <a:lvl5pPr indent="-228600" lvl="4" marL="2286000" algn="l">
              <a:spcBef>
                <a:spcPts val="180"/>
              </a:spcBef>
              <a:spcAft>
                <a:spcPts val="0"/>
              </a:spcAft>
              <a:buSzPts val="900"/>
              <a:buNone/>
              <a:defRPr sz="9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67" name="Google Shape;67;p63"/>
          <p:cNvSpPr txBox="1"/>
          <p:nvPr>
            <p:ph idx="2" type="body"/>
          </p:nvPr>
        </p:nvSpPr>
        <p:spPr>
          <a:xfrm>
            <a:off x="457200" y="1981200"/>
            <a:ext cx="7086600" cy="3810000"/>
          </a:xfrm>
          <a:prstGeom prst="rect">
            <a:avLst/>
          </a:prstGeom>
          <a:noFill/>
          <a:ln>
            <a:noFill/>
          </a:ln>
        </p:spPr>
        <p:txBody>
          <a:bodyPr anchorCtr="0" anchor="t" bIns="45700" lIns="91425" spcFirstLastPara="1" rIns="91425" wrap="square" tIns="45700">
            <a:normAutofit/>
          </a:bodyPr>
          <a:lstStyle>
            <a:lvl1pPr indent="-370840" lvl="0" marL="457200" algn="l">
              <a:spcBef>
                <a:spcPts val="560"/>
              </a:spcBef>
              <a:spcAft>
                <a:spcPts val="0"/>
              </a:spcAft>
              <a:buSzPts val="2240"/>
              <a:buChar char="⦿"/>
              <a:defRPr sz="2800"/>
            </a:lvl1pPr>
            <a:lvl2pPr indent="-365760" lvl="1" marL="914400" algn="l">
              <a:spcBef>
                <a:spcPts val="480"/>
              </a:spcBef>
              <a:spcAft>
                <a:spcPts val="0"/>
              </a:spcAft>
              <a:buSzPts val="2160"/>
              <a:buChar char="⚫"/>
              <a:defRPr sz="2400"/>
            </a:lvl2pPr>
            <a:lvl3pPr indent="-347344" lvl="2" marL="1371600" algn="l">
              <a:spcBef>
                <a:spcPts val="440"/>
              </a:spcBef>
              <a:spcAft>
                <a:spcPts val="0"/>
              </a:spcAft>
              <a:buSzPts val="1870"/>
              <a:buChar char="○"/>
              <a:defRPr sz="2200"/>
            </a:lvl3pPr>
            <a:lvl4pPr indent="-342900" lvl="3" marL="1828800" algn="l">
              <a:spcBef>
                <a:spcPts val="400"/>
              </a:spcBef>
              <a:spcAft>
                <a:spcPts val="0"/>
              </a:spcAft>
              <a:buSzPts val="1800"/>
              <a:buChar char="⚫"/>
              <a:defRPr sz="2000"/>
            </a:lvl4pPr>
            <a:lvl5pPr indent="-355600" lvl="4" marL="2286000" algn="l">
              <a:spcBef>
                <a:spcPts val="400"/>
              </a:spcBef>
              <a:spcAft>
                <a:spcPts val="0"/>
              </a:spcAft>
              <a:buSzPts val="2000"/>
              <a:buChar char="-"/>
              <a:defRPr sz="20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68" name="Google Shape;68;p63"/>
          <p:cNvSpPr txBox="1"/>
          <p:nvPr>
            <p:ph idx="10" type="dt"/>
          </p:nvPr>
        </p:nvSpPr>
        <p:spPr>
          <a:xfrm>
            <a:off x="457200" y="6422064"/>
            <a:ext cx="2133600" cy="365125"/>
          </a:xfrm>
          <a:prstGeom prst="rect">
            <a:avLst/>
          </a:prstGeom>
          <a:noFill/>
          <a:ln>
            <a:noFill/>
          </a:ln>
        </p:spPr>
        <p:txBody>
          <a:bodyPr anchorCtr="0" anchor="b" bIns="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63"/>
          <p:cNvSpPr txBox="1"/>
          <p:nvPr>
            <p:ph idx="11" type="ftr"/>
          </p:nvPr>
        </p:nvSpPr>
        <p:spPr>
          <a:xfrm>
            <a:off x="3124200" y="6422064"/>
            <a:ext cx="2895600" cy="365125"/>
          </a:xfrm>
          <a:prstGeom prst="rect">
            <a:avLst/>
          </a:prstGeom>
          <a:noFill/>
          <a:ln>
            <a:noFill/>
          </a:ln>
        </p:spPr>
        <p:txBody>
          <a:bodyPr anchorCtr="0" anchor="b" bIns="0" lIns="0" spcFirstLastPara="1" rIns="0"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63"/>
          <p:cNvSpPr txBox="1"/>
          <p:nvPr>
            <p:ph idx="12" type="sldNum"/>
          </p:nvPr>
        </p:nvSpPr>
        <p:spPr>
          <a:xfrm>
            <a:off x="8156448" y="6422064"/>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71" name="Shape 71"/>
        <p:cNvGrpSpPr/>
        <p:nvPr/>
      </p:nvGrpSpPr>
      <p:grpSpPr>
        <a:xfrm>
          <a:off x="0" y="0"/>
          <a:ext cx="0" cy="0"/>
          <a:chOff x="0" y="0"/>
          <a:chExt cx="0" cy="0"/>
        </a:xfrm>
      </p:grpSpPr>
      <p:sp>
        <p:nvSpPr>
          <p:cNvPr id="72" name="Google Shape;72;p64"/>
          <p:cNvSpPr txBox="1"/>
          <p:nvPr>
            <p:ph type="title"/>
          </p:nvPr>
        </p:nvSpPr>
        <p:spPr>
          <a:xfrm>
            <a:off x="5556732" y="1705709"/>
            <a:ext cx="3053868" cy="1253808"/>
          </a:xfrm>
          <a:prstGeom prst="rect">
            <a:avLst/>
          </a:prstGeom>
          <a:noFill/>
          <a:ln>
            <a:noFill/>
          </a:ln>
        </p:spPr>
        <p:txBody>
          <a:bodyPr anchorCtr="0" anchor="b" bIns="45700" lIns="45700" spcFirstLastPara="1" rIns="45700" wrap="square" tIns="45700">
            <a:normAutofit/>
          </a:bodyPr>
          <a:lstStyle>
            <a:lvl1pPr lvl="0" algn="l">
              <a:spcBef>
                <a:spcPts val="0"/>
              </a:spcBef>
              <a:spcAft>
                <a:spcPts val="0"/>
              </a:spcAft>
              <a:buClr>
                <a:schemeClr val="accent1"/>
              </a:buClr>
              <a:buSzPts val="2200"/>
              <a:buFont typeface="Libre Franklin"/>
              <a:buNone/>
              <a:defRPr b="1" sz="22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64"/>
          <p:cNvSpPr/>
          <p:nvPr>
            <p:ph idx="2" type="pic"/>
          </p:nvPr>
        </p:nvSpPr>
        <p:spPr>
          <a:xfrm>
            <a:off x="1065628" y="1019907"/>
            <a:ext cx="4114800" cy="4114800"/>
          </a:xfrm>
          <a:prstGeom prst="ellipse">
            <a:avLst/>
          </a:prstGeom>
          <a:solidFill>
            <a:srgbClr val="414857"/>
          </a:solidFill>
          <a:ln cap="flat" cmpd="sng" w="50800">
            <a:solidFill>
              <a:schemeClr val="dk2"/>
            </a:solidFill>
            <a:prstDash val="solid"/>
            <a:miter lim="800000"/>
            <a:headEnd len="sm" w="sm" type="none"/>
            <a:tailEnd len="sm" w="sm" type="none"/>
          </a:ln>
          <a:effectLst>
            <a:outerShdw blurRad="152000" sx="-80000" rotWithShape="0" dir="5400000" dist="345000" sy="-18000">
              <a:srgbClr val="000000">
                <a:alpha val="24705"/>
              </a:srgbClr>
            </a:outerShdw>
          </a:effectLst>
        </p:spPr>
      </p:sp>
      <p:sp>
        <p:nvSpPr>
          <p:cNvPr id="74" name="Google Shape;74;p64"/>
          <p:cNvSpPr txBox="1"/>
          <p:nvPr>
            <p:ph idx="1" type="body"/>
          </p:nvPr>
        </p:nvSpPr>
        <p:spPr>
          <a:xfrm>
            <a:off x="5556734" y="2998765"/>
            <a:ext cx="3053866" cy="2663482"/>
          </a:xfrm>
          <a:prstGeom prst="rect">
            <a:avLst/>
          </a:prstGeom>
          <a:noFill/>
          <a:ln>
            <a:noFill/>
          </a:ln>
        </p:spPr>
        <p:txBody>
          <a:bodyPr anchorCtr="0" anchor="t" bIns="45700" lIns="45700" spcFirstLastPara="1" rIns="45700" wrap="square" tIns="45700">
            <a:normAutofit/>
          </a:bodyPr>
          <a:lstStyle>
            <a:lvl1pPr indent="-228600" lvl="0" marL="457200" algn="l">
              <a:spcBef>
                <a:spcPts val="240"/>
              </a:spcBef>
              <a:spcAft>
                <a:spcPts val="0"/>
              </a:spcAft>
              <a:buSzPts val="960"/>
              <a:buFont typeface="Arial"/>
              <a:buNone/>
              <a:defRPr sz="1200"/>
            </a:lvl1pPr>
            <a:lvl2pPr indent="-228600" lvl="1" marL="914400" algn="l">
              <a:spcBef>
                <a:spcPts val="240"/>
              </a:spcBef>
              <a:spcAft>
                <a:spcPts val="0"/>
              </a:spcAft>
              <a:buSzPts val="1080"/>
              <a:buFont typeface="Arial"/>
              <a:buNone/>
              <a:defRPr sz="1200"/>
            </a:lvl2pPr>
            <a:lvl3pPr indent="-228600" lvl="2" marL="1371600" algn="l">
              <a:spcBef>
                <a:spcPts val="200"/>
              </a:spcBef>
              <a:spcAft>
                <a:spcPts val="0"/>
              </a:spcAft>
              <a:buSzPts val="850"/>
              <a:buFont typeface="Arial"/>
              <a:buNone/>
              <a:defRPr sz="1000"/>
            </a:lvl3pPr>
            <a:lvl4pPr indent="-228600" lvl="3" marL="1828800" algn="l">
              <a:spcBef>
                <a:spcPts val="180"/>
              </a:spcBef>
              <a:spcAft>
                <a:spcPts val="0"/>
              </a:spcAft>
              <a:buSzPts val="810"/>
              <a:buFont typeface="Arial"/>
              <a:buNone/>
              <a:defRPr sz="900"/>
            </a:lvl4pPr>
            <a:lvl5pPr indent="-228600" lvl="4" marL="2286000" algn="l">
              <a:spcBef>
                <a:spcPts val="180"/>
              </a:spcBef>
              <a:spcAft>
                <a:spcPts val="0"/>
              </a:spcAft>
              <a:buSzPts val="900"/>
              <a:buFont typeface="Arial"/>
              <a:buNone/>
              <a:defRPr sz="9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75" name="Google Shape;75;p64"/>
          <p:cNvSpPr txBox="1"/>
          <p:nvPr>
            <p:ph idx="10" type="dt"/>
          </p:nvPr>
        </p:nvSpPr>
        <p:spPr>
          <a:xfrm>
            <a:off x="457200" y="6422064"/>
            <a:ext cx="2133600" cy="365125"/>
          </a:xfrm>
          <a:prstGeom prst="rect">
            <a:avLst/>
          </a:prstGeom>
          <a:noFill/>
          <a:ln>
            <a:noFill/>
          </a:ln>
        </p:spPr>
        <p:txBody>
          <a:bodyPr anchorCtr="0" anchor="b" bIns="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64"/>
          <p:cNvSpPr txBox="1"/>
          <p:nvPr>
            <p:ph idx="11" type="ftr"/>
          </p:nvPr>
        </p:nvSpPr>
        <p:spPr>
          <a:xfrm>
            <a:off x="3124200" y="6422064"/>
            <a:ext cx="2895600" cy="365125"/>
          </a:xfrm>
          <a:prstGeom prst="rect">
            <a:avLst/>
          </a:prstGeom>
          <a:noFill/>
          <a:ln>
            <a:noFill/>
          </a:ln>
        </p:spPr>
        <p:txBody>
          <a:bodyPr anchorCtr="0" anchor="b" bIns="0" lIns="0" spcFirstLastPara="1" rIns="0"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64"/>
          <p:cNvSpPr txBox="1"/>
          <p:nvPr>
            <p:ph idx="12" type="sldNum"/>
          </p:nvPr>
        </p:nvSpPr>
        <p:spPr>
          <a:xfrm>
            <a:off x="8153400" y="6422064"/>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8" name="Shape 78"/>
        <p:cNvGrpSpPr/>
        <p:nvPr/>
      </p:nvGrpSpPr>
      <p:grpSpPr>
        <a:xfrm>
          <a:off x="0" y="0"/>
          <a:ext cx="0" cy="0"/>
          <a:chOff x="0" y="0"/>
          <a:chExt cx="0" cy="0"/>
        </a:xfrm>
      </p:grpSpPr>
      <p:sp>
        <p:nvSpPr>
          <p:cNvPr id="79" name="Google Shape;79;p65"/>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lvl1pPr lvl="0" algn="l">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65"/>
          <p:cNvSpPr txBox="1"/>
          <p:nvPr>
            <p:ph idx="1" type="body"/>
          </p:nvPr>
        </p:nvSpPr>
        <p:spPr>
          <a:xfrm rot="5400000">
            <a:off x="1928019" y="129382"/>
            <a:ext cx="4525963" cy="7467600"/>
          </a:xfrm>
          <a:prstGeom prst="rect">
            <a:avLst/>
          </a:prstGeom>
          <a:noFill/>
          <a:ln>
            <a:noFill/>
          </a:ln>
        </p:spPr>
        <p:txBody>
          <a:bodyPr anchorCtr="0" anchor="t" bIns="45700" lIns="91425" spcFirstLastPara="1" rIns="91425" wrap="square" tIns="45700">
            <a:normAutofit/>
          </a:bodyPr>
          <a:lstStyle>
            <a:lvl1pPr indent="-320040" lvl="0" marL="457200" algn="l">
              <a:spcBef>
                <a:spcPts val="360"/>
              </a:spcBef>
              <a:spcAft>
                <a:spcPts val="0"/>
              </a:spcAft>
              <a:buSzPts val="1440"/>
              <a:buChar char="⦿"/>
              <a:defRPr/>
            </a:lvl1pPr>
            <a:lvl2pPr indent="-331469" lvl="1" marL="914400" algn="l">
              <a:spcBef>
                <a:spcPts val="360"/>
              </a:spcBef>
              <a:spcAft>
                <a:spcPts val="0"/>
              </a:spcAft>
              <a:buSzPts val="1620"/>
              <a:buChar char="⚫"/>
              <a:defRPr/>
            </a:lvl2pPr>
            <a:lvl3pPr indent="-325755" lvl="2" marL="1371600" algn="l">
              <a:spcBef>
                <a:spcPts val="360"/>
              </a:spcBef>
              <a:spcAft>
                <a:spcPts val="0"/>
              </a:spcAft>
              <a:buSzPts val="1530"/>
              <a:buChar char="○"/>
              <a:defRPr/>
            </a:lvl3pPr>
            <a:lvl4pPr indent="-331469" lvl="3" marL="1828800" algn="l">
              <a:spcBef>
                <a:spcPts val="360"/>
              </a:spcBef>
              <a:spcAft>
                <a:spcPts val="0"/>
              </a:spcAft>
              <a:buSzPts val="162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1" name="Google Shape;81;p65"/>
          <p:cNvSpPr txBox="1"/>
          <p:nvPr>
            <p:ph idx="10" type="dt"/>
          </p:nvPr>
        </p:nvSpPr>
        <p:spPr>
          <a:xfrm>
            <a:off x="457200" y="6422064"/>
            <a:ext cx="2133600" cy="365125"/>
          </a:xfrm>
          <a:prstGeom prst="rect">
            <a:avLst/>
          </a:prstGeom>
          <a:noFill/>
          <a:ln>
            <a:noFill/>
          </a:ln>
        </p:spPr>
        <p:txBody>
          <a:bodyPr anchorCtr="0" anchor="b" bIns="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65"/>
          <p:cNvSpPr txBox="1"/>
          <p:nvPr>
            <p:ph idx="11" type="ftr"/>
          </p:nvPr>
        </p:nvSpPr>
        <p:spPr>
          <a:xfrm>
            <a:off x="3124200" y="6422064"/>
            <a:ext cx="2895600" cy="365125"/>
          </a:xfrm>
          <a:prstGeom prst="rect">
            <a:avLst/>
          </a:prstGeom>
          <a:noFill/>
          <a:ln>
            <a:noFill/>
          </a:ln>
        </p:spPr>
        <p:txBody>
          <a:bodyPr anchorCtr="0" anchor="b" bIns="0" lIns="0" spcFirstLastPara="1" rIns="0"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65"/>
          <p:cNvSpPr txBox="1"/>
          <p:nvPr>
            <p:ph idx="12" type="sldNum"/>
          </p:nvPr>
        </p:nvSpPr>
        <p:spPr>
          <a:xfrm>
            <a:off x="8153400" y="6422064"/>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4" name="Shape 84"/>
        <p:cNvGrpSpPr/>
        <p:nvPr/>
      </p:nvGrpSpPr>
      <p:grpSpPr>
        <a:xfrm>
          <a:off x="0" y="0"/>
          <a:ext cx="0" cy="0"/>
          <a:chOff x="0" y="0"/>
          <a:chExt cx="0" cy="0"/>
        </a:xfrm>
      </p:grpSpPr>
      <p:sp>
        <p:nvSpPr>
          <p:cNvPr id="85" name="Google Shape;85;p66"/>
          <p:cNvSpPr txBox="1"/>
          <p:nvPr>
            <p:ph type="title"/>
          </p:nvPr>
        </p:nvSpPr>
        <p:spPr>
          <a:xfrm rot="5400000">
            <a:off x="4732338" y="2171701"/>
            <a:ext cx="5851525" cy="2057400"/>
          </a:xfrm>
          <a:prstGeom prst="rect">
            <a:avLst/>
          </a:prstGeom>
          <a:noFill/>
          <a:ln>
            <a:noFill/>
          </a:ln>
        </p:spPr>
        <p:txBody>
          <a:bodyPr anchorCtr="0" anchor="ctr" bIns="45700" lIns="45700" spcFirstLastPara="1" rIns="45700" wrap="square" tIns="45700">
            <a:normAutofit/>
          </a:bodyPr>
          <a:lstStyle>
            <a:lvl1pPr lvl="0" algn="l">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66"/>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20040" lvl="0" marL="457200" algn="l">
              <a:spcBef>
                <a:spcPts val="360"/>
              </a:spcBef>
              <a:spcAft>
                <a:spcPts val="0"/>
              </a:spcAft>
              <a:buSzPts val="1440"/>
              <a:buChar char="⦿"/>
              <a:defRPr/>
            </a:lvl1pPr>
            <a:lvl2pPr indent="-331469" lvl="1" marL="914400" algn="l">
              <a:spcBef>
                <a:spcPts val="360"/>
              </a:spcBef>
              <a:spcAft>
                <a:spcPts val="0"/>
              </a:spcAft>
              <a:buSzPts val="1620"/>
              <a:buChar char="⚫"/>
              <a:defRPr/>
            </a:lvl2pPr>
            <a:lvl3pPr indent="-325755" lvl="2" marL="1371600" algn="l">
              <a:spcBef>
                <a:spcPts val="360"/>
              </a:spcBef>
              <a:spcAft>
                <a:spcPts val="0"/>
              </a:spcAft>
              <a:buSzPts val="1530"/>
              <a:buChar char="○"/>
              <a:defRPr/>
            </a:lvl3pPr>
            <a:lvl4pPr indent="-331469" lvl="3" marL="1828800" algn="l">
              <a:spcBef>
                <a:spcPts val="360"/>
              </a:spcBef>
              <a:spcAft>
                <a:spcPts val="0"/>
              </a:spcAft>
              <a:buSzPts val="162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7" name="Google Shape;87;p66"/>
          <p:cNvSpPr txBox="1"/>
          <p:nvPr>
            <p:ph idx="10" type="dt"/>
          </p:nvPr>
        </p:nvSpPr>
        <p:spPr>
          <a:xfrm>
            <a:off x="457200" y="6422064"/>
            <a:ext cx="2133600" cy="365125"/>
          </a:xfrm>
          <a:prstGeom prst="rect">
            <a:avLst/>
          </a:prstGeom>
          <a:noFill/>
          <a:ln>
            <a:noFill/>
          </a:ln>
        </p:spPr>
        <p:txBody>
          <a:bodyPr anchorCtr="0" anchor="b" bIns="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66"/>
          <p:cNvSpPr txBox="1"/>
          <p:nvPr>
            <p:ph idx="11" type="ftr"/>
          </p:nvPr>
        </p:nvSpPr>
        <p:spPr>
          <a:xfrm>
            <a:off x="3124200" y="6422064"/>
            <a:ext cx="2895600" cy="365125"/>
          </a:xfrm>
          <a:prstGeom prst="rect">
            <a:avLst/>
          </a:prstGeom>
          <a:noFill/>
          <a:ln>
            <a:noFill/>
          </a:ln>
        </p:spPr>
        <p:txBody>
          <a:bodyPr anchorCtr="0" anchor="b" bIns="0" lIns="0" spcFirstLastPara="1" rIns="0"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66"/>
          <p:cNvSpPr txBox="1"/>
          <p:nvPr>
            <p:ph idx="12" type="sldNum"/>
          </p:nvPr>
        </p:nvSpPr>
        <p:spPr>
          <a:xfrm>
            <a:off x="8153400" y="6422064"/>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9" name="Shape 9"/>
        <p:cNvGrpSpPr/>
        <p:nvPr/>
      </p:nvGrpSpPr>
      <p:grpSpPr>
        <a:xfrm>
          <a:off x="0" y="0"/>
          <a:ext cx="0" cy="0"/>
          <a:chOff x="0" y="0"/>
          <a:chExt cx="0" cy="0"/>
        </a:xfrm>
      </p:grpSpPr>
      <p:sp>
        <p:nvSpPr>
          <p:cNvPr id="10" name="Google Shape;10;p55"/>
          <p:cNvSpPr/>
          <p:nvPr/>
        </p:nvSpPr>
        <p:spPr>
          <a:xfrm>
            <a:off x="0" y="4752126"/>
            <a:ext cx="9144000" cy="2112962"/>
          </a:xfrm>
          <a:custGeom>
            <a:rect b="b" l="l" r="r" t="t"/>
            <a:pathLst>
              <a:path extrusionOk="0" h="1331" w="5760">
                <a:moveTo>
                  <a:pt x="0" y="1066"/>
                </a:moveTo>
                <a:lnTo>
                  <a:pt x="0" y="1331"/>
                </a:lnTo>
                <a:lnTo>
                  <a:pt x="5760" y="1331"/>
                </a:lnTo>
                <a:lnTo>
                  <a:pt x="5760" y="0"/>
                </a:lnTo>
                <a:cubicBezTo>
                  <a:pt x="3220" y="1206"/>
                  <a:pt x="2250" y="1146"/>
                  <a:pt x="0" y="1066"/>
                </a:cubicBezTo>
                <a:close/>
              </a:path>
            </a:pathLst>
          </a:custGeom>
          <a:solidFill>
            <a:srgbClr val="7B7B7B">
              <a:alpha val="44705"/>
            </a:srgbClr>
          </a:solidFill>
          <a:ln>
            <a:noFill/>
          </a:ln>
          <a:effectLst>
            <a:outerShdw blurRad="50800" rotWithShape="0" algn="ctr" dir="16200000" dist="44450">
              <a:srgbClr val="000000">
                <a:alpha val="34901"/>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Arial"/>
              <a:ea typeface="Arial"/>
              <a:cs typeface="Arial"/>
              <a:sym typeface="Arial"/>
            </a:endParaRPr>
          </a:p>
        </p:txBody>
      </p:sp>
      <p:sp>
        <p:nvSpPr>
          <p:cNvPr id="11" name="Google Shape;11;p55"/>
          <p:cNvSpPr/>
          <p:nvPr/>
        </p:nvSpPr>
        <p:spPr>
          <a:xfrm>
            <a:off x="7315200" y="0"/>
            <a:ext cx="1828800" cy="6858000"/>
          </a:xfrm>
          <a:custGeom>
            <a:rect b="b" l="l" r="r" t="t"/>
            <a:pathLst>
              <a:path extrusionOk="0" h="4329" w="1914">
                <a:moveTo>
                  <a:pt x="1914" y="9"/>
                </a:moveTo>
                <a:lnTo>
                  <a:pt x="1914" y="4329"/>
                </a:lnTo>
                <a:lnTo>
                  <a:pt x="204" y="4327"/>
                </a:lnTo>
                <a:cubicBezTo>
                  <a:pt x="1288" y="3574"/>
                  <a:pt x="2082" y="1734"/>
                  <a:pt x="0" y="0"/>
                </a:cubicBezTo>
                <a:lnTo>
                  <a:pt x="1914" y="9"/>
                </a:lnTo>
                <a:close/>
              </a:path>
            </a:pathLst>
          </a:custGeom>
          <a:solidFill>
            <a:srgbClr val="5A5A5A">
              <a:alpha val="40000"/>
            </a:srgbClr>
          </a:solidFill>
          <a:ln>
            <a:noFill/>
          </a:ln>
          <a:effectLst>
            <a:outerShdw blurRad="50800" rotWithShape="0" algn="ctr" dir="10800000" dist="50800">
              <a:srgbClr val="000000">
                <a:alpha val="44705"/>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Arial"/>
              <a:ea typeface="Arial"/>
              <a:cs typeface="Arial"/>
              <a:sym typeface="Arial"/>
            </a:endParaRPr>
          </a:p>
        </p:txBody>
      </p:sp>
      <p:sp>
        <p:nvSpPr>
          <p:cNvPr id="12" name="Google Shape;12;p55"/>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lvl1pPr lvl="0" marR="0" rtl="0" algn="l">
              <a:spcBef>
                <a:spcPts val="0"/>
              </a:spcBef>
              <a:spcAft>
                <a:spcPts val="0"/>
              </a:spcAft>
              <a:buClr>
                <a:schemeClr val="lt1"/>
              </a:buClr>
              <a:buSzPts val="4600"/>
              <a:buFont typeface="Libre Franklin"/>
              <a:buNone/>
              <a:defRPr b="0" i="0" sz="4600" u="none" cap="none" strike="noStrike">
                <a:solidFill>
                  <a:schemeClr val="lt1"/>
                </a:solidFill>
                <a:latin typeface="Libre Franklin"/>
                <a:ea typeface="Libre Franklin"/>
                <a:cs typeface="Libre Franklin"/>
                <a:sym typeface="Libre Frankli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 name="Google Shape;13;p55"/>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rmAutofit/>
          </a:bodyPr>
          <a:lstStyle>
            <a:lvl1pPr indent="-381000" lvl="0" marL="457200" marR="0" rtl="0" algn="l">
              <a:spcBef>
                <a:spcPts val="600"/>
              </a:spcBef>
              <a:spcAft>
                <a:spcPts val="0"/>
              </a:spcAft>
              <a:buClr>
                <a:schemeClr val="accent1"/>
              </a:buClr>
              <a:buSzPts val="2400"/>
              <a:buFont typeface="Noto Sans Symbols"/>
              <a:buChar char="⦿"/>
              <a:defRPr b="0" i="0" sz="3000" u="none" cap="none" strike="noStrike">
                <a:solidFill>
                  <a:schemeClr val="lt1"/>
                </a:solidFill>
                <a:latin typeface="Arial"/>
                <a:ea typeface="Arial"/>
                <a:cs typeface="Arial"/>
                <a:sym typeface="Arial"/>
              </a:defRPr>
            </a:lvl1pPr>
            <a:lvl2pPr indent="-377190" lvl="1" marL="914400" marR="0" rtl="0" algn="l">
              <a:spcBef>
                <a:spcPts val="520"/>
              </a:spcBef>
              <a:spcAft>
                <a:spcPts val="0"/>
              </a:spcAft>
              <a:buClr>
                <a:schemeClr val="accent1"/>
              </a:buClr>
              <a:buSzPts val="2340"/>
              <a:buFont typeface="Noto Sans Symbols"/>
              <a:buChar char="⚫"/>
              <a:defRPr b="0" i="0" sz="2600" u="none" cap="none" strike="noStrike">
                <a:solidFill>
                  <a:schemeClr val="lt1"/>
                </a:solidFill>
                <a:latin typeface="Arial"/>
                <a:ea typeface="Arial"/>
                <a:cs typeface="Arial"/>
                <a:sym typeface="Arial"/>
              </a:defRPr>
            </a:lvl2pPr>
            <a:lvl3pPr indent="-358139" lvl="2" marL="1371600" marR="0" rtl="0" algn="l">
              <a:spcBef>
                <a:spcPts val="480"/>
              </a:spcBef>
              <a:spcAft>
                <a:spcPts val="0"/>
              </a:spcAft>
              <a:buClr>
                <a:schemeClr val="accent2"/>
              </a:buClr>
              <a:buSzPts val="2040"/>
              <a:buFont typeface="Arial"/>
              <a:buChar char="○"/>
              <a:defRPr b="0" i="0" sz="2400" u="none" cap="none" strike="noStrike">
                <a:solidFill>
                  <a:schemeClr val="lt1"/>
                </a:solidFill>
                <a:latin typeface="Arial"/>
                <a:ea typeface="Arial"/>
                <a:cs typeface="Arial"/>
                <a:sym typeface="Arial"/>
              </a:defRPr>
            </a:lvl3pPr>
            <a:lvl4pPr indent="-342900" lvl="3" marL="1828800" marR="0" rtl="0" algn="l">
              <a:spcBef>
                <a:spcPts val="400"/>
              </a:spcBef>
              <a:spcAft>
                <a:spcPts val="0"/>
              </a:spcAft>
              <a:buClr>
                <a:schemeClr val="accent3"/>
              </a:buClr>
              <a:buSzPts val="1800"/>
              <a:buFont typeface="Noto Sans Symbols"/>
              <a:buChar char="⚫"/>
              <a:defRPr b="0" i="0" sz="2000" u="none" cap="none" strike="noStrike">
                <a:solidFill>
                  <a:schemeClr val="lt1"/>
                </a:solidFill>
                <a:latin typeface="Arial"/>
                <a:ea typeface="Arial"/>
                <a:cs typeface="Arial"/>
                <a:sym typeface="Arial"/>
              </a:defRPr>
            </a:lvl4pPr>
            <a:lvl5pPr indent="-355600" lvl="4" marL="2286000" marR="0" rtl="0" algn="l">
              <a:spcBef>
                <a:spcPts val="400"/>
              </a:spcBef>
              <a:spcAft>
                <a:spcPts val="0"/>
              </a:spcAft>
              <a:buClr>
                <a:schemeClr val="accent4"/>
              </a:buClr>
              <a:buSzPts val="2000"/>
              <a:buFont typeface="Arial"/>
              <a:buChar char="-"/>
              <a:defRPr b="0" i="0" sz="2000" u="none" cap="none" strike="noStrike">
                <a:solidFill>
                  <a:schemeClr val="lt1"/>
                </a:solidFill>
                <a:latin typeface="Arial"/>
                <a:ea typeface="Arial"/>
                <a:cs typeface="Arial"/>
                <a:sym typeface="Arial"/>
              </a:defRPr>
            </a:lvl5pPr>
            <a:lvl6pPr indent="-355600" lvl="5" marL="2743200" marR="0" rtl="0" algn="l">
              <a:spcBef>
                <a:spcPts val="400"/>
              </a:spcBef>
              <a:spcAft>
                <a:spcPts val="0"/>
              </a:spcAft>
              <a:buClr>
                <a:schemeClr val="accent5"/>
              </a:buClr>
              <a:buSzPts val="2000"/>
              <a:buFont typeface="Arial"/>
              <a:buChar char="-"/>
              <a:defRPr b="0" i="0" sz="2000" u="none" cap="none" strike="noStrike">
                <a:solidFill>
                  <a:schemeClr val="lt1"/>
                </a:solidFill>
                <a:latin typeface="Arial"/>
                <a:ea typeface="Arial"/>
                <a:cs typeface="Arial"/>
                <a:sym typeface="Arial"/>
              </a:defRPr>
            </a:lvl6pPr>
            <a:lvl7pPr indent="-342900" lvl="6" marL="3200400" marR="0" rtl="0" algn="l">
              <a:spcBef>
                <a:spcPts val="360"/>
              </a:spcBef>
              <a:spcAft>
                <a:spcPts val="0"/>
              </a:spcAft>
              <a:buClr>
                <a:schemeClr val="accent6"/>
              </a:buClr>
              <a:buSzPts val="1800"/>
              <a:buFont typeface="Arial"/>
              <a:buChar char="•"/>
              <a:defRPr b="0" i="0" sz="1800" u="none" cap="none" strike="noStrike">
                <a:solidFill>
                  <a:schemeClr val="lt1"/>
                </a:solidFill>
                <a:latin typeface="Arial"/>
                <a:ea typeface="Arial"/>
                <a:cs typeface="Arial"/>
                <a:sym typeface="Arial"/>
              </a:defRPr>
            </a:lvl7pPr>
            <a:lvl8pPr indent="-330200" lvl="7" marL="3657600" marR="0" rtl="0" algn="l">
              <a:spcBef>
                <a:spcPts val="320"/>
              </a:spcBef>
              <a:spcAft>
                <a:spcPts val="0"/>
              </a:spcAft>
              <a:buClr>
                <a:schemeClr val="accent6"/>
              </a:buClr>
              <a:buSzPts val="1600"/>
              <a:buFont typeface="Arial"/>
              <a:buChar char="▪"/>
              <a:defRPr b="0" i="0" sz="1600" u="none" cap="none" strike="noStrike">
                <a:solidFill>
                  <a:schemeClr val="lt1"/>
                </a:solidFill>
                <a:latin typeface="Arial"/>
                <a:ea typeface="Arial"/>
                <a:cs typeface="Arial"/>
                <a:sym typeface="Arial"/>
              </a:defRPr>
            </a:lvl8pPr>
            <a:lvl9pPr indent="-330200" lvl="8" marL="4114800" marR="0" rtl="0" algn="l">
              <a:spcBef>
                <a:spcPts val="320"/>
              </a:spcBef>
              <a:spcAft>
                <a:spcPts val="0"/>
              </a:spcAft>
              <a:buClr>
                <a:schemeClr val="accent6"/>
              </a:buClr>
              <a:buSzPts val="1600"/>
              <a:buFont typeface="Arial"/>
              <a:buChar char="•"/>
              <a:defRPr b="0" i="0" sz="1600" u="none" cap="none" strike="noStrike">
                <a:solidFill>
                  <a:schemeClr val="lt1"/>
                </a:solidFill>
                <a:latin typeface="Arial"/>
                <a:ea typeface="Arial"/>
                <a:cs typeface="Arial"/>
                <a:sym typeface="Arial"/>
              </a:defRPr>
            </a:lvl9pPr>
          </a:lstStyle>
          <a:p/>
        </p:txBody>
      </p:sp>
      <p:sp>
        <p:nvSpPr>
          <p:cNvPr id="14" name="Google Shape;14;p55"/>
          <p:cNvSpPr txBox="1"/>
          <p:nvPr>
            <p:ph idx="10" type="dt"/>
          </p:nvPr>
        </p:nvSpPr>
        <p:spPr>
          <a:xfrm>
            <a:off x="457200" y="6422064"/>
            <a:ext cx="2133600" cy="365125"/>
          </a:xfrm>
          <a:prstGeom prst="rect">
            <a:avLst/>
          </a:prstGeom>
          <a:noFill/>
          <a:ln>
            <a:noFill/>
          </a:ln>
        </p:spPr>
        <p:txBody>
          <a:bodyPr anchorCtr="0" anchor="b" bIns="0" lIns="91425" spcFirstLastPara="1" rIns="91425" wrap="square" tIns="45700">
            <a:noAutofit/>
          </a:bodyPr>
          <a:lstStyle>
            <a:lvl1pPr lvl="0" marR="0" rtl="0" algn="l">
              <a:spcBef>
                <a:spcPts val="0"/>
              </a:spcBef>
              <a:spcAft>
                <a:spcPts val="0"/>
              </a:spcAft>
              <a:buSzPts val="1400"/>
              <a:buNone/>
              <a:defRPr sz="1000">
                <a:solidFill>
                  <a:srgbClr val="9A9A9C"/>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5" name="Google Shape;15;p55"/>
          <p:cNvSpPr txBox="1"/>
          <p:nvPr>
            <p:ph idx="11" type="ftr"/>
          </p:nvPr>
        </p:nvSpPr>
        <p:spPr>
          <a:xfrm>
            <a:off x="3124200" y="6422064"/>
            <a:ext cx="2895600" cy="365125"/>
          </a:xfrm>
          <a:prstGeom prst="rect">
            <a:avLst/>
          </a:prstGeom>
          <a:noFill/>
          <a:ln>
            <a:noFill/>
          </a:ln>
        </p:spPr>
        <p:txBody>
          <a:bodyPr anchorCtr="0" anchor="b" bIns="0" lIns="0" spcFirstLastPara="1" rIns="0" wrap="square" tIns="45700">
            <a:noAutofit/>
          </a:bodyPr>
          <a:lstStyle>
            <a:lvl1pPr lvl="0" marR="0" rtl="0" algn="ctr">
              <a:spcBef>
                <a:spcPts val="0"/>
              </a:spcBef>
              <a:spcAft>
                <a:spcPts val="0"/>
              </a:spcAft>
              <a:buSzPts val="1400"/>
              <a:buNone/>
              <a:defRPr sz="1000">
                <a:solidFill>
                  <a:srgbClr val="9A9A9C"/>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6" name="Google Shape;16;p55"/>
          <p:cNvSpPr txBox="1"/>
          <p:nvPr>
            <p:ph idx="12" type="sldNum"/>
          </p:nvPr>
        </p:nvSpPr>
        <p:spPr>
          <a:xfrm>
            <a:off x="8153400" y="6422064"/>
            <a:ext cx="762000" cy="365125"/>
          </a:xfrm>
          <a:prstGeom prst="rect">
            <a:avLst/>
          </a:prstGeom>
          <a:noFill/>
          <a:ln>
            <a:noFill/>
          </a:ln>
        </p:spPr>
        <p:txBody>
          <a:bodyPr anchorCtr="0" anchor="b" bIns="0" lIns="0" spcFirstLastPara="1" rIns="0" wrap="square" tIns="0">
            <a:noAutofit/>
          </a:bodyPr>
          <a:lstStyle>
            <a:lvl1pPr indent="0" lvl="0" marL="0" marR="0" rtl="0" algn="r">
              <a:spcBef>
                <a:spcPts val="0"/>
              </a:spcBef>
              <a:buNone/>
              <a:defRPr b="0" sz="1000" u="none">
                <a:solidFill>
                  <a:srgbClr val="9A9A9C"/>
                </a:solidFill>
                <a:latin typeface="Arial"/>
                <a:ea typeface="Arial"/>
                <a:cs typeface="Arial"/>
                <a:sym typeface="Arial"/>
              </a:defRPr>
            </a:lvl1pPr>
            <a:lvl2pPr indent="0" lvl="1" marL="0" marR="0" rtl="0" algn="r">
              <a:spcBef>
                <a:spcPts val="0"/>
              </a:spcBef>
              <a:buNone/>
              <a:defRPr b="0" sz="1000" u="none">
                <a:solidFill>
                  <a:srgbClr val="9A9A9C"/>
                </a:solidFill>
                <a:latin typeface="Arial"/>
                <a:ea typeface="Arial"/>
                <a:cs typeface="Arial"/>
                <a:sym typeface="Arial"/>
              </a:defRPr>
            </a:lvl2pPr>
            <a:lvl3pPr indent="0" lvl="2" marL="0" marR="0" rtl="0" algn="r">
              <a:spcBef>
                <a:spcPts val="0"/>
              </a:spcBef>
              <a:buNone/>
              <a:defRPr b="0" sz="1000" u="none">
                <a:solidFill>
                  <a:srgbClr val="9A9A9C"/>
                </a:solidFill>
                <a:latin typeface="Arial"/>
                <a:ea typeface="Arial"/>
                <a:cs typeface="Arial"/>
                <a:sym typeface="Arial"/>
              </a:defRPr>
            </a:lvl3pPr>
            <a:lvl4pPr indent="0" lvl="3" marL="0" marR="0" rtl="0" algn="r">
              <a:spcBef>
                <a:spcPts val="0"/>
              </a:spcBef>
              <a:buNone/>
              <a:defRPr b="0" sz="1000" u="none">
                <a:solidFill>
                  <a:srgbClr val="9A9A9C"/>
                </a:solidFill>
                <a:latin typeface="Arial"/>
                <a:ea typeface="Arial"/>
                <a:cs typeface="Arial"/>
                <a:sym typeface="Arial"/>
              </a:defRPr>
            </a:lvl4pPr>
            <a:lvl5pPr indent="0" lvl="4" marL="0" marR="0" rtl="0" algn="r">
              <a:spcBef>
                <a:spcPts val="0"/>
              </a:spcBef>
              <a:buNone/>
              <a:defRPr b="0" sz="1000" u="none">
                <a:solidFill>
                  <a:srgbClr val="9A9A9C"/>
                </a:solidFill>
                <a:latin typeface="Arial"/>
                <a:ea typeface="Arial"/>
                <a:cs typeface="Arial"/>
                <a:sym typeface="Arial"/>
              </a:defRPr>
            </a:lvl5pPr>
            <a:lvl6pPr indent="0" lvl="5" marL="0" marR="0" rtl="0" algn="r">
              <a:spcBef>
                <a:spcPts val="0"/>
              </a:spcBef>
              <a:buNone/>
              <a:defRPr b="0" sz="1000" u="none">
                <a:solidFill>
                  <a:srgbClr val="9A9A9C"/>
                </a:solidFill>
                <a:latin typeface="Arial"/>
                <a:ea typeface="Arial"/>
                <a:cs typeface="Arial"/>
                <a:sym typeface="Arial"/>
              </a:defRPr>
            </a:lvl6pPr>
            <a:lvl7pPr indent="0" lvl="6" marL="0" marR="0" rtl="0" algn="r">
              <a:spcBef>
                <a:spcPts val="0"/>
              </a:spcBef>
              <a:buNone/>
              <a:defRPr b="0" sz="1000" u="none">
                <a:solidFill>
                  <a:srgbClr val="9A9A9C"/>
                </a:solidFill>
                <a:latin typeface="Arial"/>
                <a:ea typeface="Arial"/>
                <a:cs typeface="Arial"/>
                <a:sym typeface="Arial"/>
              </a:defRPr>
            </a:lvl7pPr>
            <a:lvl8pPr indent="0" lvl="7" marL="0" marR="0" rtl="0" algn="r">
              <a:spcBef>
                <a:spcPts val="0"/>
              </a:spcBef>
              <a:buNone/>
              <a:defRPr b="0" sz="1000" u="none">
                <a:solidFill>
                  <a:srgbClr val="9A9A9C"/>
                </a:solidFill>
                <a:latin typeface="Arial"/>
                <a:ea typeface="Arial"/>
                <a:cs typeface="Arial"/>
                <a:sym typeface="Arial"/>
              </a:defRPr>
            </a:lvl8pPr>
            <a:lvl9pPr indent="0" lvl="8" marL="0" marR="0" rtl="0" algn="r">
              <a:spcBef>
                <a:spcPts val="0"/>
              </a:spcBef>
              <a:buNone/>
              <a:defRPr b="0" sz="1000" u="none">
                <a:solidFill>
                  <a:srgbClr val="9A9A9C"/>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s://www.youtube.com/watch?v=PM8-C6Lzpso"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hyperlink" Target="https://www.youtube.com/watch?v=UmIDCHd0Ai4" TargetMode="External"/><Relationship Id="rId4" Type="http://schemas.openxmlformats.org/officeDocument/2006/relationships/hyperlink" Target="https://www.youtube.com/watch?v=DZ0IL1tHNxo"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hyperlink" Target="https://youtu.be/-oxY2Duc-0c"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1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1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1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11.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15.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19.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12.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7.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1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14.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10.jpg"/><Relationship Id="rId4" Type="http://schemas.openxmlformats.org/officeDocument/2006/relationships/image" Target="../media/image2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10.jpg"/><Relationship Id="rId4" Type="http://schemas.openxmlformats.org/officeDocument/2006/relationships/image" Target="../media/image2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image" Target="../media/image16.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image" Target="../media/image18.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
          <p:cNvSpPr txBox="1"/>
          <p:nvPr>
            <p:ph type="ctrTitle"/>
          </p:nvPr>
        </p:nvSpPr>
        <p:spPr>
          <a:xfrm>
            <a:off x="429064" y="3337560"/>
            <a:ext cx="6480048" cy="2301240"/>
          </a:xfrm>
          <a:prstGeom prst="rect">
            <a:avLst/>
          </a:prstGeom>
          <a:noFill/>
          <a:ln>
            <a:noFill/>
          </a:ln>
        </p:spPr>
        <p:txBody>
          <a:bodyPr anchorCtr="0" anchor="t" bIns="45700" lIns="45700" spcFirstLastPara="1" rIns="45700" wrap="square" tIns="45700">
            <a:normAutofit/>
          </a:bodyPr>
          <a:lstStyle/>
          <a:p>
            <a:pPr indent="0" lvl="0" marL="0" rtl="0" algn="r">
              <a:spcBef>
                <a:spcPts val="0"/>
              </a:spcBef>
              <a:spcAft>
                <a:spcPts val="0"/>
              </a:spcAft>
              <a:buClr>
                <a:srgbClr val="FFD660"/>
              </a:buClr>
              <a:buSzPts val="4600"/>
              <a:buFont typeface="Libre Franklin"/>
              <a:buNone/>
            </a:pPr>
            <a:r>
              <a:rPr lang="en-CA"/>
              <a:t>ANATOMY OF THE BACK</a:t>
            </a:r>
            <a:endParaRPr/>
          </a:p>
        </p:txBody>
      </p:sp>
      <p:sp>
        <p:nvSpPr>
          <p:cNvPr id="95" name="Google Shape;95;p1"/>
          <p:cNvSpPr txBox="1"/>
          <p:nvPr>
            <p:ph idx="1" type="subTitle"/>
          </p:nvPr>
        </p:nvSpPr>
        <p:spPr>
          <a:xfrm>
            <a:off x="433050" y="1544812"/>
            <a:ext cx="6480048" cy="1752600"/>
          </a:xfrm>
          <a:prstGeom prst="rect">
            <a:avLst/>
          </a:prstGeom>
          <a:noFill/>
          <a:ln>
            <a:noFill/>
          </a:ln>
        </p:spPr>
        <p:txBody>
          <a:bodyPr anchorCtr="0" anchor="b" bIns="0" lIns="91425" spcFirstLastPara="1" rIns="45700" wrap="square" tIns="0">
            <a:normAutofit/>
          </a:bodyPr>
          <a:lstStyle/>
          <a:p>
            <a:pPr indent="0" lvl="0" marL="0" rtl="0" algn="r">
              <a:spcBef>
                <a:spcPts val="0"/>
              </a:spcBef>
              <a:spcAft>
                <a:spcPts val="0"/>
              </a:spcAft>
              <a:buSzPts val="1600"/>
              <a:buNone/>
            </a:pPr>
            <a:r>
              <a:rPr lang="en-CA"/>
              <a:t>Lumbar Spine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Vertebrae Review</a:t>
            </a:r>
            <a:endParaRPr/>
          </a:p>
        </p:txBody>
      </p:sp>
      <p:sp>
        <p:nvSpPr>
          <p:cNvPr id="101" name="Google Shape;101;p2"/>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rmAutofit lnSpcReduction="20000"/>
          </a:bodyPr>
          <a:lstStyle/>
          <a:p>
            <a:pPr indent="-384047" lvl="0" marL="420624" rtl="0" algn="l">
              <a:spcBef>
                <a:spcPts val="0"/>
              </a:spcBef>
              <a:spcAft>
                <a:spcPts val="0"/>
              </a:spcAft>
              <a:buSzPts val="2400"/>
              <a:buChar char="⦿"/>
            </a:pPr>
            <a:r>
              <a:rPr lang="en-CA"/>
              <a:t>All vertebrae share a basic common structure. They each consist of</a:t>
            </a:r>
            <a:endParaRPr/>
          </a:p>
          <a:p>
            <a:pPr indent="-274320" lvl="1" marL="722376" rtl="0" algn="l">
              <a:spcBef>
                <a:spcPts val="520"/>
              </a:spcBef>
              <a:spcAft>
                <a:spcPts val="0"/>
              </a:spcAft>
              <a:buSzPts val="2340"/>
              <a:buChar char="⚫"/>
            </a:pPr>
            <a:r>
              <a:rPr lang="en-CA"/>
              <a:t>vertebral body</a:t>
            </a:r>
            <a:endParaRPr/>
          </a:p>
          <a:p>
            <a:pPr indent="-274320" lvl="1" marL="722376" rtl="0" algn="l">
              <a:spcBef>
                <a:spcPts val="520"/>
              </a:spcBef>
              <a:spcAft>
                <a:spcPts val="0"/>
              </a:spcAft>
              <a:buSzPts val="2340"/>
              <a:buChar char="⚫"/>
            </a:pPr>
            <a:r>
              <a:rPr lang="en-CA"/>
              <a:t>posterior vertebral arch - refers to the lateral and posterior parts of the vertebrae</a:t>
            </a:r>
            <a:endParaRPr/>
          </a:p>
          <a:p>
            <a:pPr indent="-274320" lvl="1" marL="722376" rtl="0" algn="l">
              <a:spcBef>
                <a:spcPts val="520"/>
              </a:spcBef>
              <a:spcAft>
                <a:spcPts val="0"/>
              </a:spcAft>
              <a:buSzPts val="2340"/>
              <a:buChar char="⚫"/>
            </a:pPr>
            <a:r>
              <a:rPr lang="en-CA"/>
              <a:t>Vertebral foramen – forms vertebral canal</a:t>
            </a:r>
            <a:endParaRPr/>
          </a:p>
          <a:p>
            <a:pPr indent="-274320" lvl="1" marL="722376" rtl="0" algn="l">
              <a:spcBef>
                <a:spcPts val="520"/>
              </a:spcBef>
              <a:spcAft>
                <a:spcPts val="0"/>
              </a:spcAft>
              <a:buSzPts val="2340"/>
              <a:buChar char="⚫"/>
            </a:pPr>
            <a:r>
              <a:rPr lang="en-CA"/>
              <a:t>Pedicle</a:t>
            </a:r>
            <a:endParaRPr/>
          </a:p>
          <a:p>
            <a:pPr indent="-274320" lvl="1" marL="722376" rtl="0" algn="l">
              <a:spcBef>
                <a:spcPts val="520"/>
              </a:spcBef>
              <a:spcAft>
                <a:spcPts val="0"/>
              </a:spcAft>
              <a:buSzPts val="2340"/>
              <a:buChar char="⚫"/>
            </a:pPr>
            <a:r>
              <a:rPr lang="en-CA"/>
              <a:t>Lamina</a:t>
            </a:r>
            <a:endParaRPr/>
          </a:p>
          <a:p>
            <a:pPr indent="-274320" lvl="1" marL="722376" rtl="0" algn="l">
              <a:spcBef>
                <a:spcPts val="520"/>
              </a:spcBef>
              <a:spcAft>
                <a:spcPts val="0"/>
              </a:spcAft>
              <a:buSzPts val="2340"/>
              <a:buChar char="⚫"/>
            </a:pPr>
            <a:r>
              <a:rPr lang="en-CA"/>
              <a:t>Superior and inferior articular facets</a:t>
            </a:r>
            <a:endParaRPr/>
          </a:p>
          <a:p>
            <a:pPr indent="-274320" lvl="1" marL="722376" rtl="0" algn="l">
              <a:spcBef>
                <a:spcPts val="520"/>
              </a:spcBef>
              <a:spcAft>
                <a:spcPts val="0"/>
              </a:spcAft>
              <a:buSzPts val="2340"/>
              <a:buChar char="⚫"/>
            </a:pPr>
            <a:r>
              <a:rPr lang="en-CA"/>
              <a:t>Spinous process</a:t>
            </a:r>
            <a:endParaRPr/>
          </a:p>
          <a:p>
            <a:pPr indent="-125730" lvl="1" marL="722376" rtl="0" algn="l">
              <a:spcBef>
                <a:spcPts val="520"/>
              </a:spcBef>
              <a:spcAft>
                <a:spcPts val="0"/>
              </a:spcAft>
              <a:buSzPts val="234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3"/>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Typical Vertebra</a:t>
            </a:r>
            <a:endParaRPr/>
          </a:p>
        </p:txBody>
      </p:sp>
      <p:pic>
        <p:nvPicPr>
          <p:cNvPr id="107" name="Google Shape;107;p3"/>
          <p:cNvPicPr preferRelativeResize="0"/>
          <p:nvPr>
            <p:ph idx="1" type="body"/>
          </p:nvPr>
        </p:nvPicPr>
        <p:blipFill rotWithShape="1">
          <a:blip r:embed="rId3">
            <a:alphaModFix/>
          </a:blip>
          <a:srcRect b="0" l="0" r="0" t="0"/>
          <a:stretch/>
        </p:blipFill>
        <p:spPr>
          <a:xfrm>
            <a:off x="457200" y="2176469"/>
            <a:ext cx="7467600" cy="346233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4"/>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Lumbar Vertebrae</a:t>
            </a:r>
            <a:endParaRPr/>
          </a:p>
        </p:txBody>
      </p:sp>
      <p:sp>
        <p:nvSpPr>
          <p:cNvPr id="113" name="Google Shape;113;p4"/>
          <p:cNvSpPr txBox="1"/>
          <p:nvPr>
            <p:ph idx="1" type="body"/>
          </p:nvPr>
        </p:nvSpPr>
        <p:spPr>
          <a:xfrm>
            <a:off x="457200" y="1600200"/>
            <a:ext cx="3657600" cy="4525963"/>
          </a:xfrm>
          <a:prstGeom prst="rect">
            <a:avLst/>
          </a:prstGeom>
          <a:noFill/>
          <a:ln>
            <a:noFill/>
          </a:ln>
        </p:spPr>
        <p:txBody>
          <a:bodyPr anchorCtr="0" anchor="t" bIns="45700" lIns="91425" spcFirstLastPara="1" rIns="91425" wrap="square" tIns="45700">
            <a:normAutofit/>
          </a:bodyPr>
          <a:lstStyle/>
          <a:p>
            <a:pPr indent="-384047" lvl="0" marL="420624" rtl="0" algn="l">
              <a:spcBef>
                <a:spcPts val="0"/>
              </a:spcBef>
              <a:spcAft>
                <a:spcPts val="0"/>
              </a:spcAft>
              <a:buSzPts val="2080"/>
              <a:buChar char="⦿"/>
            </a:pPr>
            <a:r>
              <a:rPr lang="en-CA"/>
              <a:t>5 Lumbar Vertebrae</a:t>
            </a:r>
            <a:endParaRPr/>
          </a:p>
          <a:p>
            <a:pPr indent="-384047" lvl="0" marL="420624" rtl="0" algn="l">
              <a:spcBef>
                <a:spcPts val="520"/>
              </a:spcBef>
              <a:spcAft>
                <a:spcPts val="0"/>
              </a:spcAft>
              <a:buSzPts val="2080"/>
              <a:buChar char="⦿"/>
            </a:pPr>
            <a:r>
              <a:rPr lang="en-CA"/>
              <a:t>Largest of the all the vertebrae</a:t>
            </a:r>
            <a:endParaRPr/>
          </a:p>
          <a:p>
            <a:pPr indent="-384047" lvl="0" marL="420624" rtl="0" algn="l">
              <a:spcBef>
                <a:spcPts val="520"/>
              </a:spcBef>
              <a:spcAft>
                <a:spcPts val="0"/>
              </a:spcAft>
              <a:buSzPts val="2080"/>
              <a:buChar char="⦿"/>
            </a:pPr>
            <a:r>
              <a:rPr lang="en-CA"/>
              <a:t>Support the weight of the upper body</a:t>
            </a:r>
            <a:endParaRPr/>
          </a:p>
        </p:txBody>
      </p:sp>
      <p:pic>
        <p:nvPicPr>
          <p:cNvPr descr="C:\Users\student31\AppData\Local\Microsoft\Windows\INetCache\IE\PQ83KMHV\Lumbar_vertebrae_anterior[1].png" id="114" name="Google Shape;114;p4"/>
          <p:cNvPicPr preferRelativeResize="0"/>
          <p:nvPr>
            <p:ph idx="2" type="body"/>
          </p:nvPr>
        </p:nvPicPr>
        <p:blipFill rotWithShape="1">
          <a:blip r:embed="rId3">
            <a:alphaModFix/>
          </a:blip>
          <a:srcRect b="0" l="0" r="0" t="0"/>
          <a:stretch/>
        </p:blipFill>
        <p:spPr>
          <a:xfrm>
            <a:off x="4267200" y="2034381"/>
            <a:ext cx="3657600" cy="36576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5"/>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fontScale="90000"/>
          </a:bodyPr>
          <a:lstStyle/>
          <a:p>
            <a:pPr indent="0" lvl="0" marL="0" rtl="0" algn="l">
              <a:spcBef>
                <a:spcPts val="0"/>
              </a:spcBef>
              <a:spcAft>
                <a:spcPts val="0"/>
              </a:spcAft>
              <a:buClr>
                <a:schemeClr val="lt1"/>
              </a:buClr>
              <a:buSzPct val="100000"/>
              <a:buFont typeface="Libre Franklin"/>
              <a:buNone/>
            </a:pPr>
            <a:r>
              <a:rPr lang="en-CA"/>
              <a:t>Characteristics of Lumbar Vertebrae</a:t>
            </a:r>
            <a:endParaRPr/>
          </a:p>
        </p:txBody>
      </p:sp>
      <p:sp>
        <p:nvSpPr>
          <p:cNvPr id="120" name="Google Shape;120;p5"/>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rmAutofit fontScale="70000" lnSpcReduction="20000"/>
          </a:bodyPr>
          <a:lstStyle/>
          <a:p>
            <a:pPr indent="-384047" lvl="0" marL="420624" rtl="0" algn="l">
              <a:spcBef>
                <a:spcPts val="0"/>
              </a:spcBef>
              <a:spcAft>
                <a:spcPts val="0"/>
              </a:spcAft>
              <a:buSzPct val="80000"/>
              <a:buChar char="⦿"/>
            </a:pPr>
            <a:r>
              <a:rPr lang="en-CA"/>
              <a:t>Vertebral bodies are large and kidney bean shaped</a:t>
            </a:r>
            <a:endParaRPr/>
          </a:p>
          <a:p>
            <a:pPr indent="-384047" lvl="0" marL="420624" rtl="0" algn="l">
              <a:spcBef>
                <a:spcPts val="420"/>
              </a:spcBef>
              <a:spcAft>
                <a:spcPts val="0"/>
              </a:spcAft>
              <a:buSzPct val="80000"/>
              <a:buChar char="⦿"/>
            </a:pPr>
            <a:r>
              <a:rPr lang="en-CA"/>
              <a:t>Vertebral foramen is triangle shaped</a:t>
            </a:r>
            <a:endParaRPr/>
          </a:p>
          <a:p>
            <a:pPr indent="-384047" lvl="0" marL="420624" rtl="0" algn="l">
              <a:spcBef>
                <a:spcPts val="420"/>
              </a:spcBef>
              <a:spcAft>
                <a:spcPts val="0"/>
              </a:spcAft>
              <a:buSzPct val="80000"/>
              <a:buChar char="⦿"/>
            </a:pPr>
            <a:r>
              <a:rPr lang="en-CA"/>
              <a:t>Transverse processes are long and slender.</a:t>
            </a:r>
            <a:endParaRPr/>
          </a:p>
          <a:p>
            <a:pPr indent="-384047" lvl="0" marL="420624" rtl="0" algn="l">
              <a:spcBef>
                <a:spcPts val="420"/>
              </a:spcBef>
              <a:spcAft>
                <a:spcPts val="0"/>
              </a:spcAft>
              <a:buSzPct val="80000"/>
              <a:buChar char="⦿"/>
            </a:pPr>
            <a:r>
              <a:rPr lang="en-CA"/>
              <a:t>Articular processes have nearly vertical facets.</a:t>
            </a:r>
            <a:endParaRPr/>
          </a:p>
          <a:p>
            <a:pPr indent="-384047" lvl="0" marL="420624" rtl="0" algn="l">
              <a:spcBef>
                <a:spcPts val="420"/>
              </a:spcBef>
              <a:spcAft>
                <a:spcPts val="0"/>
              </a:spcAft>
              <a:buSzPct val="80000"/>
              <a:buChar char="⦿"/>
            </a:pPr>
            <a:r>
              <a:rPr lang="en-CA"/>
              <a:t>Spinous processes are short and broad.</a:t>
            </a:r>
            <a:endParaRPr/>
          </a:p>
          <a:p>
            <a:pPr indent="-384047" lvl="0" marL="420624" rtl="0" algn="l">
              <a:spcBef>
                <a:spcPts val="420"/>
              </a:spcBef>
              <a:spcAft>
                <a:spcPts val="0"/>
              </a:spcAft>
              <a:buSzPct val="80000"/>
              <a:buChar char="⦿"/>
            </a:pPr>
            <a:r>
              <a:rPr lang="en-CA"/>
              <a:t>Accessory processes can be found on the posterior aspect of the base of each transverse process. They act as sites of attachment for deep back muscles.</a:t>
            </a:r>
            <a:endParaRPr/>
          </a:p>
          <a:p>
            <a:pPr indent="-384047" lvl="0" marL="420624" rtl="0" algn="l">
              <a:spcBef>
                <a:spcPts val="420"/>
              </a:spcBef>
              <a:spcAft>
                <a:spcPts val="0"/>
              </a:spcAft>
              <a:buSzPct val="80000"/>
              <a:buChar char="⦿"/>
            </a:pPr>
            <a:r>
              <a:rPr lang="en-CA"/>
              <a:t>Mammillary processes can be found on the posterior surface of each superior articular process. They act as sites of attachment for deep back muscle</a:t>
            </a:r>
            <a:endParaRPr/>
          </a:p>
          <a:p>
            <a:pPr indent="-274319" lvl="1" marL="722376" rtl="0" algn="l">
              <a:spcBef>
                <a:spcPts val="364"/>
              </a:spcBef>
              <a:spcAft>
                <a:spcPts val="0"/>
              </a:spcAft>
              <a:buSzPct val="90000"/>
              <a:buChar char="⚫"/>
            </a:pPr>
            <a:r>
              <a:rPr lang="en-CA"/>
              <a:t>The fifth lumbar vertebrae, L5, has some distinctive characteristics of its own. It has a notably large vertebral body and transverse processes as it carries the weight of the entire upper body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6"/>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Lumbar vertebra</a:t>
            </a:r>
            <a:endParaRPr/>
          </a:p>
        </p:txBody>
      </p:sp>
      <p:pic>
        <p:nvPicPr>
          <p:cNvPr descr="C:\Users\student31\AppData\Local\Microsoft\Windows\INetCache\IE\W2W6AVNU\120px-Lumber_vertebra_4_close-up_superior_surface_animation[1].gif" id="126" name="Google Shape;126;p6"/>
          <p:cNvPicPr preferRelativeResize="0"/>
          <p:nvPr>
            <p:ph idx="1" type="body"/>
          </p:nvPr>
        </p:nvPicPr>
        <p:blipFill rotWithShape="1">
          <a:blip r:embed="rId3">
            <a:alphaModFix/>
          </a:blip>
          <a:srcRect b="0" l="0" r="0" t="0"/>
          <a:stretch/>
        </p:blipFill>
        <p:spPr>
          <a:xfrm>
            <a:off x="1828800" y="1500981"/>
            <a:ext cx="4419600" cy="4419600"/>
          </a:xfrm>
          <a:prstGeom prst="roundRect">
            <a:avLst>
              <a:gd fmla="val 8594" name="adj"/>
            </a:avLst>
          </a:prstGeom>
          <a:solidFill>
            <a:srgbClr val="ECECEC"/>
          </a:solidFill>
          <a:ln>
            <a:noFill/>
          </a:ln>
          <a:effectLst>
            <a:reflection blurRad="0" dir="5400000" dist="5000" endA="0" endPos="28000" kx="0" rotWithShape="0" algn="bl" stA="38000" stPos="0" sy="-100000" ky="0"/>
          </a:effectLst>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g120855bec8d_0_0"/>
          <p:cNvSpPr txBox="1"/>
          <p:nvPr>
            <p:ph type="title"/>
          </p:nvPr>
        </p:nvSpPr>
        <p:spPr>
          <a:xfrm>
            <a:off x="457200" y="274638"/>
            <a:ext cx="7467600" cy="1143000"/>
          </a:xfrm>
          <a:prstGeom prst="rect">
            <a:avLst/>
          </a:prstGeom>
        </p:spPr>
        <p:txBody>
          <a:bodyPr anchorCtr="0" anchor="ctr" bIns="45700" lIns="45700" spcFirstLastPara="1" rIns="45700" wrap="square" tIns="45700">
            <a:normAutofit fontScale="90000"/>
          </a:bodyPr>
          <a:lstStyle/>
          <a:p>
            <a:pPr indent="0" lvl="0" marL="0" rtl="0" algn="l">
              <a:spcBef>
                <a:spcPts val="0"/>
              </a:spcBef>
              <a:spcAft>
                <a:spcPts val="0"/>
              </a:spcAft>
              <a:buNone/>
            </a:pPr>
            <a:r>
              <a:rPr lang="en-CA"/>
              <a:t>Thoracic and lumbar vertebra</a:t>
            </a:r>
            <a:endParaRPr/>
          </a:p>
        </p:txBody>
      </p:sp>
      <p:sp>
        <p:nvSpPr>
          <p:cNvPr id="133" name="Google Shape;133;g120855bec8d_0_0"/>
          <p:cNvSpPr txBox="1"/>
          <p:nvPr>
            <p:ph idx="1" type="body"/>
          </p:nvPr>
        </p:nvSpPr>
        <p:spPr>
          <a:xfrm>
            <a:off x="457200" y="1600200"/>
            <a:ext cx="7467600" cy="45261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lang="en-CA" u="sng">
                <a:solidFill>
                  <a:schemeClr val="hlink"/>
                </a:solidFill>
                <a:hlinkClick r:id="rId3"/>
              </a:rPr>
              <a:t>https://www.youtube.com/watch?v=PM8-C6Lzpso</a:t>
            </a:r>
            <a:r>
              <a:rPr lang="en-CA"/>
              <a:t>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7"/>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Joints</a:t>
            </a:r>
            <a:endParaRPr/>
          </a:p>
        </p:txBody>
      </p:sp>
      <p:sp>
        <p:nvSpPr>
          <p:cNvPr id="139" name="Google Shape;139;p7"/>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rmAutofit fontScale="85000" lnSpcReduction="20000"/>
          </a:bodyPr>
          <a:lstStyle/>
          <a:p>
            <a:pPr indent="-384047" lvl="0" marL="420624" rtl="0" algn="l">
              <a:spcBef>
                <a:spcPts val="0"/>
              </a:spcBef>
              <a:spcAft>
                <a:spcPts val="0"/>
              </a:spcAft>
              <a:buSzPct val="80000"/>
              <a:buChar char="⦿"/>
            </a:pPr>
            <a:r>
              <a:rPr lang="en-CA"/>
              <a:t>There are two types of joint in the lumbar spine. Both of these articulations are not unique to the lumbar vertebrae, and are present throughout the vertebral column.</a:t>
            </a:r>
            <a:endParaRPr/>
          </a:p>
          <a:p>
            <a:pPr indent="-254507" lvl="0" marL="420624" rtl="0" algn="l">
              <a:spcBef>
                <a:spcPts val="510"/>
              </a:spcBef>
              <a:spcAft>
                <a:spcPts val="0"/>
              </a:spcAft>
              <a:buSzPct val="80000"/>
              <a:buNone/>
            </a:pPr>
            <a:r>
              <a:t/>
            </a:r>
            <a:endParaRPr/>
          </a:p>
          <a:p>
            <a:pPr indent="-384047" lvl="0" marL="420624" rtl="0" algn="l">
              <a:spcBef>
                <a:spcPts val="510"/>
              </a:spcBef>
              <a:spcAft>
                <a:spcPts val="0"/>
              </a:spcAft>
              <a:buSzPct val="80000"/>
              <a:buChar char="⦿"/>
            </a:pPr>
            <a:r>
              <a:rPr lang="en-CA"/>
              <a:t>Between vertebral bodies – adjacent vertebral bodies are joined by intervertebral discs, made of fibrocartilage. This is a type of cartilaginous joint.</a:t>
            </a:r>
            <a:endParaRPr/>
          </a:p>
          <a:p>
            <a:pPr indent="0" lvl="0" marL="36576" rtl="0" algn="l">
              <a:spcBef>
                <a:spcPts val="510"/>
              </a:spcBef>
              <a:spcAft>
                <a:spcPts val="0"/>
              </a:spcAft>
              <a:buSzPct val="80000"/>
              <a:buNone/>
            </a:pPr>
            <a:r>
              <a:rPr lang="en-CA"/>
              <a:t> articulation of superior and inferior articular processes from adjacent vertebrae. It is a synovial plane type joint.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8"/>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Joints</a:t>
            </a:r>
            <a:endParaRPr/>
          </a:p>
        </p:txBody>
      </p:sp>
      <p:pic>
        <p:nvPicPr>
          <p:cNvPr descr="C:\Users\student31\AppData\Local\Microsoft\Windows\INetCache\IE\DLQJM873\lumbar_anatomy12[1].jpg" id="145" name="Google Shape;145;p8"/>
          <p:cNvPicPr preferRelativeResize="0"/>
          <p:nvPr>
            <p:ph idx="1" type="body"/>
          </p:nvPr>
        </p:nvPicPr>
        <p:blipFill rotWithShape="1">
          <a:blip r:embed="rId3">
            <a:alphaModFix/>
          </a:blip>
          <a:srcRect b="0" l="0" r="0" t="0"/>
          <a:stretch/>
        </p:blipFill>
        <p:spPr>
          <a:xfrm>
            <a:off x="2514600" y="2057400"/>
            <a:ext cx="3755136" cy="3932080"/>
          </a:xfrm>
          <a:prstGeom prst="roundRect">
            <a:avLst>
              <a:gd fmla="val 8594" name="adj"/>
            </a:avLst>
          </a:prstGeom>
          <a:solidFill>
            <a:srgbClr val="ECECEC"/>
          </a:solidFill>
          <a:ln>
            <a:noFill/>
          </a:ln>
          <a:effectLst>
            <a:reflection blurRad="0" dir="5400000" dist="5000" endA="0" endPos="28000" kx="0" rotWithShape="0" algn="bl" stA="38000" stPos="0" sy="-100000" ky="0"/>
          </a:effectLst>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9"/>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fontScale="90000"/>
          </a:bodyPr>
          <a:lstStyle/>
          <a:p>
            <a:pPr indent="0" lvl="0" marL="0" rtl="0" algn="l">
              <a:spcBef>
                <a:spcPts val="0"/>
              </a:spcBef>
              <a:spcAft>
                <a:spcPts val="0"/>
              </a:spcAft>
              <a:buClr>
                <a:srgbClr val="FFC000"/>
              </a:buClr>
              <a:buSzPct val="100000"/>
              <a:buFont typeface="Libre Franklin"/>
              <a:buNone/>
            </a:pPr>
            <a:r>
              <a:rPr lang="en-CA">
                <a:solidFill>
                  <a:srgbClr val="FFC000"/>
                </a:solidFill>
              </a:rPr>
              <a:t>Spinal Nerves/Spinal Column in the Lumbar spine</a:t>
            </a:r>
            <a:endParaRPr>
              <a:solidFill>
                <a:srgbClr val="FFC000"/>
              </a:solidFill>
            </a:endParaRPr>
          </a:p>
        </p:txBody>
      </p:sp>
      <p:sp>
        <p:nvSpPr>
          <p:cNvPr id="151" name="Google Shape;151;p9"/>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rmAutofit fontScale="70000" lnSpcReduction="20000"/>
          </a:bodyPr>
          <a:lstStyle/>
          <a:p>
            <a:pPr indent="-384047" lvl="0" marL="420624" rtl="0" algn="l">
              <a:spcBef>
                <a:spcPts val="0"/>
              </a:spcBef>
              <a:spcAft>
                <a:spcPts val="0"/>
              </a:spcAft>
              <a:buSzPct val="80000"/>
              <a:buChar char="⦿"/>
            </a:pPr>
            <a:r>
              <a:rPr lang="en-CA"/>
              <a:t>The spinal cord starts at the base of the brain, runs throughout the cervical and thoracic spine, and typically ends at the lower part of the thoracic spine.</a:t>
            </a:r>
            <a:endParaRPr/>
          </a:p>
          <a:p>
            <a:pPr indent="-277368" lvl="0" marL="420624" rtl="0" algn="l">
              <a:spcBef>
                <a:spcPts val="420"/>
              </a:spcBef>
              <a:spcAft>
                <a:spcPts val="0"/>
              </a:spcAft>
              <a:buSzPct val="80000"/>
              <a:buNone/>
            </a:pPr>
            <a:r>
              <a:t/>
            </a:r>
            <a:endParaRPr/>
          </a:p>
          <a:p>
            <a:pPr indent="-384047" lvl="0" marL="420624" rtl="0" algn="l">
              <a:spcBef>
                <a:spcPts val="420"/>
              </a:spcBef>
              <a:spcAft>
                <a:spcPts val="0"/>
              </a:spcAft>
              <a:buSzPct val="80000"/>
              <a:buChar char="⦿"/>
            </a:pPr>
            <a:r>
              <a:rPr lang="en-CA"/>
              <a:t>The spinal cord does not run through the lumbar spine (lower back). After the spinal cord stops in the lower thoracic spine, the nerve roots from the lumbar and sacral levels come off the bottom of the cord like a "horse's tail" (named the cauda equina) and exit the spine. </a:t>
            </a:r>
            <a:endParaRPr/>
          </a:p>
          <a:p>
            <a:pPr indent="-277368" lvl="0" marL="420624" rtl="0" algn="l">
              <a:spcBef>
                <a:spcPts val="420"/>
              </a:spcBef>
              <a:spcAft>
                <a:spcPts val="0"/>
              </a:spcAft>
              <a:buSzPct val="80000"/>
              <a:buNone/>
            </a:pPr>
            <a:r>
              <a:t/>
            </a:r>
            <a:endParaRPr/>
          </a:p>
          <a:p>
            <a:pPr indent="-384047" lvl="0" marL="420624" rtl="0" algn="l">
              <a:spcBef>
                <a:spcPts val="420"/>
              </a:spcBef>
              <a:spcAft>
                <a:spcPts val="0"/>
              </a:spcAft>
              <a:buSzPct val="80000"/>
              <a:buChar char="⦿"/>
            </a:pPr>
            <a:r>
              <a:rPr lang="en-CA"/>
              <a:t>Because the lumbar spine has no spinal cord and has a large amount of space for the nerve roots, even serious conditions—such as a large disc herniation—do not typically cause paraplegia (loss of motor function in the legs).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10"/>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rgbClr val="FFC000"/>
              </a:buClr>
              <a:buSzPts val="4600"/>
              <a:buFont typeface="Libre Franklin"/>
              <a:buNone/>
            </a:pPr>
            <a:r>
              <a:rPr lang="en-CA">
                <a:solidFill>
                  <a:srgbClr val="FFC000"/>
                </a:solidFill>
              </a:rPr>
              <a:t>Continued</a:t>
            </a:r>
            <a:endParaRPr>
              <a:solidFill>
                <a:srgbClr val="FFC000"/>
              </a:solidFill>
            </a:endParaRPr>
          </a:p>
        </p:txBody>
      </p:sp>
      <p:pic>
        <p:nvPicPr>
          <p:cNvPr id="157" name="Google Shape;157;p10"/>
          <p:cNvPicPr preferRelativeResize="0"/>
          <p:nvPr>
            <p:ph idx="1" type="body"/>
          </p:nvPr>
        </p:nvPicPr>
        <p:blipFill rotWithShape="1">
          <a:blip r:embed="rId3">
            <a:alphaModFix/>
          </a:blip>
          <a:srcRect b="0" l="0" r="0" t="0"/>
          <a:stretch/>
        </p:blipFill>
        <p:spPr>
          <a:xfrm>
            <a:off x="1066800" y="1615280"/>
            <a:ext cx="6629400" cy="486171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11"/>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Plexuses</a:t>
            </a:r>
            <a:endParaRPr/>
          </a:p>
        </p:txBody>
      </p:sp>
      <p:sp>
        <p:nvSpPr>
          <p:cNvPr id="163" name="Google Shape;163;p11"/>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rmAutofit/>
          </a:bodyPr>
          <a:lstStyle/>
          <a:p>
            <a:pPr indent="-384047" lvl="0" marL="420624" rtl="0" algn="l">
              <a:spcBef>
                <a:spcPts val="0"/>
              </a:spcBef>
              <a:spcAft>
                <a:spcPts val="0"/>
              </a:spcAft>
              <a:buSzPts val="2400"/>
              <a:buChar char="⦿"/>
            </a:pPr>
            <a:r>
              <a:rPr lang="en-CA"/>
              <a:t>Review lumbar and sacral plexus from anatomy 2</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12"/>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Lumbar Plexus</a:t>
            </a:r>
            <a:endParaRPr/>
          </a:p>
        </p:txBody>
      </p:sp>
      <p:sp>
        <p:nvSpPr>
          <p:cNvPr id="169" name="Google Shape;169;p12"/>
          <p:cNvSpPr txBox="1"/>
          <p:nvPr>
            <p:ph idx="1" type="body"/>
          </p:nvPr>
        </p:nvSpPr>
        <p:spPr>
          <a:xfrm>
            <a:off x="457200" y="1600200"/>
            <a:ext cx="7467600" cy="5025000"/>
          </a:xfrm>
          <a:prstGeom prst="rect">
            <a:avLst/>
          </a:prstGeom>
          <a:noFill/>
          <a:ln>
            <a:noFill/>
          </a:ln>
        </p:spPr>
        <p:txBody>
          <a:bodyPr anchorCtr="0" anchor="t" bIns="45700" lIns="91425" spcFirstLastPara="1" rIns="91425" wrap="square" tIns="45700">
            <a:normAutofit fontScale="70000" lnSpcReduction="20000"/>
          </a:bodyPr>
          <a:lstStyle/>
          <a:p>
            <a:pPr indent="-384047" lvl="0" marL="420624" rtl="0" algn="l">
              <a:spcBef>
                <a:spcPts val="0"/>
              </a:spcBef>
              <a:spcAft>
                <a:spcPts val="0"/>
              </a:spcAft>
              <a:buSzPct val="80000"/>
              <a:buChar char="⦿"/>
            </a:pPr>
            <a:r>
              <a:rPr lang="en-CA" sz="3200"/>
              <a:t>The roots (anterior rami) of spinal nerves L1 – L4 from the lumbar plexus</a:t>
            </a:r>
            <a:endParaRPr sz="2800"/>
          </a:p>
          <a:p>
            <a:pPr indent="-384047" lvl="0" marL="420624" rtl="0" algn="l">
              <a:spcBef>
                <a:spcPts val="448"/>
              </a:spcBef>
              <a:spcAft>
                <a:spcPts val="0"/>
              </a:spcAft>
              <a:buSzPct val="80000"/>
              <a:buChar char="⦿"/>
            </a:pPr>
            <a:r>
              <a:rPr lang="en-CA" sz="3200"/>
              <a:t>There is not as much intermingling of fibres in the lumbar (compared to brachial plexus)</a:t>
            </a:r>
            <a:endParaRPr sz="2800"/>
          </a:p>
          <a:p>
            <a:pPr indent="-384047" lvl="0" marL="420624" rtl="0" algn="l">
              <a:spcBef>
                <a:spcPts val="448"/>
              </a:spcBef>
              <a:spcAft>
                <a:spcPts val="0"/>
              </a:spcAft>
              <a:buSzPct val="80000"/>
              <a:buChar char="⦿"/>
            </a:pPr>
            <a:r>
              <a:rPr lang="en-CA" sz="3200"/>
              <a:t>The plexus is formed anterior to the TVP’s of lumbar vertebrae</a:t>
            </a:r>
            <a:endParaRPr sz="2800"/>
          </a:p>
          <a:p>
            <a:pPr indent="-384047" lvl="0" marL="420624" rtl="0" algn="l">
              <a:spcBef>
                <a:spcPts val="448"/>
              </a:spcBef>
              <a:spcAft>
                <a:spcPts val="0"/>
              </a:spcAft>
              <a:buSzPct val="80000"/>
              <a:buChar char="⦿"/>
            </a:pPr>
            <a:r>
              <a:rPr lang="en-CA" sz="3200"/>
              <a:t>It is within the proximal attachment of psoas major (ant,lat bodies of t12-L5 and IVD, ant on tps of L1-L5)</a:t>
            </a:r>
            <a:endParaRPr sz="2800"/>
          </a:p>
          <a:p>
            <a:pPr indent="-384047" lvl="0" marL="420624" rtl="0" algn="l">
              <a:spcBef>
                <a:spcPts val="448"/>
              </a:spcBef>
              <a:spcAft>
                <a:spcPts val="0"/>
              </a:spcAft>
              <a:buSzPct val="80000"/>
              <a:buChar char="⦿"/>
            </a:pPr>
            <a:r>
              <a:rPr lang="en-CA" sz="3200"/>
              <a:t>The lumbar plexus supplies the anterolateral abdominal wall the external genitals and part of the lower limbs</a:t>
            </a:r>
            <a:endParaRPr sz="2800"/>
          </a:p>
          <a:p>
            <a:pPr indent="-384047" lvl="0" marL="420624" rtl="0" algn="l">
              <a:spcBef>
                <a:spcPts val="448"/>
              </a:spcBef>
              <a:spcAft>
                <a:spcPts val="0"/>
              </a:spcAft>
              <a:buSzPct val="80000"/>
              <a:buChar char="⦿"/>
            </a:pPr>
            <a:r>
              <a:rPr lang="en-CA" sz="3200"/>
              <a:t>Major branches of the lumbar plexus include:</a:t>
            </a:r>
            <a:endParaRPr sz="2800"/>
          </a:p>
          <a:p>
            <a:pPr indent="-274320" lvl="1" marL="722376" rtl="0" algn="l">
              <a:spcBef>
                <a:spcPts val="392"/>
              </a:spcBef>
              <a:spcAft>
                <a:spcPts val="0"/>
              </a:spcAft>
              <a:buSzPct val="90000"/>
              <a:buChar char="⚫"/>
            </a:pPr>
            <a:r>
              <a:rPr lang="en-CA" sz="2800"/>
              <a:t>Femoral nerve</a:t>
            </a:r>
            <a:endParaRPr sz="2400"/>
          </a:p>
          <a:p>
            <a:pPr indent="-274320" lvl="1" marL="722376" rtl="0" algn="l">
              <a:spcBef>
                <a:spcPts val="392"/>
              </a:spcBef>
              <a:spcAft>
                <a:spcPts val="0"/>
              </a:spcAft>
              <a:buSzPct val="90000"/>
              <a:buChar char="⚫"/>
            </a:pPr>
            <a:r>
              <a:rPr lang="en-CA" sz="2800"/>
              <a:t>Obturator nerve</a:t>
            </a:r>
            <a:endParaRPr sz="2400"/>
          </a:p>
          <a:p>
            <a:pPr indent="-274320" lvl="1" marL="722376" rtl="0" algn="l">
              <a:spcBef>
                <a:spcPts val="392"/>
              </a:spcBef>
              <a:spcAft>
                <a:spcPts val="0"/>
              </a:spcAft>
              <a:buSzPct val="90000"/>
              <a:buChar char="⚫"/>
            </a:pPr>
            <a:r>
              <a:rPr lang="en-CA" sz="2800"/>
              <a:t>Lumbosacral trunk</a:t>
            </a:r>
            <a:endParaRPr sz="2400"/>
          </a:p>
          <a:p>
            <a:pPr indent="-277368" lvl="0" marL="420624" rtl="0" algn="l">
              <a:spcBef>
                <a:spcPts val="420"/>
              </a:spcBef>
              <a:spcAft>
                <a:spcPts val="0"/>
              </a:spcAft>
              <a:buSzPct val="80000"/>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3"/>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Femoral Nerve</a:t>
            </a:r>
            <a:endParaRPr/>
          </a:p>
        </p:txBody>
      </p:sp>
      <p:sp>
        <p:nvSpPr>
          <p:cNvPr id="175" name="Google Shape;175;p13"/>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rmAutofit fontScale="92500" lnSpcReduction="10000"/>
          </a:bodyPr>
          <a:lstStyle/>
          <a:p>
            <a:pPr indent="-384047" lvl="0" marL="420624" rtl="0" algn="l">
              <a:spcBef>
                <a:spcPts val="0"/>
              </a:spcBef>
              <a:spcAft>
                <a:spcPts val="0"/>
              </a:spcAft>
              <a:buSzPct val="80000"/>
              <a:buChar char="⦿"/>
            </a:pPr>
            <a:r>
              <a:rPr lang="en-CA"/>
              <a:t>L2,3,4 = “Fem-or-al”</a:t>
            </a:r>
            <a:endParaRPr/>
          </a:p>
          <a:p>
            <a:pPr indent="-384047" lvl="0" marL="420624" rtl="0" algn="l">
              <a:spcBef>
                <a:spcPts val="555"/>
              </a:spcBef>
              <a:spcAft>
                <a:spcPts val="0"/>
              </a:spcAft>
              <a:buSzPct val="80000"/>
              <a:buChar char="⦿"/>
            </a:pPr>
            <a:r>
              <a:rPr lang="en-CA"/>
              <a:t>Emerges from lateral border of psoas major and innervates iliacus</a:t>
            </a:r>
            <a:endParaRPr/>
          </a:p>
          <a:p>
            <a:pPr indent="-384047" lvl="0" marL="420624" rtl="0" algn="l">
              <a:spcBef>
                <a:spcPts val="555"/>
              </a:spcBef>
              <a:spcAft>
                <a:spcPts val="0"/>
              </a:spcAft>
              <a:buSzPct val="80000"/>
              <a:buChar char="⦿"/>
            </a:pPr>
            <a:r>
              <a:rPr lang="en-CA"/>
              <a:t>Passes deep to inguinal ligament to the anterior thigh – here it divides into many smaller branches</a:t>
            </a:r>
            <a:endParaRPr/>
          </a:p>
          <a:p>
            <a:pPr indent="-384047" lvl="0" marL="420624" rtl="0" algn="l">
              <a:spcBef>
                <a:spcPts val="555"/>
              </a:spcBef>
              <a:spcAft>
                <a:spcPts val="0"/>
              </a:spcAft>
              <a:buSzPct val="80000"/>
              <a:buChar char="⦿"/>
            </a:pPr>
            <a:r>
              <a:rPr lang="en-CA"/>
              <a:t>Supplies flexors of hip and extensors of knee</a:t>
            </a:r>
            <a:endParaRPr/>
          </a:p>
          <a:p>
            <a:pPr indent="-384047" lvl="0" marL="420624" rtl="0" algn="l">
              <a:spcBef>
                <a:spcPts val="555"/>
              </a:spcBef>
              <a:spcAft>
                <a:spcPts val="0"/>
              </a:spcAft>
              <a:buSzPct val="80000"/>
              <a:buChar char="⦿"/>
            </a:pPr>
            <a:r>
              <a:rPr lang="en-CA"/>
              <a:t>Also supplies skin over anterior and medial thigh and medial leg and foot</a:t>
            </a:r>
            <a:endParaRPr/>
          </a:p>
          <a:p>
            <a:pPr indent="-243078" lvl="0" marL="420624" rtl="0" algn="l">
              <a:spcBef>
                <a:spcPts val="555"/>
              </a:spcBef>
              <a:spcAft>
                <a:spcPts val="0"/>
              </a:spcAft>
              <a:buSzPct val="80000"/>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14"/>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Obturator Nerve</a:t>
            </a:r>
            <a:endParaRPr/>
          </a:p>
        </p:txBody>
      </p:sp>
      <p:sp>
        <p:nvSpPr>
          <p:cNvPr id="181" name="Google Shape;181;p14"/>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rmAutofit/>
          </a:bodyPr>
          <a:lstStyle/>
          <a:p>
            <a:pPr indent="-384047" lvl="0" marL="420624" rtl="0" algn="l">
              <a:spcBef>
                <a:spcPts val="0"/>
              </a:spcBef>
              <a:spcAft>
                <a:spcPts val="0"/>
              </a:spcAft>
              <a:buSzPts val="2400"/>
              <a:buChar char="⦿"/>
            </a:pPr>
            <a:r>
              <a:rPr lang="en-CA"/>
              <a:t>L2,3,4 = SAME AS FEMORAL</a:t>
            </a:r>
            <a:endParaRPr/>
          </a:p>
          <a:p>
            <a:pPr indent="-384047" lvl="0" marL="420624" rtl="0" algn="l">
              <a:spcBef>
                <a:spcPts val="600"/>
              </a:spcBef>
              <a:spcAft>
                <a:spcPts val="0"/>
              </a:spcAft>
              <a:buSzPts val="2400"/>
              <a:buChar char="⦿"/>
            </a:pPr>
            <a:r>
              <a:rPr lang="en-CA"/>
              <a:t>Emerges from medial border of psoas major and passes into lesser pelvis</a:t>
            </a:r>
            <a:endParaRPr/>
          </a:p>
          <a:p>
            <a:pPr indent="-384047" lvl="0" marL="420624" rtl="0" algn="l">
              <a:spcBef>
                <a:spcPts val="600"/>
              </a:spcBef>
              <a:spcAft>
                <a:spcPts val="0"/>
              </a:spcAft>
              <a:buSzPts val="2400"/>
              <a:buChar char="⦿"/>
            </a:pPr>
            <a:r>
              <a:rPr lang="en-CA"/>
              <a:t>Passes through the obturator foramen to supply adductor muscles and skin over medial thigh</a:t>
            </a:r>
            <a:endParaRPr/>
          </a:p>
          <a:p>
            <a:pPr indent="-384047" lvl="0" marL="420624" rtl="0" algn="l">
              <a:spcBef>
                <a:spcPts val="600"/>
              </a:spcBef>
              <a:spcAft>
                <a:spcPts val="0"/>
              </a:spcAft>
              <a:buSzPts val="2400"/>
              <a:buChar char="⦿"/>
            </a:pPr>
            <a:r>
              <a:rPr lang="en-CA"/>
              <a:t>No pelvic structures are supplied by the obturator nerve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15"/>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Lumbosacral Trunk</a:t>
            </a:r>
            <a:endParaRPr/>
          </a:p>
        </p:txBody>
      </p:sp>
      <p:sp>
        <p:nvSpPr>
          <p:cNvPr id="187" name="Google Shape;187;p15"/>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rmAutofit/>
          </a:bodyPr>
          <a:lstStyle/>
          <a:p>
            <a:pPr indent="-384047" lvl="0" marL="420624" rtl="0" algn="l">
              <a:spcBef>
                <a:spcPts val="0"/>
              </a:spcBef>
              <a:spcAft>
                <a:spcPts val="0"/>
              </a:spcAft>
              <a:buSzPts val="2400"/>
              <a:buChar char="⦿"/>
            </a:pPr>
            <a:r>
              <a:rPr lang="en-CA"/>
              <a:t>L4 &amp;L5</a:t>
            </a:r>
            <a:endParaRPr/>
          </a:p>
          <a:p>
            <a:pPr indent="-384047" lvl="0" marL="420624" rtl="0" algn="l">
              <a:spcBef>
                <a:spcPts val="600"/>
              </a:spcBef>
              <a:spcAft>
                <a:spcPts val="0"/>
              </a:spcAft>
              <a:buSzPts val="2400"/>
              <a:buChar char="⦿"/>
            </a:pPr>
            <a:r>
              <a:rPr lang="en-CA"/>
              <a:t>Passes over the wing of the sacrum and descends into the pelvis</a:t>
            </a:r>
            <a:endParaRPr/>
          </a:p>
          <a:p>
            <a:pPr indent="-384047" lvl="0" marL="420624" rtl="0" algn="l">
              <a:spcBef>
                <a:spcPts val="600"/>
              </a:spcBef>
              <a:spcAft>
                <a:spcPts val="0"/>
              </a:spcAft>
              <a:buSzPts val="2400"/>
              <a:buChar char="⦿"/>
            </a:pPr>
            <a:r>
              <a:rPr lang="en-CA"/>
              <a:t>Here it helps form the sacral plexus with S1-S4</a:t>
            </a:r>
            <a:endParaRPr/>
          </a:p>
          <a:p>
            <a:pPr indent="-231647" lvl="0" marL="420624" rtl="0" algn="l">
              <a:spcBef>
                <a:spcPts val="600"/>
              </a:spcBef>
              <a:spcAft>
                <a:spcPts val="0"/>
              </a:spcAft>
              <a:buSzPts val="2400"/>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16"/>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Sacral Plexus</a:t>
            </a:r>
            <a:endParaRPr/>
          </a:p>
        </p:txBody>
      </p:sp>
      <p:sp>
        <p:nvSpPr>
          <p:cNvPr id="193" name="Google Shape;193;p16"/>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rmAutofit/>
          </a:bodyPr>
          <a:lstStyle/>
          <a:p>
            <a:pPr indent="-384047" lvl="0" marL="420624" rtl="0" algn="l">
              <a:spcBef>
                <a:spcPts val="0"/>
              </a:spcBef>
              <a:spcAft>
                <a:spcPts val="0"/>
              </a:spcAft>
              <a:buSzPts val="2400"/>
              <a:buChar char="⦿"/>
            </a:pPr>
            <a:r>
              <a:rPr lang="en-CA"/>
              <a:t>Roots (anterior rami) of L4, L5 and S1 – S4 form the sacral plexus</a:t>
            </a:r>
            <a:endParaRPr/>
          </a:p>
          <a:p>
            <a:pPr indent="-384047" lvl="0" marL="420624" rtl="0" algn="l">
              <a:spcBef>
                <a:spcPts val="600"/>
              </a:spcBef>
              <a:spcAft>
                <a:spcPts val="0"/>
              </a:spcAft>
              <a:buSzPts val="2400"/>
              <a:buChar char="⦿"/>
            </a:pPr>
            <a:r>
              <a:rPr lang="en-CA"/>
              <a:t>This is found just anterior to the sacrum (anterior to piriformis muscle)</a:t>
            </a:r>
            <a:endParaRPr/>
          </a:p>
          <a:p>
            <a:pPr indent="-384047" lvl="0" marL="420624" rtl="0" algn="l">
              <a:spcBef>
                <a:spcPts val="600"/>
              </a:spcBef>
              <a:spcAft>
                <a:spcPts val="0"/>
              </a:spcAft>
              <a:buSzPts val="2400"/>
              <a:buChar char="⦿"/>
            </a:pPr>
            <a:r>
              <a:rPr lang="en-CA"/>
              <a:t>The sacral plexus supplies the buttocks, perineum and lower limbs</a:t>
            </a:r>
            <a:endParaRPr/>
          </a:p>
          <a:p>
            <a:pPr indent="-384047" lvl="0" marL="420624" rtl="0" algn="l">
              <a:spcBef>
                <a:spcPts val="600"/>
              </a:spcBef>
              <a:spcAft>
                <a:spcPts val="0"/>
              </a:spcAft>
              <a:buSzPts val="2400"/>
              <a:buChar char="⦿"/>
            </a:pPr>
            <a:r>
              <a:rPr lang="en-CA"/>
              <a:t>The sciatic nerve is a branch of the sacral plexus</a:t>
            </a:r>
            <a:endParaRPr/>
          </a:p>
          <a:p>
            <a:pPr indent="-231647" lvl="0" marL="420624" rtl="0" algn="l">
              <a:spcBef>
                <a:spcPts val="600"/>
              </a:spcBef>
              <a:spcAft>
                <a:spcPts val="0"/>
              </a:spcAft>
              <a:buSzPts val="2400"/>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17"/>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Sciatic nerve</a:t>
            </a:r>
            <a:endParaRPr/>
          </a:p>
        </p:txBody>
      </p:sp>
      <p:sp>
        <p:nvSpPr>
          <p:cNvPr id="199" name="Google Shape;199;p17"/>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rmAutofit/>
          </a:bodyPr>
          <a:lstStyle/>
          <a:p>
            <a:pPr indent="-384047" lvl="0" marL="420624" rtl="0" algn="l">
              <a:spcBef>
                <a:spcPts val="0"/>
              </a:spcBef>
              <a:spcAft>
                <a:spcPts val="0"/>
              </a:spcAft>
              <a:buSzPts val="2400"/>
              <a:buChar char="⦿"/>
            </a:pPr>
            <a:r>
              <a:rPr lang="en-CA"/>
              <a:t>Longest nerve in the body</a:t>
            </a:r>
            <a:endParaRPr/>
          </a:p>
          <a:p>
            <a:pPr indent="-384047" lvl="0" marL="420624" rtl="0" algn="l">
              <a:spcBef>
                <a:spcPts val="600"/>
              </a:spcBef>
              <a:spcAft>
                <a:spcPts val="0"/>
              </a:spcAft>
              <a:buSzPts val="2400"/>
              <a:buChar char="⦿"/>
            </a:pPr>
            <a:r>
              <a:rPr lang="en-CA"/>
              <a:t>L4, L5, S1 – S3 nerve roots</a:t>
            </a:r>
            <a:endParaRPr/>
          </a:p>
          <a:p>
            <a:pPr indent="-384047" lvl="0" marL="420624" rtl="0" algn="l">
              <a:spcBef>
                <a:spcPts val="600"/>
              </a:spcBef>
              <a:spcAft>
                <a:spcPts val="0"/>
              </a:spcAft>
              <a:buSzPts val="2400"/>
              <a:buChar char="⦿"/>
            </a:pPr>
            <a:r>
              <a:rPr lang="en-CA"/>
              <a:t>Typically passes through the greater sciatic foramen inferior to piriformis</a:t>
            </a:r>
            <a:endParaRPr/>
          </a:p>
          <a:p>
            <a:pPr indent="-384047" lvl="0" marL="420624" rtl="0" algn="l">
              <a:spcBef>
                <a:spcPts val="600"/>
              </a:spcBef>
              <a:spcAft>
                <a:spcPts val="0"/>
              </a:spcAft>
              <a:buSzPts val="2400"/>
              <a:buChar char="⦿"/>
            </a:pPr>
            <a:r>
              <a:rPr lang="en-CA"/>
              <a:t>Then descends along the posterior thigh to supply the back of the lower limb</a:t>
            </a:r>
            <a:endParaRPr/>
          </a:p>
          <a:p>
            <a:pPr indent="-231647" lvl="0" marL="420624" rtl="0" algn="l">
              <a:spcBef>
                <a:spcPts val="600"/>
              </a:spcBef>
              <a:spcAft>
                <a:spcPts val="0"/>
              </a:spcAft>
              <a:buSzPts val="2400"/>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18"/>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Pudendal Nerve</a:t>
            </a:r>
            <a:endParaRPr/>
          </a:p>
        </p:txBody>
      </p:sp>
      <p:sp>
        <p:nvSpPr>
          <p:cNvPr id="205" name="Google Shape;205;p18"/>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rmAutofit/>
          </a:bodyPr>
          <a:lstStyle/>
          <a:p>
            <a:pPr indent="-384047" lvl="0" marL="420624" rtl="0" algn="l">
              <a:spcBef>
                <a:spcPts val="0"/>
              </a:spcBef>
              <a:spcAft>
                <a:spcPts val="0"/>
              </a:spcAft>
              <a:buSzPts val="2400"/>
              <a:buChar char="⦿"/>
            </a:pPr>
            <a:r>
              <a:rPr lang="en-CA"/>
              <a:t>This is the main nerve of the perineum</a:t>
            </a:r>
            <a:endParaRPr/>
          </a:p>
          <a:p>
            <a:pPr indent="-384047" lvl="0" marL="420624" rtl="0" algn="l">
              <a:spcBef>
                <a:spcPts val="600"/>
              </a:spcBef>
              <a:spcAft>
                <a:spcPts val="0"/>
              </a:spcAft>
              <a:buSzPts val="2400"/>
              <a:buChar char="⦿"/>
            </a:pPr>
            <a:r>
              <a:rPr lang="en-CA"/>
              <a:t>It conveys most of the sensory information from the external genitals</a:t>
            </a:r>
            <a:endParaRPr/>
          </a:p>
          <a:p>
            <a:pPr indent="-384047" lvl="0" marL="420624" rtl="0" algn="l">
              <a:spcBef>
                <a:spcPts val="600"/>
              </a:spcBef>
              <a:spcAft>
                <a:spcPts val="0"/>
              </a:spcAft>
              <a:buSzPts val="2400"/>
              <a:buChar char="⦿"/>
            </a:pPr>
            <a:r>
              <a:rPr lang="en-CA"/>
              <a:t>S2-S4 roots</a:t>
            </a:r>
            <a:endParaRPr/>
          </a:p>
          <a:p>
            <a:pPr indent="-384047" lvl="0" marL="420624" rtl="0" algn="l">
              <a:spcBef>
                <a:spcPts val="600"/>
              </a:spcBef>
              <a:spcAft>
                <a:spcPts val="0"/>
              </a:spcAft>
              <a:buSzPts val="2400"/>
              <a:buChar char="⦿"/>
            </a:pPr>
            <a:r>
              <a:rPr lang="en-CA"/>
              <a:t>Leaves the pelvis through the greater sciatic foramen, hooks around the ischial spine and re-enters the pelvis through the lesser sciatic foramen</a:t>
            </a:r>
            <a:endParaRPr/>
          </a:p>
          <a:p>
            <a:pPr indent="-231647" lvl="0" marL="420624" rtl="0" algn="l">
              <a:spcBef>
                <a:spcPts val="600"/>
              </a:spcBef>
              <a:spcAft>
                <a:spcPts val="0"/>
              </a:spcAft>
              <a:buSzPts val="2400"/>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19"/>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Superior Gluteal Nerve</a:t>
            </a:r>
            <a:endParaRPr/>
          </a:p>
        </p:txBody>
      </p:sp>
      <p:sp>
        <p:nvSpPr>
          <p:cNvPr id="211" name="Google Shape;211;p19"/>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rmAutofit/>
          </a:bodyPr>
          <a:lstStyle/>
          <a:p>
            <a:pPr indent="-384047" lvl="0" marL="420624" rtl="0" algn="l">
              <a:spcBef>
                <a:spcPts val="0"/>
              </a:spcBef>
              <a:spcAft>
                <a:spcPts val="0"/>
              </a:spcAft>
              <a:buSzPts val="2400"/>
              <a:buChar char="⦿"/>
            </a:pPr>
            <a:r>
              <a:rPr lang="en-CA"/>
              <a:t>L4-S1 ROOTS</a:t>
            </a:r>
            <a:endParaRPr/>
          </a:p>
          <a:p>
            <a:pPr indent="-384047" lvl="0" marL="420624" rtl="0" algn="l">
              <a:spcBef>
                <a:spcPts val="600"/>
              </a:spcBef>
              <a:spcAft>
                <a:spcPts val="0"/>
              </a:spcAft>
              <a:buSzPts val="2400"/>
              <a:buChar char="⦿"/>
            </a:pPr>
            <a:r>
              <a:rPr lang="en-CA"/>
              <a:t>Leaves pelvis through greater sciatic foramen (superior to piriformis)</a:t>
            </a:r>
            <a:endParaRPr/>
          </a:p>
          <a:p>
            <a:pPr indent="-384047" lvl="0" marL="420624" rtl="0" algn="l">
              <a:spcBef>
                <a:spcPts val="600"/>
              </a:spcBef>
              <a:spcAft>
                <a:spcPts val="0"/>
              </a:spcAft>
              <a:buSzPts val="2400"/>
              <a:buChar char="⦿"/>
            </a:pPr>
            <a:r>
              <a:rPr lang="en-CA"/>
              <a:t>Supplies gluteus medius, minimus and TFL</a:t>
            </a:r>
            <a:endParaRPr/>
          </a:p>
          <a:p>
            <a:pPr indent="-231647" lvl="0" marL="420624" rtl="0" algn="l">
              <a:spcBef>
                <a:spcPts val="600"/>
              </a:spcBef>
              <a:spcAft>
                <a:spcPts val="0"/>
              </a:spcAft>
              <a:buSzPts val="2400"/>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0"/>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Inferior Gluteal Nerve</a:t>
            </a:r>
            <a:endParaRPr/>
          </a:p>
        </p:txBody>
      </p:sp>
      <p:sp>
        <p:nvSpPr>
          <p:cNvPr id="217" name="Google Shape;217;p20"/>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rmAutofit/>
          </a:bodyPr>
          <a:lstStyle/>
          <a:p>
            <a:pPr indent="-384047" lvl="0" marL="420624" rtl="0" algn="l">
              <a:spcBef>
                <a:spcPts val="0"/>
              </a:spcBef>
              <a:spcAft>
                <a:spcPts val="0"/>
              </a:spcAft>
              <a:buSzPts val="2400"/>
              <a:buChar char="⦿"/>
            </a:pPr>
            <a:r>
              <a:rPr lang="en-CA"/>
              <a:t>L5-S2 ROOTS</a:t>
            </a:r>
            <a:endParaRPr/>
          </a:p>
          <a:p>
            <a:pPr indent="-384047" lvl="0" marL="420624" rtl="0" algn="l">
              <a:spcBef>
                <a:spcPts val="600"/>
              </a:spcBef>
              <a:spcAft>
                <a:spcPts val="0"/>
              </a:spcAft>
              <a:buSzPts val="2400"/>
              <a:buChar char="⦿"/>
            </a:pPr>
            <a:r>
              <a:rPr lang="en-CA"/>
              <a:t>Leaves pelvis through the greater sciatic foramen (inferior to piriformis)</a:t>
            </a:r>
            <a:endParaRPr/>
          </a:p>
          <a:p>
            <a:pPr indent="-384047" lvl="0" marL="420624" rtl="0" algn="l">
              <a:spcBef>
                <a:spcPts val="600"/>
              </a:spcBef>
              <a:spcAft>
                <a:spcPts val="0"/>
              </a:spcAft>
              <a:buSzPts val="2400"/>
              <a:buChar char="⦿"/>
            </a:pPr>
            <a:r>
              <a:rPr lang="en-CA"/>
              <a:t>Lies superficial to sciatic nerve and then supplies gluteus maximus</a:t>
            </a:r>
            <a:endParaRPr/>
          </a:p>
          <a:p>
            <a:pPr indent="-231647" lvl="0" marL="420624" rtl="0" algn="l">
              <a:spcBef>
                <a:spcPts val="600"/>
              </a:spcBef>
              <a:spcAft>
                <a:spcPts val="0"/>
              </a:spcAft>
              <a:buSzPts val="2400"/>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g119c9504b1e_0_0"/>
          <p:cNvSpPr txBox="1"/>
          <p:nvPr>
            <p:ph type="title"/>
          </p:nvPr>
        </p:nvSpPr>
        <p:spPr>
          <a:xfrm>
            <a:off x="457200" y="274638"/>
            <a:ext cx="7467600" cy="1143000"/>
          </a:xfrm>
          <a:prstGeom prst="rect">
            <a:avLst/>
          </a:prstGeom>
        </p:spPr>
        <p:txBody>
          <a:bodyPr anchorCtr="0" anchor="ctr" bIns="45700" lIns="45700" spcFirstLastPara="1" rIns="45700" wrap="square" tIns="45700">
            <a:normAutofit/>
          </a:bodyPr>
          <a:lstStyle/>
          <a:p>
            <a:pPr indent="0" lvl="0" marL="0" rtl="0" algn="l">
              <a:spcBef>
                <a:spcPts val="0"/>
              </a:spcBef>
              <a:spcAft>
                <a:spcPts val="0"/>
              </a:spcAft>
              <a:buNone/>
            </a:pPr>
            <a:r>
              <a:rPr lang="en-CA"/>
              <a:t>Videos </a:t>
            </a:r>
            <a:endParaRPr/>
          </a:p>
        </p:txBody>
      </p:sp>
      <p:sp>
        <p:nvSpPr>
          <p:cNvPr id="224" name="Google Shape;224;g119c9504b1e_0_0"/>
          <p:cNvSpPr txBox="1"/>
          <p:nvPr>
            <p:ph idx="1" type="body"/>
          </p:nvPr>
        </p:nvSpPr>
        <p:spPr>
          <a:xfrm>
            <a:off x="457200" y="1600200"/>
            <a:ext cx="7467600" cy="45261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lang="en-CA"/>
              <a:t>Lumbar Plexus</a:t>
            </a:r>
            <a:endParaRPr/>
          </a:p>
          <a:p>
            <a:pPr indent="0" lvl="0" marL="0" rtl="0" algn="l">
              <a:spcBef>
                <a:spcPts val="360"/>
              </a:spcBef>
              <a:spcAft>
                <a:spcPts val="0"/>
              </a:spcAft>
              <a:buNone/>
            </a:pPr>
            <a:r>
              <a:rPr lang="en-CA" u="sng">
                <a:solidFill>
                  <a:schemeClr val="hlink"/>
                </a:solidFill>
                <a:hlinkClick r:id="rId3"/>
              </a:rPr>
              <a:t>https://www.youtube.com/watch?v=UmIDCHd0Ai4</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CA"/>
              <a:t>Sacral Plexus</a:t>
            </a:r>
            <a:endParaRPr/>
          </a:p>
          <a:p>
            <a:pPr indent="0" lvl="0" marL="0" rtl="0" algn="l">
              <a:spcBef>
                <a:spcPts val="360"/>
              </a:spcBef>
              <a:spcAft>
                <a:spcPts val="0"/>
              </a:spcAft>
              <a:buNone/>
            </a:pPr>
            <a:r>
              <a:rPr lang="en-CA" u="sng">
                <a:solidFill>
                  <a:schemeClr val="hlink"/>
                </a:solidFill>
                <a:hlinkClick r:id="rId4"/>
              </a:rPr>
              <a:t>https://www.youtube.com/watch?v=DZ0IL1tHNxo</a:t>
            </a:r>
            <a:r>
              <a:rPr lang="en-CA"/>
              <a:t>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21"/>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Nerves of the thigh</a:t>
            </a:r>
            <a:endParaRPr/>
          </a:p>
        </p:txBody>
      </p:sp>
      <p:sp>
        <p:nvSpPr>
          <p:cNvPr id="230" name="Google Shape;230;p21"/>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rmAutofit/>
          </a:bodyPr>
          <a:lstStyle/>
          <a:p>
            <a:pPr indent="-384047" lvl="0" marL="420624" rtl="0" algn="l">
              <a:spcBef>
                <a:spcPts val="0"/>
              </a:spcBef>
              <a:spcAft>
                <a:spcPts val="0"/>
              </a:spcAft>
              <a:buSzPts val="2400"/>
              <a:buChar char="⦿"/>
            </a:pPr>
            <a:r>
              <a:rPr lang="en-CA"/>
              <a:t>Femoral nerve, Superior gluteal</a:t>
            </a:r>
            <a:endParaRPr/>
          </a:p>
          <a:p>
            <a:pPr indent="-384047" lvl="0" marL="420624" rtl="0" algn="l">
              <a:spcBef>
                <a:spcPts val="600"/>
              </a:spcBef>
              <a:spcAft>
                <a:spcPts val="0"/>
              </a:spcAft>
              <a:buSzPts val="2400"/>
              <a:buChar char="⦿"/>
            </a:pPr>
            <a:r>
              <a:rPr lang="en-CA"/>
              <a:t>Deep Gluteal Nerves – inferior gluteal &amp; superior gluteal, Sciatic nerve</a:t>
            </a:r>
            <a:endParaRPr/>
          </a:p>
          <a:p>
            <a:pPr indent="-231647" lvl="0" marL="420624" rtl="0" algn="l">
              <a:spcBef>
                <a:spcPts val="600"/>
              </a:spcBef>
              <a:spcAft>
                <a:spcPts val="0"/>
              </a:spcAft>
              <a:buSzPts val="2400"/>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22"/>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Nerves of the thigh</a:t>
            </a:r>
            <a:endParaRPr/>
          </a:p>
        </p:txBody>
      </p:sp>
      <p:sp>
        <p:nvSpPr>
          <p:cNvPr id="236" name="Google Shape;236;p22"/>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rmAutofit fontScale="77500" lnSpcReduction="20000"/>
          </a:bodyPr>
          <a:lstStyle/>
          <a:p>
            <a:pPr indent="-384047" lvl="0" marL="420624" rtl="0" algn="l">
              <a:spcBef>
                <a:spcPts val="0"/>
              </a:spcBef>
              <a:spcAft>
                <a:spcPts val="0"/>
              </a:spcAft>
              <a:buSzPct val="80000"/>
              <a:buChar char="⦿"/>
            </a:pPr>
            <a:r>
              <a:rPr b="1" lang="en-CA" u="sng"/>
              <a:t>FEMORAL NERVE</a:t>
            </a:r>
            <a:endParaRPr/>
          </a:p>
          <a:p>
            <a:pPr indent="-384047" lvl="0" marL="420624" rtl="0" algn="l">
              <a:spcBef>
                <a:spcPts val="465"/>
              </a:spcBef>
              <a:spcAft>
                <a:spcPts val="0"/>
              </a:spcAft>
              <a:buSzPct val="80000"/>
              <a:buChar char="⦿"/>
            </a:pPr>
            <a:r>
              <a:rPr lang="en-CA"/>
              <a:t>The terminal branch of the femoral nerve is the saphenous nerve</a:t>
            </a:r>
            <a:endParaRPr/>
          </a:p>
          <a:p>
            <a:pPr indent="-384047" lvl="0" marL="420624" rtl="0" algn="l">
              <a:spcBef>
                <a:spcPts val="465"/>
              </a:spcBef>
              <a:spcAft>
                <a:spcPts val="0"/>
              </a:spcAft>
              <a:buSzPct val="80000"/>
              <a:buChar char="⦿"/>
            </a:pPr>
            <a:r>
              <a:rPr lang="en-CA"/>
              <a:t>The saphenous nerve travels with the femoral vessels through the adductor canal</a:t>
            </a:r>
            <a:endParaRPr/>
          </a:p>
          <a:p>
            <a:pPr indent="-384047" lvl="0" marL="420624" rtl="0" algn="l">
              <a:spcBef>
                <a:spcPts val="465"/>
              </a:spcBef>
              <a:spcAft>
                <a:spcPts val="0"/>
              </a:spcAft>
              <a:buSzPct val="80000"/>
              <a:buChar char="⦿"/>
            </a:pPr>
            <a:r>
              <a:rPr lang="en-CA"/>
              <a:t>It emerges between sartorius and gracilis at the level of the adductor hiatus</a:t>
            </a:r>
            <a:endParaRPr/>
          </a:p>
          <a:p>
            <a:pPr indent="-384047" lvl="0" marL="420624" rtl="0" algn="l">
              <a:spcBef>
                <a:spcPts val="465"/>
              </a:spcBef>
              <a:spcAft>
                <a:spcPts val="0"/>
              </a:spcAft>
              <a:buSzPct val="80000"/>
              <a:buChar char="⦿"/>
            </a:pPr>
            <a:r>
              <a:rPr lang="en-CA"/>
              <a:t>Supplies the skin on anteromedial knee, leg and foot</a:t>
            </a:r>
            <a:endParaRPr/>
          </a:p>
          <a:p>
            <a:pPr indent="-384047" lvl="0" marL="420624" rtl="0" algn="l">
              <a:spcBef>
                <a:spcPts val="465"/>
              </a:spcBef>
              <a:spcAft>
                <a:spcPts val="0"/>
              </a:spcAft>
              <a:buSzPct val="80000"/>
              <a:buChar char="⦿"/>
            </a:pPr>
            <a:r>
              <a:rPr lang="en-CA"/>
              <a:t> </a:t>
            </a:r>
            <a:endParaRPr/>
          </a:p>
          <a:p>
            <a:pPr indent="-384047" lvl="0" marL="420624" rtl="0" algn="l">
              <a:spcBef>
                <a:spcPts val="465"/>
              </a:spcBef>
              <a:spcAft>
                <a:spcPts val="0"/>
              </a:spcAft>
              <a:buSzPct val="80000"/>
              <a:buChar char="⦿"/>
            </a:pPr>
            <a:r>
              <a:rPr b="1" lang="en-CA" u="sng"/>
              <a:t>SUPERFICIAL GLUTEAL NERVES</a:t>
            </a:r>
            <a:endParaRPr/>
          </a:p>
          <a:p>
            <a:pPr indent="-384047" lvl="0" marL="420624" rtl="0" algn="l">
              <a:spcBef>
                <a:spcPts val="465"/>
              </a:spcBef>
              <a:spcAft>
                <a:spcPts val="0"/>
              </a:spcAft>
              <a:buSzPct val="80000"/>
              <a:buChar char="⦿"/>
            </a:pPr>
            <a:r>
              <a:rPr lang="en-CA"/>
              <a:t>Also referred to as the clunial nerves</a:t>
            </a:r>
            <a:endParaRPr/>
          </a:p>
          <a:p>
            <a:pPr indent="-384047" lvl="0" marL="420624" rtl="0" algn="l">
              <a:spcBef>
                <a:spcPts val="465"/>
              </a:spcBef>
              <a:spcAft>
                <a:spcPts val="0"/>
              </a:spcAft>
              <a:buSzPct val="80000"/>
              <a:buChar char="⦿"/>
            </a:pPr>
            <a:r>
              <a:rPr lang="en-CA"/>
              <a:t>These innervate the skin over the gluteal region</a:t>
            </a:r>
            <a:endParaRPr/>
          </a:p>
          <a:p>
            <a:pPr indent="-265937" lvl="0" marL="420624" rtl="0" algn="l">
              <a:spcBef>
                <a:spcPts val="465"/>
              </a:spcBef>
              <a:spcAft>
                <a:spcPts val="0"/>
              </a:spcAft>
              <a:buSzPct val="80000"/>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23"/>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Cont..</a:t>
            </a:r>
            <a:endParaRPr/>
          </a:p>
        </p:txBody>
      </p:sp>
      <p:sp>
        <p:nvSpPr>
          <p:cNvPr id="242" name="Google Shape;242;p23"/>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rmAutofit fontScale="70000" lnSpcReduction="20000"/>
          </a:bodyPr>
          <a:lstStyle/>
          <a:p>
            <a:pPr indent="-384047" lvl="0" marL="420624" rtl="0" algn="l">
              <a:spcBef>
                <a:spcPts val="0"/>
              </a:spcBef>
              <a:spcAft>
                <a:spcPts val="0"/>
              </a:spcAft>
              <a:buSzPct val="80000"/>
              <a:buChar char="⦿"/>
            </a:pPr>
            <a:r>
              <a:rPr b="1" lang="en-CA" u="sng"/>
              <a:t>DEEP GLUTEAL NERVES</a:t>
            </a:r>
            <a:endParaRPr/>
          </a:p>
          <a:p>
            <a:pPr indent="-384047" lvl="0" marL="420624" rtl="0" algn="l">
              <a:spcBef>
                <a:spcPts val="420"/>
              </a:spcBef>
              <a:spcAft>
                <a:spcPts val="0"/>
              </a:spcAft>
              <a:buSzPct val="80000"/>
              <a:buChar char="⦿"/>
            </a:pPr>
            <a:r>
              <a:rPr lang="en-CA"/>
              <a:t>The superior gluteal nerve runs laterally between gluteus medius and minimus</a:t>
            </a:r>
            <a:endParaRPr/>
          </a:p>
          <a:p>
            <a:pPr indent="-384047" lvl="0" marL="420624" rtl="0" algn="l">
              <a:spcBef>
                <a:spcPts val="420"/>
              </a:spcBef>
              <a:spcAft>
                <a:spcPts val="0"/>
              </a:spcAft>
              <a:buSzPct val="80000"/>
              <a:buChar char="⦿"/>
            </a:pPr>
            <a:r>
              <a:rPr lang="en-CA"/>
              <a:t>The inferior gluteal nerve runs on the deep surface of the gluteus maximus</a:t>
            </a:r>
            <a:endParaRPr/>
          </a:p>
          <a:p>
            <a:pPr indent="-384047" lvl="0" marL="420624" rtl="0" algn="l">
              <a:spcBef>
                <a:spcPts val="420"/>
              </a:spcBef>
              <a:spcAft>
                <a:spcPts val="0"/>
              </a:spcAft>
              <a:buSzPct val="80000"/>
              <a:buChar char="⦿"/>
            </a:pPr>
            <a:r>
              <a:rPr lang="en-CA"/>
              <a:t>Sciatic nerve rests on the ischium and then passes posterior to obturator internus, quadrates femoris and adductor magnus</a:t>
            </a:r>
            <a:endParaRPr/>
          </a:p>
          <a:p>
            <a:pPr indent="-384047" lvl="0" marL="420624" rtl="0" algn="l">
              <a:spcBef>
                <a:spcPts val="420"/>
              </a:spcBef>
              <a:spcAft>
                <a:spcPts val="0"/>
              </a:spcAft>
              <a:buSzPct val="80000"/>
              <a:buChar char="⦿"/>
            </a:pPr>
            <a:r>
              <a:rPr lang="en-CA"/>
              <a:t>The sciatic nerve supplies posterior thigh muscles, all leg and foot muscles and skin of most of the leg and foot</a:t>
            </a:r>
            <a:endParaRPr/>
          </a:p>
          <a:p>
            <a:pPr indent="-384047" lvl="0" marL="420624" rtl="0" algn="l">
              <a:spcBef>
                <a:spcPts val="420"/>
              </a:spcBef>
              <a:spcAft>
                <a:spcPts val="0"/>
              </a:spcAft>
              <a:buSzPct val="80000"/>
              <a:buChar char="⦿"/>
            </a:pPr>
            <a:r>
              <a:rPr lang="en-CA"/>
              <a:t>Also supplies joints of the lower limb (Hilton’s law)</a:t>
            </a:r>
            <a:endParaRPr/>
          </a:p>
          <a:p>
            <a:pPr indent="-384047" lvl="0" marL="420624" rtl="0" algn="l">
              <a:spcBef>
                <a:spcPts val="420"/>
              </a:spcBef>
              <a:spcAft>
                <a:spcPts val="0"/>
              </a:spcAft>
              <a:buSzPct val="80000"/>
              <a:buChar char="⦿"/>
            </a:pPr>
            <a:r>
              <a:rPr lang="en-CA"/>
              <a:t>The sciatic nerve actually divides into a tibial branch and a como fibular branch</a:t>
            </a:r>
            <a:endParaRPr/>
          </a:p>
          <a:p>
            <a:pPr indent="-384047" lvl="0" marL="420624" rtl="0" algn="l">
              <a:spcBef>
                <a:spcPts val="420"/>
              </a:spcBef>
              <a:spcAft>
                <a:spcPts val="0"/>
              </a:spcAft>
              <a:buSzPct val="80000"/>
              <a:buChar char="⦿"/>
            </a:pPr>
            <a:r>
              <a:rPr lang="en-CA"/>
              <a:t>These usually separate about halfway down the thigh</a:t>
            </a:r>
            <a:endParaRPr/>
          </a:p>
          <a:p>
            <a:pPr indent="-277368" lvl="0" marL="420624" rtl="0" algn="l">
              <a:spcBef>
                <a:spcPts val="420"/>
              </a:spcBef>
              <a:spcAft>
                <a:spcPts val="0"/>
              </a:spcAft>
              <a:buSzPct val="80000"/>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24"/>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Nerves of the Leg</a:t>
            </a:r>
            <a:endParaRPr/>
          </a:p>
        </p:txBody>
      </p:sp>
      <p:sp>
        <p:nvSpPr>
          <p:cNvPr id="248" name="Google Shape;248;p24"/>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rmAutofit fontScale="70000" lnSpcReduction="20000"/>
          </a:bodyPr>
          <a:lstStyle/>
          <a:p>
            <a:pPr indent="-384047" lvl="0" marL="420624" rtl="0" algn="l">
              <a:spcBef>
                <a:spcPts val="0"/>
              </a:spcBef>
              <a:spcAft>
                <a:spcPts val="0"/>
              </a:spcAft>
              <a:buSzPct val="80000"/>
              <a:buChar char="⦿"/>
            </a:pPr>
            <a:r>
              <a:rPr lang="en-CA"/>
              <a:t>Saphenous, Tibial, Common Fibular, Superficial Fibular, Deep Fibular</a:t>
            </a:r>
            <a:endParaRPr/>
          </a:p>
          <a:p>
            <a:pPr indent="-384047" lvl="0" marL="420624" rtl="0" algn="l">
              <a:spcBef>
                <a:spcPts val="420"/>
              </a:spcBef>
              <a:spcAft>
                <a:spcPts val="0"/>
              </a:spcAft>
              <a:buSzPct val="80000"/>
              <a:buChar char="⦿"/>
            </a:pPr>
            <a:r>
              <a:rPr b="1" lang="en-CA" u="sng"/>
              <a:t>SAPHENOUS</a:t>
            </a:r>
            <a:endParaRPr/>
          </a:p>
          <a:p>
            <a:pPr indent="-384047" lvl="0" marL="420624" rtl="0" algn="l">
              <a:spcBef>
                <a:spcPts val="420"/>
              </a:spcBef>
              <a:spcAft>
                <a:spcPts val="0"/>
              </a:spcAft>
              <a:buSzPct val="80000"/>
              <a:buChar char="⦿"/>
            </a:pPr>
            <a:r>
              <a:rPr lang="en-CA"/>
              <a:t>Terminal branch of the femoral nerve</a:t>
            </a:r>
            <a:endParaRPr/>
          </a:p>
          <a:p>
            <a:pPr indent="-384047" lvl="0" marL="420624" rtl="0" algn="l">
              <a:spcBef>
                <a:spcPts val="420"/>
              </a:spcBef>
              <a:spcAft>
                <a:spcPts val="0"/>
              </a:spcAft>
              <a:buSzPct val="80000"/>
              <a:buChar char="⦿"/>
            </a:pPr>
            <a:r>
              <a:rPr lang="en-CA"/>
              <a:t>This is a cutaneous nerve that supplies the anteromedial knee, leg, foot</a:t>
            </a:r>
            <a:endParaRPr/>
          </a:p>
          <a:p>
            <a:pPr indent="-384047" lvl="0" marL="420624" rtl="0" algn="l">
              <a:spcBef>
                <a:spcPts val="420"/>
              </a:spcBef>
              <a:spcAft>
                <a:spcPts val="0"/>
              </a:spcAft>
              <a:buSzPct val="80000"/>
              <a:buChar char="⦿"/>
            </a:pPr>
            <a:r>
              <a:rPr b="1" lang="en-CA" u="sng"/>
              <a:t>TIBIAL</a:t>
            </a:r>
            <a:endParaRPr/>
          </a:p>
          <a:p>
            <a:pPr indent="-384047" lvl="0" marL="420624" rtl="0" algn="l">
              <a:spcBef>
                <a:spcPts val="420"/>
              </a:spcBef>
              <a:spcAft>
                <a:spcPts val="0"/>
              </a:spcAft>
              <a:buSzPct val="80000"/>
              <a:buChar char="⦿"/>
            </a:pPr>
            <a:r>
              <a:rPr lang="en-CA"/>
              <a:t>A branch of the sciatic nerve</a:t>
            </a:r>
            <a:endParaRPr/>
          </a:p>
          <a:p>
            <a:pPr indent="-384047" lvl="0" marL="420624" rtl="0" algn="l">
              <a:spcBef>
                <a:spcPts val="420"/>
              </a:spcBef>
              <a:spcAft>
                <a:spcPts val="0"/>
              </a:spcAft>
              <a:buSzPct val="80000"/>
              <a:buChar char="⦿"/>
            </a:pPr>
            <a:r>
              <a:rPr lang="en-CA"/>
              <a:t>The tibial nerve is the medial and larger branch</a:t>
            </a:r>
            <a:endParaRPr/>
          </a:p>
          <a:p>
            <a:pPr indent="-384047" lvl="0" marL="420624" rtl="0" algn="l">
              <a:spcBef>
                <a:spcPts val="420"/>
              </a:spcBef>
              <a:spcAft>
                <a:spcPts val="0"/>
              </a:spcAft>
              <a:buSzPct val="80000"/>
              <a:buChar char="⦿"/>
            </a:pPr>
            <a:r>
              <a:rPr lang="en-CA"/>
              <a:t>It passes through the centre of the popliteal fossa</a:t>
            </a:r>
            <a:endParaRPr/>
          </a:p>
          <a:p>
            <a:pPr indent="-384047" lvl="0" marL="420624" rtl="0" algn="l">
              <a:spcBef>
                <a:spcPts val="420"/>
              </a:spcBef>
              <a:spcAft>
                <a:spcPts val="0"/>
              </a:spcAft>
              <a:buSzPct val="80000"/>
              <a:buChar char="⦿"/>
            </a:pPr>
            <a:r>
              <a:rPr lang="en-CA"/>
              <a:t>Supplies – soleus, gastrocs, plantaris, popliteus (superficial posterior compartment) and tibialis posterior, flexor digitorum longus, flexor hallucis longus (deep posterior compartment)</a:t>
            </a:r>
            <a:endParaRPr/>
          </a:p>
          <a:p>
            <a:pPr indent="-277368" lvl="0" marL="420624" rtl="0" algn="l">
              <a:spcBef>
                <a:spcPts val="420"/>
              </a:spcBef>
              <a:spcAft>
                <a:spcPts val="0"/>
              </a:spcAft>
              <a:buSzPct val="80000"/>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25"/>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Nerves of the legs</a:t>
            </a:r>
            <a:endParaRPr/>
          </a:p>
        </p:txBody>
      </p:sp>
      <p:sp>
        <p:nvSpPr>
          <p:cNvPr id="254" name="Google Shape;254;p25"/>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rmAutofit fontScale="70000" lnSpcReduction="20000"/>
          </a:bodyPr>
          <a:lstStyle/>
          <a:p>
            <a:pPr indent="-384047" lvl="0" marL="420624" rtl="0" algn="l">
              <a:spcBef>
                <a:spcPts val="0"/>
              </a:spcBef>
              <a:spcAft>
                <a:spcPts val="0"/>
              </a:spcAft>
              <a:buSzPct val="80000"/>
              <a:buChar char="⦿"/>
            </a:pPr>
            <a:r>
              <a:rPr b="1" lang="en-CA" sz="3200" u="sng"/>
              <a:t>COMMON FIBULAR</a:t>
            </a:r>
            <a:endParaRPr sz="2800"/>
          </a:p>
          <a:p>
            <a:pPr indent="-384047" lvl="0" marL="420624" rtl="0" algn="l">
              <a:spcBef>
                <a:spcPts val="448"/>
              </a:spcBef>
              <a:spcAft>
                <a:spcPts val="0"/>
              </a:spcAft>
              <a:buSzPct val="80000"/>
              <a:buChar char="⦿"/>
            </a:pPr>
            <a:r>
              <a:rPr lang="en-CA" sz="3200"/>
              <a:t>The lateral smaller branch of the sciatic nerve</a:t>
            </a:r>
            <a:endParaRPr sz="2800"/>
          </a:p>
          <a:p>
            <a:pPr indent="-384047" lvl="0" marL="420624" rtl="0" algn="l">
              <a:spcBef>
                <a:spcPts val="448"/>
              </a:spcBef>
              <a:spcAft>
                <a:spcPts val="0"/>
              </a:spcAft>
              <a:buSzPct val="80000"/>
              <a:buChar char="⦿"/>
            </a:pPr>
            <a:r>
              <a:rPr lang="en-CA" sz="3200"/>
              <a:t>Follows the medial border of biceps femoris</a:t>
            </a:r>
            <a:endParaRPr sz="2800"/>
          </a:p>
          <a:p>
            <a:pPr indent="-384047" lvl="0" marL="420624" rtl="0" algn="l">
              <a:spcBef>
                <a:spcPts val="448"/>
              </a:spcBef>
              <a:spcAft>
                <a:spcPts val="0"/>
              </a:spcAft>
              <a:buSzPct val="80000"/>
              <a:buChar char="⦿"/>
            </a:pPr>
            <a:r>
              <a:rPr lang="en-CA" sz="3200"/>
              <a:t>Winds around the neck of the fibula and divides into its terminal branches:</a:t>
            </a:r>
            <a:endParaRPr sz="2800"/>
          </a:p>
          <a:p>
            <a:pPr indent="-274320" lvl="1" marL="722376" rtl="0" algn="l">
              <a:spcBef>
                <a:spcPts val="392"/>
              </a:spcBef>
              <a:spcAft>
                <a:spcPts val="0"/>
              </a:spcAft>
              <a:buSzPct val="90000"/>
              <a:buChar char="⚫"/>
            </a:pPr>
            <a:r>
              <a:rPr lang="en-CA" sz="2800"/>
              <a:t>Superficial fibular nerve</a:t>
            </a:r>
            <a:endParaRPr sz="2400"/>
          </a:p>
          <a:p>
            <a:pPr indent="-274320" lvl="1" marL="722376" rtl="0" algn="l">
              <a:spcBef>
                <a:spcPts val="392"/>
              </a:spcBef>
              <a:spcAft>
                <a:spcPts val="0"/>
              </a:spcAft>
              <a:buSzPct val="90000"/>
              <a:buChar char="⚫"/>
            </a:pPr>
            <a:r>
              <a:rPr lang="en-CA" sz="2800"/>
              <a:t>Deep fibular nerve</a:t>
            </a:r>
            <a:endParaRPr sz="2400"/>
          </a:p>
          <a:p>
            <a:pPr indent="-384047" lvl="0" marL="420624" rtl="0" algn="l">
              <a:spcBef>
                <a:spcPts val="448"/>
              </a:spcBef>
              <a:spcAft>
                <a:spcPts val="0"/>
              </a:spcAft>
              <a:buSzPct val="80000"/>
              <a:buChar char="⦿"/>
            </a:pPr>
            <a:r>
              <a:rPr b="1" lang="en-CA" sz="3200"/>
              <a:t> </a:t>
            </a:r>
            <a:endParaRPr sz="2800"/>
          </a:p>
          <a:p>
            <a:pPr indent="-384047" lvl="0" marL="420624" rtl="0" algn="l">
              <a:spcBef>
                <a:spcPts val="448"/>
              </a:spcBef>
              <a:spcAft>
                <a:spcPts val="0"/>
              </a:spcAft>
              <a:buSzPct val="80000"/>
              <a:buChar char="⦿"/>
            </a:pPr>
            <a:r>
              <a:rPr b="1" lang="en-CA" sz="3200" u="sng"/>
              <a:t>SUPERFICIAL FIBULAR NERVE</a:t>
            </a:r>
            <a:endParaRPr sz="2800"/>
          </a:p>
          <a:p>
            <a:pPr indent="-384047" lvl="0" marL="420624" rtl="0" algn="l">
              <a:spcBef>
                <a:spcPts val="448"/>
              </a:spcBef>
              <a:spcAft>
                <a:spcPts val="0"/>
              </a:spcAft>
              <a:buSzPct val="80000"/>
              <a:buChar char="⦿"/>
            </a:pPr>
            <a:r>
              <a:rPr lang="en-CA" sz="3200"/>
              <a:t>This branch of the common fibular nerve supplies the lateral compartment muscles </a:t>
            </a:r>
            <a:endParaRPr sz="2800"/>
          </a:p>
          <a:p>
            <a:pPr indent="-384047" lvl="0" marL="420624" rtl="0" algn="l">
              <a:spcBef>
                <a:spcPts val="448"/>
              </a:spcBef>
              <a:spcAft>
                <a:spcPts val="0"/>
              </a:spcAft>
              <a:buSzPct val="80000"/>
              <a:buChar char="⦿"/>
            </a:pPr>
            <a:r>
              <a:rPr lang="en-CA" sz="3200"/>
              <a:t>This nerve then continues as a cutaneous nerve to supply skin on the distal anterior leg and dorsum of the foot </a:t>
            </a:r>
            <a:endParaRPr sz="2800"/>
          </a:p>
          <a:p>
            <a:pPr indent="-277368" lvl="0" marL="420624" rtl="0" algn="l">
              <a:spcBef>
                <a:spcPts val="420"/>
              </a:spcBef>
              <a:spcAft>
                <a:spcPts val="0"/>
              </a:spcAft>
              <a:buSzPct val="80000"/>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26"/>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Nerves of the leg</a:t>
            </a:r>
            <a:endParaRPr/>
          </a:p>
        </p:txBody>
      </p:sp>
      <p:sp>
        <p:nvSpPr>
          <p:cNvPr id="260" name="Google Shape;260;p26"/>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rmAutofit/>
          </a:bodyPr>
          <a:lstStyle/>
          <a:p>
            <a:pPr indent="-384047" lvl="0" marL="420624" rtl="0" algn="l">
              <a:spcBef>
                <a:spcPts val="0"/>
              </a:spcBef>
              <a:spcAft>
                <a:spcPts val="0"/>
              </a:spcAft>
              <a:buSzPts val="2400"/>
              <a:buChar char="⦿"/>
            </a:pPr>
            <a:r>
              <a:rPr b="1" lang="en-CA" u="sng"/>
              <a:t>DEEP FIBULAR NERVE</a:t>
            </a:r>
            <a:endParaRPr/>
          </a:p>
          <a:p>
            <a:pPr indent="-384047" lvl="0" marL="420624" rtl="0" algn="l">
              <a:spcBef>
                <a:spcPts val="600"/>
              </a:spcBef>
              <a:spcAft>
                <a:spcPts val="0"/>
              </a:spcAft>
              <a:buSzPts val="2400"/>
              <a:buChar char="⦿"/>
            </a:pPr>
            <a:r>
              <a:rPr lang="en-CA"/>
              <a:t>This branch of the common fibular nerve supplies the anterior compartment muscles</a:t>
            </a:r>
            <a:endParaRPr/>
          </a:p>
          <a:p>
            <a:pPr indent="-384047" lvl="0" marL="420624" rtl="0" algn="l">
              <a:spcBef>
                <a:spcPts val="600"/>
              </a:spcBef>
              <a:spcAft>
                <a:spcPts val="0"/>
              </a:spcAft>
              <a:buSzPts val="2400"/>
              <a:buChar char="⦿"/>
            </a:pPr>
            <a:r>
              <a:rPr lang="en-CA"/>
              <a:t>This branch arises between fibularis longus and the neck of the fibula</a:t>
            </a:r>
            <a:endParaRPr/>
          </a:p>
          <a:p>
            <a:pPr indent="-384047" lvl="0" marL="420624" rtl="0" algn="l">
              <a:spcBef>
                <a:spcPts val="600"/>
              </a:spcBef>
              <a:spcAft>
                <a:spcPts val="0"/>
              </a:spcAft>
              <a:buSzPts val="2400"/>
              <a:buChar char="⦿"/>
            </a:pPr>
            <a:r>
              <a:rPr lang="en-CA"/>
              <a:t>A lesion of this nerve results in “drop foot” ( inability to dorsiflex)</a:t>
            </a:r>
            <a:endParaRPr/>
          </a:p>
          <a:p>
            <a:pPr indent="-231647" lvl="0" marL="420624" rtl="0" algn="l">
              <a:spcBef>
                <a:spcPts val="600"/>
              </a:spcBef>
              <a:spcAft>
                <a:spcPts val="0"/>
              </a:spcAft>
              <a:buSzPts val="2400"/>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27"/>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Nerves of the foot</a:t>
            </a:r>
            <a:endParaRPr/>
          </a:p>
        </p:txBody>
      </p:sp>
      <p:sp>
        <p:nvSpPr>
          <p:cNvPr id="266" name="Google Shape;266;p27"/>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rmAutofit fontScale="70000" lnSpcReduction="20000"/>
          </a:bodyPr>
          <a:lstStyle/>
          <a:p>
            <a:pPr indent="-384047" lvl="0" marL="420624" rtl="0" algn="l">
              <a:spcBef>
                <a:spcPts val="0"/>
              </a:spcBef>
              <a:spcAft>
                <a:spcPts val="0"/>
              </a:spcAft>
              <a:buSzPct val="80000"/>
              <a:buChar char="⦿"/>
            </a:pPr>
            <a:r>
              <a:rPr lang="en-CA" sz="3200"/>
              <a:t>The following nerves all supply skin and muscles of the foot:</a:t>
            </a:r>
            <a:endParaRPr sz="2800"/>
          </a:p>
          <a:p>
            <a:pPr indent="-274320" lvl="1" marL="722376" rtl="0" algn="l">
              <a:spcBef>
                <a:spcPts val="392"/>
              </a:spcBef>
              <a:spcAft>
                <a:spcPts val="0"/>
              </a:spcAft>
              <a:buSzPct val="90000"/>
              <a:buChar char="⚫"/>
            </a:pPr>
            <a:r>
              <a:rPr lang="en-CA" sz="2800"/>
              <a:t>Saphenous – Medial side of the foot</a:t>
            </a:r>
            <a:endParaRPr sz="2400"/>
          </a:p>
          <a:p>
            <a:pPr indent="-274320" lvl="1" marL="722376" rtl="0" algn="l">
              <a:spcBef>
                <a:spcPts val="392"/>
              </a:spcBef>
              <a:spcAft>
                <a:spcPts val="0"/>
              </a:spcAft>
              <a:buSzPct val="90000"/>
              <a:buChar char="⚫"/>
            </a:pPr>
            <a:r>
              <a:rPr lang="en-CA" sz="2800"/>
              <a:t>Superficial fibular – Skin on dorsum of foot except for region supplied by deep fibular</a:t>
            </a:r>
            <a:endParaRPr sz="2400"/>
          </a:p>
          <a:p>
            <a:pPr indent="-274320" lvl="1" marL="722376" rtl="0" algn="l">
              <a:spcBef>
                <a:spcPts val="392"/>
              </a:spcBef>
              <a:spcAft>
                <a:spcPts val="0"/>
              </a:spcAft>
              <a:buSzPct val="90000"/>
              <a:buChar char="⚫"/>
            </a:pPr>
            <a:r>
              <a:rPr lang="en-CA" sz="2800"/>
              <a:t>Deep fibular – Extensor Digitorum Brevis and skin between 1</a:t>
            </a:r>
            <a:r>
              <a:rPr baseline="30000" lang="en-CA" sz="2800"/>
              <a:t>st</a:t>
            </a:r>
            <a:r>
              <a:rPr lang="en-CA" sz="2800"/>
              <a:t> and 2</a:t>
            </a:r>
            <a:r>
              <a:rPr baseline="30000" lang="en-CA" sz="2800"/>
              <a:t>nd</a:t>
            </a:r>
            <a:r>
              <a:rPr lang="en-CA" sz="2800"/>
              <a:t> digits</a:t>
            </a:r>
            <a:endParaRPr sz="2400"/>
          </a:p>
          <a:p>
            <a:pPr indent="-274320" lvl="1" marL="722376" rtl="0" algn="l">
              <a:spcBef>
                <a:spcPts val="392"/>
              </a:spcBef>
              <a:spcAft>
                <a:spcPts val="0"/>
              </a:spcAft>
              <a:buSzPct val="90000"/>
              <a:buChar char="⚫"/>
            </a:pPr>
            <a:r>
              <a:rPr lang="en-CA" sz="2800"/>
              <a:t>Medial plantar – Skin of medial sole of foot, Abductor Hallucis, Flexor Digitorum Brevis and 1</a:t>
            </a:r>
            <a:r>
              <a:rPr baseline="30000" lang="en-CA" sz="2800"/>
              <a:t>st</a:t>
            </a:r>
            <a:r>
              <a:rPr lang="en-CA" sz="2800"/>
              <a:t> Lumbrical</a:t>
            </a:r>
            <a:endParaRPr sz="2400"/>
          </a:p>
          <a:p>
            <a:pPr indent="-274320" lvl="1" marL="722376" rtl="0" algn="l">
              <a:spcBef>
                <a:spcPts val="392"/>
              </a:spcBef>
              <a:spcAft>
                <a:spcPts val="0"/>
              </a:spcAft>
              <a:buSzPct val="90000"/>
              <a:buChar char="⚫"/>
            </a:pPr>
            <a:r>
              <a:rPr lang="en-CA" sz="2800"/>
              <a:t>Lateral plantar – Skin on lateral sole, quadratus plantae, abductor digiti minimi pedis, flexor digiti minimi, interossei, lateral 3 lumbricals, adductor hallucis</a:t>
            </a:r>
            <a:endParaRPr sz="2400"/>
          </a:p>
          <a:p>
            <a:pPr indent="-274320" lvl="1" marL="722376" rtl="0" algn="l">
              <a:spcBef>
                <a:spcPts val="392"/>
              </a:spcBef>
              <a:spcAft>
                <a:spcPts val="0"/>
              </a:spcAft>
              <a:buSzPct val="90000"/>
              <a:buChar char="⚫"/>
            </a:pPr>
            <a:r>
              <a:rPr lang="en-CA" sz="2800"/>
              <a:t>Sural – Lateral aspect of hind foot and mid foot</a:t>
            </a:r>
            <a:endParaRPr sz="2400"/>
          </a:p>
          <a:p>
            <a:pPr indent="-274320" lvl="1" marL="722376" rtl="0" algn="l">
              <a:spcBef>
                <a:spcPts val="392"/>
              </a:spcBef>
              <a:spcAft>
                <a:spcPts val="0"/>
              </a:spcAft>
              <a:buSzPct val="90000"/>
              <a:buChar char="⚫"/>
            </a:pPr>
            <a:r>
              <a:rPr lang="en-CA" sz="2800"/>
              <a:t>Calcaneal branches – Skin of heel</a:t>
            </a:r>
            <a:endParaRPr sz="2400"/>
          </a:p>
          <a:p>
            <a:pPr indent="-277368" lvl="0" marL="420624" rtl="0" algn="l">
              <a:spcBef>
                <a:spcPts val="420"/>
              </a:spcBef>
              <a:spcAft>
                <a:spcPts val="0"/>
              </a:spcAft>
              <a:buSzPct val="80000"/>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28"/>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Cutaneous nerve supply</a:t>
            </a:r>
            <a:endParaRPr/>
          </a:p>
        </p:txBody>
      </p:sp>
      <p:pic>
        <p:nvPicPr>
          <p:cNvPr descr="http://pt.wkhealth.com/FullTextService/CT%7b06b9ee1beed5941923641f4a6702b4bb1905a10612c06d55ea5f7f5f2ece37ee5ba3784b05ba99d6a7379e83d4030bed%7d/C5-FF27.gif" id="272" name="Google Shape;272;p28"/>
          <p:cNvPicPr preferRelativeResize="0"/>
          <p:nvPr>
            <p:ph idx="1" type="body"/>
          </p:nvPr>
        </p:nvPicPr>
        <p:blipFill rotWithShape="1">
          <a:blip r:embed="rId3">
            <a:alphaModFix/>
          </a:blip>
          <a:srcRect b="0" l="0" r="0" t="0"/>
          <a:stretch/>
        </p:blipFill>
        <p:spPr>
          <a:xfrm>
            <a:off x="1686398" y="1600200"/>
            <a:ext cx="5009204" cy="4525963"/>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29"/>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Ligament Review</a:t>
            </a:r>
            <a:endParaRPr/>
          </a:p>
        </p:txBody>
      </p:sp>
      <p:sp>
        <p:nvSpPr>
          <p:cNvPr id="278" name="Google Shape;278;p29"/>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rmAutofit fontScale="77500" lnSpcReduction="20000"/>
          </a:bodyPr>
          <a:lstStyle/>
          <a:p>
            <a:pPr indent="-384047" lvl="0" marL="420624" rtl="0" algn="l">
              <a:spcBef>
                <a:spcPts val="0"/>
              </a:spcBef>
              <a:spcAft>
                <a:spcPts val="0"/>
              </a:spcAft>
              <a:buSzPct val="80000"/>
              <a:buChar char="⦿"/>
            </a:pPr>
            <a:r>
              <a:rPr lang="en-CA"/>
              <a:t>Supraspinaous Ligament</a:t>
            </a:r>
            <a:endParaRPr/>
          </a:p>
          <a:p>
            <a:pPr indent="-274320" lvl="1" marL="722376" rtl="0" algn="l">
              <a:spcBef>
                <a:spcPts val="403"/>
              </a:spcBef>
              <a:spcAft>
                <a:spcPts val="0"/>
              </a:spcAft>
              <a:buSzPct val="90000"/>
              <a:buChar char="⚫"/>
            </a:pPr>
            <a:r>
              <a:rPr lang="en-CA"/>
              <a:t>Starts at SP of C7 and follows SP to the sacrum, Slightly limits Spinal Flexion</a:t>
            </a:r>
            <a:endParaRPr/>
          </a:p>
          <a:p>
            <a:pPr indent="-384047" lvl="0" marL="420624" rtl="0" algn="l">
              <a:spcBef>
                <a:spcPts val="465"/>
              </a:spcBef>
              <a:spcAft>
                <a:spcPts val="0"/>
              </a:spcAft>
              <a:buSzPct val="80000"/>
              <a:buChar char="⦿"/>
            </a:pPr>
            <a:r>
              <a:rPr lang="en-CA"/>
              <a:t>Anterior longitudinal ligament</a:t>
            </a:r>
            <a:endParaRPr/>
          </a:p>
          <a:p>
            <a:pPr indent="-274320" lvl="1" marL="722376" rtl="0" algn="l">
              <a:spcBef>
                <a:spcPts val="403"/>
              </a:spcBef>
              <a:spcAft>
                <a:spcPts val="0"/>
              </a:spcAft>
              <a:buSzPct val="90000"/>
              <a:buChar char="⚫"/>
            </a:pPr>
            <a:r>
              <a:rPr lang="en-CA"/>
              <a:t>Begins at the Occipit bone or Anterior tubercle of the Atlas (C1) and travels to the Sacrum, located on the anterior surface of vertebral bodies but does not attach to the intervertebral discs, limits spinal extension</a:t>
            </a:r>
            <a:endParaRPr/>
          </a:p>
          <a:p>
            <a:pPr indent="-384047" lvl="0" marL="420624" rtl="0" algn="l">
              <a:spcBef>
                <a:spcPts val="465"/>
              </a:spcBef>
              <a:spcAft>
                <a:spcPts val="0"/>
              </a:spcAft>
              <a:buSzPct val="80000"/>
              <a:buChar char="⦿"/>
            </a:pPr>
            <a:r>
              <a:rPr lang="en-CA"/>
              <a:t>Posterior longitudinal ligament</a:t>
            </a:r>
            <a:endParaRPr/>
          </a:p>
          <a:p>
            <a:pPr indent="-274320" lvl="1" marL="722376" rtl="0" algn="l">
              <a:spcBef>
                <a:spcPts val="403"/>
              </a:spcBef>
              <a:spcAft>
                <a:spcPts val="0"/>
              </a:spcAft>
              <a:buSzPct val="90000"/>
              <a:buChar char="⚫"/>
            </a:pPr>
            <a:r>
              <a:rPr lang="en-CA"/>
              <a:t>Begins at the occipit bone and runs Posterior surface of vertebral bodies, travels to sacrum. Attaches to intervertbral discs and upper and lower margins of vertebral bodies, limits flexion of the spine and protects the disc</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30"/>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Ligaments Continued</a:t>
            </a:r>
            <a:endParaRPr/>
          </a:p>
        </p:txBody>
      </p:sp>
      <p:sp>
        <p:nvSpPr>
          <p:cNvPr id="284" name="Google Shape;284;p30"/>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rmAutofit fontScale="92500"/>
          </a:bodyPr>
          <a:lstStyle/>
          <a:p>
            <a:pPr indent="-384047" lvl="0" marL="420624" rtl="0" algn="l">
              <a:spcBef>
                <a:spcPts val="0"/>
              </a:spcBef>
              <a:spcAft>
                <a:spcPts val="0"/>
              </a:spcAft>
              <a:buSzPct val="80000"/>
              <a:buChar char="⦿"/>
            </a:pPr>
            <a:r>
              <a:rPr lang="en-CA"/>
              <a:t>Capsular ligaments (zygoapophyseal ligament)</a:t>
            </a:r>
            <a:endParaRPr/>
          </a:p>
          <a:p>
            <a:pPr indent="-274320" lvl="1" marL="722376" rtl="0" algn="l">
              <a:spcBef>
                <a:spcPts val="481"/>
              </a:spcBef>
              <a:spcAft>
                <a:spcPts val="0"/>
              </a:spcAft>
              <a:buSzPct val="90000"/>
              <a:buChar char="⚫"/>
            </a:pPr>
            <a:r>
              <a:rPr lang="en-CA"/>
              <a:t>Covers joint capsule of each facet, limits gliding motion (opening and closing) of the facets</a:t>
            </a:r>
            <a:endParaRPr/>
          </a:p>
          <a:p>
            <a:pPr indent="-384047" lvl="0" marL="420624" rtl="0" algn="l">
              <a:spcBef>
                <a:spcPts val="555"/>
              </a:spcBef>
              <a:spcAft>
                <a:spcPts val="0"/>
              </a:spcAft>
              <a:buSzPct val="80000"/>
              <a:buChar char="⦿"/>
            </a:pPr>
            <a:r>
              <a:rPr lang="en-CA"/>
              <a:t>Ligamentum Flavum </a:t>
            </a:r>
            <a:endParaRPr/>
          </a:p>
          <a:p>
            <a:pPr indent="-274320" lvl="1" marL="722376" rtl="0" algn="l">
              <a:spcBef>
                <a:spcPts val="481"/>
              </a:spcBef>
              <a:spcAft>
                <a:spcPts val="0"/>
              </a:spcAft>
              <a:buSzPct val="90000"/>
              <a:buChar char="⚫"/>
            </a:pPr>
            <a:r>
              <a:rPr lang="en-CA"/>
              <a:t>NON CONTINUOUS ligament that extends from posterior vertebral arch to posterior vertebral arch. Always under tension – even at rest, stretched more during flexion. Plays a role in returning the spinal column to an erect position</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31"/>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Spinal Ligaments</a:t>
            </a:r>
            <a:endParaRPr/>
          </a:p>
        </p:txBody>
      </p:sp>
      <p:pic>
        <p:nvPicPr>
          <p:cNvPr id="291" name="Google Shape;291;p31"/>
          <p:cNvPicPr preferRelativeResize="0"/>
          <p:nvPr>
            <p:ph idx="1" type="body"/>
          </p:nvPr>
        </p:nvPicPr>
        <p:blipFill rotWithShape="1">
          <a:blip r:embed="rId3">
            <a:alphaModFix/>
          </a:blip>
          <a:srcRect b="0" l="0" r="0" t="0"/>
          <a:stretch/>
        </p:blipFill>
        <p:spPr>
          <a:xfrm>
            <a:off x="1752600" y="1488532"/>
            <a:ext cx="4876800" cy="4912268"/>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32"/>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rgbClr val="FFC000"/>
              </a:buClr>
              <a:buSzPts val="4600"/>
              <a:buFont typeface="Libre Franklin"/>
              <a:buNone/>
            </a:pPr>
            <a:r>
              <a:rPr lang="en-CA">
                <a:solidFill>
                  <a:srgbClr val="FFC000"/>
                </a:solidFill>
              </a:rPr>
              <a:t>Pelvic Ligaments</a:t>
            </a:r>
            <a:endParaRPr>
              <a:solidFill>
                <a:srgbClr val="FFC000"/>
              </a:solidFill>
            </a:endParaRPr>
          </a:p>
        </p:txBody>
      </p:sp>
      <p:sp>
        <p:nvSpPr>
          <p:cNvPr id="297" name="Google Shape;297;p32"/>
          <p:cNvSpPr txBox="1"/>
          <p:nvPr>
            <p:ph idx="1" type="body"/>
          </p:nvPr>
        </p:nvSpPr>
        <p:spPr>
          <a:xfrm>
            <a:off x="457200" y="1600200"/>
            <a:ext cx="7467600" cy="5029200"/>
          </a:xfrm>
          <a:prstGeom prst="rect">
            <a:avLst/>
          </a:prstGeom>
          <a:noFill/>
          <a:ln>
            <a:noFill/>
          </a:ln>
        </p:spPr>
        <p:txBody>
          <a:bodyPr anchorCtr="0" anchor="t" bIns="45700" lIns="91425" spcFirstLastPara="1" rIns="91425" wrap="square" tIns="45700">
            <a:normAutofit fontScale="70000" lnSpcReduction="20000"/>
          </a:bodyPr>
          <a:lstStyle/>
          <a:p>
            <a:pPr indent="-384047" lvl="0" marL="420624" rtl="0" algn="l">
              <a:spcBef>
                <a:spcPts val="0"/>
              </a:spcBef>
              <a:spcAft>
                <a:spcPts val="0"/>
              </a:spcAft>
              <a:buSzPct val="80000"/>
              <a:buChar char="⦿"/>
            </a:pPr>
            <a:r>
              <a:rPr lang="en-CA" sz="4300"/>
              <a:t>Sacrotuberous Ligament -  attached by its broad base to the posterior superior iliac spine, the posterior sacroiliac ligaments (with which it is partly blended), to the lower transverse sacral tubercles and the lateral margins of the lower sacrum and upper coccyx</a:t>
            </a:r>
            <a:endParaRPr/>
          </a:p>
          <a:p>
            <a:pPr indent="-384047" lvl="0" marL="420624" rtl="0" algn="l">
              <a:spcBef>
                <a:spcPts val="602"/>
              </a:spcBef>
              <a:spcAft>
                <a:spcPts val="0"/>
              </a:spcAft>
              <a:buSzPct val="80000"/>
              <a:buChar char="⦿"/>
            </a:pPr>
            <a:r>
              <a:rPr lang="en-CA" sz="4300"/>
              <a:t>Sacrospinous Ligament -  is a thin ligament attached to the ischial spine (a bone prominence in the lower pelvis)  and the lateral (side) regions of the sacrum (at the bottom of the spine) and coccyx, or tailbone</a:t>
            </a:r>
            <a:endParaRPr/>
          </a:p>
          <a:p>
            <a:pPr indent="-277368" lvl="0" marL="420624" rtl="0" algn="l">
              <a:spcBef>
                <a:spcPts val="420"/>
              </a:spcBef>
              <a:spcAft>
                <a:spcPts val="0"/>
              </a:spcAft>
              <a:buSzPct val="80000"/>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33"/>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Continued</a:t>
            </a:r>
            <a:endParaRPr/>
          </a:p>
        </p:txBody>
      </p:sp>
      <p:sp>
        <p:nvSpPr>
          <p:cNvPr id="303" name="Google Shape;303;p33"/>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rmAutofit fontScale="62500" lnSpcReduction="10000"/>
          </a:bodyPr>
          <a:lstStyle/>
          <a:p>
            <a:pPr indent="-372618" lvl="0" marL="420624" rtl="0" algn="l">
              <a:spcBef>
                <a:spcPts val="0"/>
              </a:spcBef>
              <a:spcAft>
                <a:spcPts val="0"/>
              </a:spcAft>
              <a:buSzPct val="80000"/>
              <a:buChar char="⦿"/>
            </a:pPr>
            <a:r>
              <a:rPr lang="en-CA"/>
              <a:t>Posterior </a:t>
            </a:r>
            <a:r>
              <a:rPr lang="en-CA"/>
              <a:t>Sacroiliac</a:t>
            </a:r>
            <a:r>
              <a:rPr lang="en-CA"/>
              <a:t> Ligament - is situated in a deep depression between the sacrum and ilium behind; it is strong and forms the chief bond of union between the bones </a:t>
            </a:r>
            <a:endParaRPr/>
          </a:p>
          <a:p>
            <a:pPr indent="-372618" lvl="0" marL="420624" rtl="0" algn="l">
              <a:spcBef>
                <a:spcPts val="420"/>
              </a:spcBef>
              <a:spcAft>
                <a:spcPts val="0"/>
              </a:spcAft>
              <a:buSzPct val="80000"/>
              <a:buChar char="⦿"/>
            </a:pPr>
            <a:r>
              <a:rPr lang="en-CA"/>
              <a:t>The upper part (short posterior sacroiliac ligament) is nearly horizontal in direction, and pass from the first and second transverse tubercles on the back of the sacrum to the tuberosity of the ilium.</a:t>
            </a:r>
            <a:endParaRPr/>
          </a:p>
          <a:p>
            <a:pPr indent="-372618" lvl="0" marL="420624" rtl="0" algn="l">
              <a:spcBef>
                <a:spcPts val="420"/>
              </a:spcBef>
              <a:spcAft>
                <a:spcPts val="0"/>
              </a:spcAft>
              <a:buSzPct val="80000"/>
              <a:buChar char="⦿"/>
            </a:pPr>
            <a:r>
              <a:rPr lang="en-CA"/>
              <a:t>The lower part (long posterior sacroiliac ligament) is oblique in direction; it is attached by one extremity to the third transverse tubercle of the back of the sacrum, and by the other to the posterior superior spine of the ilium.</a:t>
            </a:r>
            <a:endParaRPr/>
          </a:p>
          <a:p>
            <a:pPr indent="-372618" lvl="0" marL="420624" rtl="0" algn="l">
              <a:spcBef>
                <a:spcPts val="420"/>
              </a:spcBef>
              <a:spcAft>
                <a:spcPts val="0"/>
              </a:spcAft>
              <a:buSzPct val="80000"/>
              <a:buChar char="⦿"/>
            </a:pPr>
            <a:r>
              <a:rPr lang="en-CA"/>
              <a:t>Illiolumbar Ligament -  is a strong ligament passing from the tip of the transverse process of the fifth lumbar vertebra to the posterior part of the inner lip of the iliac crest </a:t>
            </a:r>
            <a:endParaRPr/>
          </a:p>
          <a:p>
            <a:pPr indent="-277368" lvl="0" marL="420624" rtl="0" algn="l">
              <a:spcBef>
                <a:spcPts val="420"/>
              </a:spcBef>
              <a:spcAft>
                <a:spcPts val="0"/>
              </a:spcAft>
              <a:buSzPct val="80000"/>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34"/>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Review hip and thigh muscles</a:t>
            </a:r>
            <a:endParaRPr/>
          </a:p>
        </p:txBody>
      </p:sp>
      <p:sp>
        <p:nvSpPr>
          <p:cNvPr id="309" name="Google Shape;309;p34"/>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rmAutofit/>
          </a:bodyPr>
          <a:lstStyle/>
          <a:p>
            <a:pPr indent="0" lvl="0" marL="0" rtl="0" algn="l">
              <a:spcBef>
                <a:spcPts val="600"/>
              </a:spcBef>
              <a:spcAft>
                <a:spcPts val="0"/>
              </a:spcAft>
              <a:buSzPts val="2400"/>
              <a:buNone/>
            </a:pPr>
            <a:r>
              <a:rPr lang="en-CA"/>
              <a:t>Back muscles</a:t>
            </a:r>
            <a:endParaRPr/>
          </a:p>
          <a:p>
            <a:pPr indent="-384047" lvl="0" marL="420624" rtl="0" algn="l">
              <a:spcBef>
                <a:spcPts val="600"/>
              </a:spcBef>
              <a:spcAft>
                <a:spcPts val="0"/>
              </a:spcAft>
              <a:buSzPts val="2400"/>
              <a:buNone/>
            </a:pPr>
            <a:r>
              <a:t/>
            </a:r>
            <a:endParaRPr/>
          </a:p>
          <a:p>
            <a:pPr indent="-384047" lvl="0" marL="420624" rtl="0" algn="l">
              <a:spcBef>
                <a:spcPts val="600"/>
              </a:spcBef>
              <a:spcAft>
                <a:spcPts val="0"/>
              </a:spcAft>
              <a:buSzPts val="2400"/>
              <a:buNone/>
            </a:pPr>
            <a:r>
              <a:rPr lang="en-CA" u="sng">
                <a:solidFill>
                  <a:schemeClr val="hlink"/>
                </a:solidFill>
                <a:hlinkClick r:id="rId3"/>
              </a:rPr>
              <a:t>https://youtu.be/-oxY2Duc-0c</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35"/>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rgbClr val="FFC000"/>
              </a:buClr>
              <a:buSzPts val="4600"/>
              <a:buFont typeface="Libre Franklin"/>
              <a:buNone/>
            </a:pPr>
            <a:r>
              <a:rPr lang="en-CA">
                <a:solidFill>
                  <a:srgbClr val="FFC000"/>
                </a:solidFill>
              </a:rPr>
              <a:t>Muscles</a:t>
            </a:r>
            <a:endParaRPr>
              <a:solidFill>
                <a:srgbClr val="FFC000"/>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g219dac291f1_0_0"/>
          <p:cNvSpPr txBox="1"/>
          <p:nvPr>
            <p:ph type="title"/>
          </p:nvPr>
        </p:nvSpPr>
        <p:spPr>
          <a:xfrm>
            <a:off x="457200" y="274638"/>
            <a:ext cx="7467600" cy="1143000"/>
          </a:xfrm>
          <a:prstGeom prst="rect">
            <a:avLst/>
          </a:prstGeom>
        </p:spPr>
        <p:txBody>
          <a:bodyPr anchorCtr="0" anchor="ctr" bIns="45700" lIns="45700" spcFirstLastPara="1" rIns="45700" wrap="square" tIns="45700">
            <a:normAutofit/>
          </a:bodyPr>
          <a:lstStyle/>
          <a:p>
            <a:pPr indent="0" lvl="0" marL="0" rtl="0" algn="l">
              <a:spcBef>
                <a:spcPts val="0"/>
              </a:spcBef>
              <a:spcAft>
                <a:spcPts val="0"/>
              </a:spcAft>
              <a:buNone/>
            </a:pPr>
            <a:r>
              <a:rPr lang="en-CA"/>
              <a:t>Erector Spinae Muscles</a:t>
            </a:r>
            <a:endParaRPr/>
          </a:p>
        </p:txBody>
      </p:sp>
      <p:sp>
        <p:nvSpPr>
          <p:cNvPr id="321" name="Google Shape;321;g219dac291f1_0_0"/>
          <p:cNvSpPr txBox="1"/>
          <p:nvPr>
            <p:ph idx="2" type="body"/>
          </p:nvPr>
        </p:nvSpPr>
        <p:spPr>
          <a:xfrm>
            <a:off x="4267200" y="1600200"/>
            <a:ext cx="4386900" cy="4526100"/>
          </a:xfrm>
          <a:prstGeom prst="rect">
            <a:avLst/>
          </a:prstGeom>
        </p:spPr>
        <p:txBody>
          <a:bodyPr anchorCtr="0" anchor="t" bIns="45700" lIns="91425" spcFirstLastPara="1" rIns="91425" wrap="square" tIns="45700">
            <a:normAutofit/>
          </a:bodyPr>
          <a:lstStyle/>
          <a:p>
            <a:pPr indent="-360680" lvl="0" marL="457200" rtl="0" algn="l">
              <a:spcBef>
                <a:spcPts val="520"/>
              </a:spcBef>
              <a:spcAft>
                <a:spcPts val="0"/>
              </a:spcAft>
              <a:buSzPts val="2080"/>
              <a:buChar char="❖"/>
            </a:pPr>
            <a:r>
              <a:rPr lang="en-CA"/>
              <a:t>aka: paraspinal muscles</a:t>
            </a:r>
            <a:endParaRPr/>
          </a:p>
          <a:p>
            <a:pPr indent="-354330" lvl="1" marL="914400" rtl="0" algn="l">
              <a:spcBef>
                <a:spcPts val="0"/>
              </a:spcBef>
              <a:spcAft>
                <a:spcPts val="0"/>
              </a:spcAft>
              <a:buSzPts val="1980"/>
              <a:buChar char="➢"/>
            </a:pPr>
            <a:r>
              <a:rPr lang="en-CA"/>
              <a:t>most superficial of the paraspinal muscles</a:t>
            </a:r>
            <a:endParaRPr/>
          </a:p>
          <a:p>
            <a:pPr indent="0" lvl="0" marL="914400" rtl="0" algn="l">
              <a:spcBef>
                <a:spcPts val="520"/>
              </a:spcBef>
              <a:spcAft>
                <a:spcPts val="0"/>
              </a:spcAft>
              <a:buNone/>
            </a:pPr>
            <a:r>
              <a:t/>
            </a:r>
            <a:endParaRPr/>
          </a:p>
          <a:p>
            <a:pPr indent="-360680" lvl="0" marL="457200" rtl="0" algn="l">
              <a:spcBef>
                <a:spcPts val="520"/>
              </a:spcBef>
              <a:spcAft>
                <a:spcPts val="0"/>
              </a:spcAft>
              <a:buSzPts val="2080"/>
              <a:buChar char="❖"/>
            </a:pPr>
            <a:r>
              <a:rPr lang="en-CA"/>
              <a:t>erector spinae:</a:t>
            </a:r>
            <a:endParaRPr/>
          </a:p>
          <a:p>
            <a:pPr indent="-354330" lvl="1" marL="914400" rtl="0" algn="l">
              <a:spcBef>
                <a:spcPts val="0"/>
              </a:spcBef>
              <a:spcAft>
                <a:spcPts val="0"/>
              </a:spcAft>
              <a:buSzPts val="1980"/>
              <a:buChar char="➢"/>
            </a:pPr>
            <a:r>
              <a:rPr lang="en-CA"/>
              <a:t>three main muscles:</a:t>
            </a:r>
            <a:endParaRPr/>
          </a:p>
          <a:p>
            <a:pPr indent="-336550" lvl="2" marL="1371600" rtl="0" algn="l">
              <a:spcBef>
                <a:spcPts val="0"/>
              </a:spcBef>
              <a:spcAft>
                <a:spcPts val="0"/>
              </a:spcAft>
              <a:buSzPts val="1700"/>
              <a:buChar char="■"/>
            </a:pPr>
            <a:r>
              <a:rPr lang="en-CA"/>
              <a:t>Iliocostalis </a:t>
            </a:r>
            <a:endParaRPr/>
          </a:p>
          <a:p>
            <a:pPr indent="-336550" lvl="2" marL="1371600" rtl="0" algn="l">
              <a:spcBef>
                <a:spcPts val="0"/>
              </a:spcBef>
              <a:spcAft>
                <a:spcPts val="0"/>
              </a:spcAft>
              <a:buSzPts val="1700"/>
              <a:buChar char="■"/>
            </a:pPr>
            <a:r>
              <a:rPr lang="en-CA"/>
              <a:t>Longissimus</a:t>
            </a:r>
            <a:endParaRPr/>
          </a:p>
          <a:p>
            <a:pPr indent="-336550" lvl="2" marL="1371600" rtl="0" algn="l">
              <a:spcBef>
                <a:spcPts val="0"/>
              </a:spcBef>
              <a:spcAft>
                <a:spcPts val="0"/>
              </a:spcAft>
              <a:buSzPts val="1700"/>
              <a:buChar char="■"/>
            </a:pPr>
            <a:r>
              <a:rPr lang="en-CA"/>
              <a:t>Spinalis</a:t>
            </a:r>
            <a:endParaRPr/>
          </a:p>
        </p:txBody>
      </p:sp>
      <p:pic>
        <p:nvPicPr>
          <p:cNvPr id="322" name="Google Shape;322;g219dac291f1_0_0"/>
          <p:cNvPicPr preferRelativeResize="0"/>
          <p:nvPr/>
        </p:nvPicPr>
        <p:blipFill>
          <a:blip r:embed="rId3">
            <a:alphaModFix/>
          </a:blip>
          <a:stretch>
            <a:fillRect/>
          </a:stretch>
        </p:blipFill>
        <p:spPr>
          <a:xfrm>
            <a:off x="314875" y="2171700"/>
            <a:ext cx="3566650" cy="356665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g219dac291f1_0_8"/>
          <p:cNvSpPr txBox="1"/>
          <p:nvPr>
            <p:ph type="title"/>
          </p:nvPr>
        </p:nvSpPr>
        <p:spPr>
          <a:xfrm>
            <a:off x="457200" y="274638"/>
            <a:ext cx="7467600" cy="1143000"/>
          </a:xfrm>
          <a:prstGeom prst="rect">
            <a:avLst/>
          </a:prstGeom>
        </p:spPr>
        <p:txBody>
          <a:bodyPr anchorCtr="0" anchor="ctr" bIns="45700" lIns="45700" spcFirstLastPara="1" rIns="45700" wrap="square" tIns="45700">
            <a:normAutofit/>
          </a:bodyPr>
          <a:lstStyle/>
          <a:p>
            <a:pPr indent="0" lvl="0" marL="0" rtl="0" algn="l">
              <a:spcBef>
                <a:spcPts val="0"/>
              </a:spcBef>
              <a:spcAft>
                <a:spcPts val="0"/>
              </a:spcAft>
              <a:buNone/>
            </a:pPr>
            <a:r>
              <a:rPr lang="en-CA"/>
              <a:t>Erector Spinae Muscles</a:t>
            </a:r>
            <a:endParaRPr/>
          </a:p>
        </p:txBody>
      </p:sp>
      <p:sp>
        <p:nvSpPr>
          <p:cNvPr id="329" name="Google Shape;329;g219dac291f1_0_8"/>
          <p:cNvSpPr txBox="1"/>
          <p:nvPr>
            <p:ph idx="2" type="body"/>
          </p:nvPr>
        </p:nvSpPr>
        <p:spPr>
          <a:xfrm>
            <a:off x="2659225" y="1600200"/>
            <a:ext cx="5994900" cy="4526100"/>
          </a:xfrm>
          <a:prstGeom prst="rect">
            <a:avLst/>
          </a:prstGeom>
        </p:spPr>
        <p:txBody>
          <a:bodyPr anchorCtr="0" anchor="t" bIns="45700" lIns="91425" spcFirstLastPara="1" rIns="91425" wrap="square" tIns="45700">
            <a:normAutofit/>
          </a:bodyPr>
          <a:lstStyle/>
          <a:p>
            <a:pPr indent="-360680" lvl="0" marL="457200" rtl="0" algn="l">
              <a:spcBef>
                <a:spcPts val="520"/>
              </a:spcBef>
              <a:spcAft>
                <a:spcPts val="0"/>
              </a:spcAft>
              <a:buSzPts val="2080"/>
              <a:buChar char="❖"/>
            </a:pPr>
            <a:r>
              <a:rPr lang="en-CA"/>
              <a:t>each individual muscle is divided into three different sections</a:t>
            </a:r>
            <a:endParaRPr/>
          </a:p>
          <a:p>
            <a:pPr indent="-354330" lvl="1" marL="914400" rtl="0" algn="l">
              <a:spcBef>
                <a:spcPts val="0"/>
              </a:spcBef>
              <a:spcAft>
                <a:spcPts val="0"/>
              </a:spcAft>
              <a:buSzPts val="1980"/>
              <a:buChar char="➢"/>
            </a:pPr>
            <a:r>
              <a:rPr lang="en-CA"/>
              <a:t>named based on where they attach along the spinal column</a:t>
            </a:r>
            <a:endParaRPr/>
          </a:p>
          <a:p>
            <a:pPr indent="-336550" lvl="2" marL="1371600" rtl="0" algn="l">
              <a:spcBef>
                <a:spcPts val="0"/>
              </a:spcBef>
              <a:spcAft>
                <a:spcPts val="0"/>
              </a:spcAft>
              <a:buSzPts val="1700"/>
              <a:buChar char="■"/>
            </a:pPr>
            <a:r>
              <a:rPr lang="en-CA"/>
              <a:t>thoracis → thoracic spine</a:t>
            </a:r>
            <a:endParaRPr/>
          </a:p>
          <a:p>
            <a:pPr indent="-336550" lvl="2" marL="1371600" rtl="0" algn="l">
              <a:spcBef>
                <a:spcPts val="0"/>
              </a:spcBef>
              <a:spcAft>
                <a:spcPts val="0"/>
              </a:spcAft>
              <a:buSzPts val="1700"/>
              <a:buChar char="■"/>
            </a:pPr>
            <a:r>
              <a:rPr lang="en-CA"/>
              <a:t>cervicis → cervical spine</a:t>
            </a:r>
            <a:endParaRPr/>
          </a:p>
          <a:p>
            <a:pPr indent="-336550" lvl="2" marL="1371600" rtl="0" algn="l">
              <a:spcBef>
                <a:spcPts val="0"/>
              </a:spcBef>
              <a:spcAft>
                <a:spcPts val="0"/>
              </a:spcAft>
              <a:buSzPts val="1700"/>
              <a:buChar char="■"/>
            </a:pPr>
            <a:r>
              <a:rPr lang="en-CA"/>
              <a:t>Capitis → head</a:t>
            </a:r>
            <a:endParaRPr/>
          </a:p>
          <a:p>
            <a:pPr indent="0" lvl="0" marL="914400" rtl="0" algn="l">
              <a:spcBef>
                <a:spcPts val="520"/>
              </a:spcBef>
              <a:spcAft>
                <a:spcPts val="0"/>
              </a:spcAft>
              <a:buNone/>
            </a:pPr>
            <a:r>
              <a:t/>
            </a:r>
            <a:endParaRPr/>
          </a:p>
          <a:p>
            <a:pPr indent="-360680" lvl="0" marL="457200" rtl="0" algn="l">
              <a:spcBef>
                <a:spcPts val="520"/>
              </a:spcBef>
              <a:spcAft>
                <a:spcPts val="0"/>
              </a:spcAft>
              <a:buSzPts val="2080"/>
              <a:buChar char="❖"/>
            </a:pPr>
            <a:r>
              <a:rPr lang="en-CA"/>
              <a:t>“I LIKE SPAGHETTI”</a:t>
            </a:r>
            <a:endParaRPr/>
          </a:p>
          <a:p>
            <a:pPr indent="-354330" lvl="1" marL="914400" rtl="0" algn="l">
              <a:spcBef>
                <a:spcPts val="0"/>
              </a:spcBef>
              <a:spcAft>
                <a:spcPts val="0"/>
              </a:spcAft>
              <a:buSzPts val="1980"/>
              <a:buChar char="➢"/>
            </a:pPr>
            <a:r>
              <a:rPr lang="en-CA"/>
              <a:t>spinalis is the most medial along the </a:t>
            </a:r>
            <a:r>
              <a:rPr lang="en-CA"/>
              <a:t>spinal</a:t>
            </a:r>
            <a:r>
              <a:rPr lang="en-CA"/>
              <a:t> column</a:t>
            </a:r>
            <a:endParaRPr/>
          </a:p>
        </p:txBody>
      </p:sp>
      <p:pic>
        <p:nvPicPr>
          <p:cNvPr id="330" name="Google Shape;330;g219dac291f1_0_8"/>
          <p:cNvPicPr preferRelativeResize="0"/>
          <p:nvPr/>
        </p:nvPicPr>
        <p:blipFill>
          <a:blip r:embed="rId3">
            <a:alphaModFix/>
          </a:blip>
          <a:stretch>
            <a:fillRect/>
          </a:stretch>
        </p:blipFill>
        <p:spPr>
          <a:xfrm>
            <a:off x="408175" y="1364625"/>
            <a:ext cx="2006100" cy="20061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g219dac291f1_0_15"/>
          <p:cNvSpPr txBox="1"/>
          <p:nvPr>
            <p:ph type="title"/>
          </p:nvPr>
        </p:nvSpPr>
        <p:spPr>
          <a:xfrm>
            <a:off x="457200" y="274638"/>
            <a:ext cx="7467600" cy="1143000"/>
          </a:xfrm>
          <a:prstGeom prst="rect">
            <a:avLst/>
          </a:prstGeom>
        </p:spPr>
        <p:txBody>
          <a:bodyPr anchorCtr="0" anchor="ctr" bIns="45700" lIns="45700" spcFirstLastPara="1" rIns="45700" wrap="square" tIns="45700">
            <a:normAutofit/>
          </a:bodyPr>
          <a:lstStyle/>
          <a:p>
            <a:pPr indent="0" lvl="0" marL="0" rtl="0" algn="l">
              <a:spcBef>
                <a:spcPts val="0"/>
              </a:spcBef>
              <a:spcAft>
                <a:spcPts val="0"/>
              </a:spcAft>
              <a:buNone/>
            </a:pPr>
            <a:r>
              <a:rPr lang="en-CA"/>
              <a:t>Erector Spinae Muscles</a:t>
            </a:r>
            <a:endParaRPr/>
          </a:p>
        </p:txBody>
      </p:sp>
      <p:sp>
        <p:nvSpPr>
          <p:cNvPr id="337" name="Google Shape;337;g219dac291f1_0_15"/>
          <p:cNvSpPr txBox="1"/>
          <p:nvPr>
            <p:ph idx="2" type="body"/>
          </p:nvPr>
        </p:nvSpPr>
        <p:spPr>
          <a:xfrm>
            <a:off x="2659225" y="1600200"/>
            <a:ext cx="5994900" cy="4526100"/>
          </a:xfrm>
          <a:prstGeom prst="rect">
            <a:avLst/>
          </a:prstGeom>
        </p:spPr>
        <p:txBody>
          <a:bodyPr anchorCtr="0" anchor="t" bIns="45700" lIns="91425" spcFirstLastPara="1" rIns="91425" wrap="square" tIns="45700">
            <a:normAutofit lnSpcReduction="20000"/>
          </a:bodyPr>
          <a:lstStyle/>
          <a:p>
            <a:pPr indent="-360680" lvl="0" marL="457200" rtl="0" algn="l">
              <a:spcBef>
                <a:spcPts val="520"/>
              </a:spcBef>
              <a:spcAft>
                <a:spcPts val="0"/>
              </a:spcAft>
              <a:buSzPts val="2080"/>
              <a:buChar char="❖"/>
            </a:pPr>
            <a:r>
              <a:rPr lang="en-CA"/>
              <a:t>muscle actions:</a:t>
            </a:r>
            <a:endParaRPr/>
          </a:p>
          <a:p>
            <a:pPr indent="-354330" lvl="1" marL="914400" rtl="0" algn="l">
              <a:spcBef>
                <a:spcPts val="0"/>
              </a:spcBef>
              <a:spcAft>
                <a:spcPts val="0"/>
              </a:spcAft>
              <a:buSzPts val="1980"/>
              <a:buChar char="➢"/>
            </a:pPr>
            <a:r>
              <a:rPr lang="en-CA"/>
              <a:t>bilaterally:</a:t>
            </a:r>
            <a:endParaRPr/>
          </a:p>
          <a:p>
            <a:pPr indent="-336550" lvl="2" marL="1371600" rtl="0" algn="l">
              <a:spcBef>
                <a:spcPts val="0"/>
              </a:spcBef>
              <a:spcAft>
                <a:spcPts val="0"/>
              </a:spcAft>
              <a:buSzPts val="1700"/>
              <a:buChar char="■"/>
            </a:pPr>
            <a:r>
              <a:rPr lang="en-CA"/>
              <a:t>all contribute to spinal extension &amp; lateral flexion</a:t>
            </a:r>
            <a:endParaRPr/>
          </a:p>
          <a:p>
            <a:pPr indent="0" lvl="0" marL="1371600" rtl="0" algn="l">
              <a:spcBef>
                <a:spcPts val="520"/>
              </a:spcBef>
              <a:spcAft>
                <a:spcPts val="0"/>
              </a:spcAft>
              <a:buNone/>
            </a:pPr>
            <a:r>
              <a:t/>
            </a:r>
            <a:endParaRPr/>
          </a:p>
          <a:p>
            <a:pPr indent="-354330" lvl="1" marL="914400" rtl="0" algn="l">
              <a:spcBef>
                <a:spcPts val="440"/>
              </a:spcBef>
              <a:spcAft>
                <a:spcPts val="0"/>
              </a:spcAft>
              <a:buSzPts val="1980"/>
              <a:buChar char="➢"/>
            </a:pPr>
            <a:r>
              <a:rPr lang="en-CA"/>
              <a:t>unilaterally</a:t>
            </a:r>
            <a:endParaRPr/>
          </a:p>
          <a:p>
            <a:pPr indent="-336550" lvl="2" marL="1371600" rtl="0" algn="l">
              <a:spcBef>
                <a:spcPts val="0"/>
              </a:spcBef>
              <a:spcAft>
                <a:spcPts val="0"/>
              </a:spcAft>
              <a:buSzPts val="1700"/>
              <a:buChar char="■"/>
            </a:pPr>
            <a:r>
              <a:rPr lang="en-CA"/>
              <a:t>some muscle segments function on their own to create other actions based on their attachment site</a:t>
            </a:r>
            <a:endParaRPr/>
          </a:p>
          <a:p>
            <a:pPr indent="0" lvl="0" marL="1371600" rtl="0" algn="l">
              <a:spcBef>
                <a:spcPts val="520"/>
              </a:spcBef>
              <a:spcAft>
                <a:spcPts val="0"/>
              </a:spcAft>
              <a:buNone/>
            </a:pPr>
            <a:r>
              <a:t/>
            </a:r>
            <a:endParaRPr/>
          </a:p>
          <a:p>
            <a:pPr indent="-354330" lvl="1" marL="914400" rtl="0" algn="l">
              <a:spcBef>
                <a:spcPts val="440"/>
              </a:spcBef>
              <a:spcAft>
                <a:spcPts val="0"/>
              </a:spcAft>
              <a:buSzPts val="1980"/>
              <a:buChar char="➢"/>
            </a:pPr>
            <a:r>
              <a:rPr lang="en-CA"/>
              <a:t>move larger segments of the vertebral column vs. deeper muscles of </a:t>
            </a:r>
            <a:r>
              <a:rPr lang="en-CA"/>
              <a:t>the</a:t>
            </a:r>
            <a:r>
              <a:rPr lang="en-CA"/>
              <a:t> back that may </a:t>
            </a:r>
            <a:r>
              <a:rPr lang="en-CA"/>
              <a:t>only</a:t>
            </a:r>
            <a:r>
              <a:rPr lang="en-CA"/>
              <a:t> target individual segments</a:t>
            </a:r>
            <a:endParaRPr/>
          </a:p>
        </p:txBody>
      </p:sp>
      <p:pic>
        <p:nvPicPr>
          <p:cNvPr id="338" name="Google Shape;338;g219dac291f1_0_15"/>
          <p:cNvPicPr preferRelativeResize="0"/>
          <p:nvPr/>
        </p:nvPicPr>
        <p:blipFill>
          <a:blip r:embed="rId3">
            <a:alphaModFix/>
          </a:blip>
          <a:stretch>
            <a:fillRect/>
          </a:stretch>
        </p:blipFill>
        <p:spPr>
          <a:xfrm>
            <a:off x="408175" y="1364625"/>
            <a:ext cx="2006100" cy="20061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38"/>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Iliocostalis</a:t>
            </a:r>
            <a:endParaRPr/>
          </a:p>
        </p:txBody>
      </p:sp>
      <p:sp>
        <p:nvSpPr>
          <p:cNvPr id="344" name="Google Shape;344;p38"/>
          <p:cNvSpPr txBox="1"/>
          <p:nvPr>
            <p:ph idx="1" type="body"/>
          </p:nvPr>
        </p:nvSpPr>
        <p:spPr>
          <a:xfrm>
            <a:off x="457200" y="1371600"/>
            <a:ext cx="4709700" cy="4953000"/>
          </a:xfrm>
          <a:prstGeom prst="rect">
            <a:avLst/>
          </a:prstGeom>
          <a:noFill/>
          <a:ln>
            <a:noFill/>
          </a:ln>
        </p:spPr>
        <p:txBody>
          <a:bodyPr anchorCtr="0" anchor="t" bIns="45700" lIns="91425" spcFirstLastPara="1" rIns="91425" wrap="square" tIns="45700">
            <a:normAutofit fontScale="25000" lnSpcReduction="10000"/>
          </a:bodyPr>
          <a:lstStyle/>
          <a:p>
            <a:pPr indent="-384047" lvl="0" marL="420624" rtl="0" algn="l">
              <a:spcBef>
                <a:spcPts val="0"/>
              </a:spcBef>
              <a:spcAft>
                <a:spcPts val="0"/>
              </a:spcAft>
              <a:buSzPct val="80000"/>
              <a:buNone/>
            </a:pPr>
            <a:r>
              <a:rPr lang="en-CA" sz="8000">
                <a:solidFill>
                  <a:srgbClr val="FF0000"/>
                </a:solidFill>
              </a:rPr>
              <a:t>Origin</a:t>
            </a:r>
            <a:endParaRPr sz="8000"/>
          </a:p>
          <a:p>
            <a:pPr indent="-384047" lvl="0" marL="420624" rtl="0" algn="l">
              <a:spcBef>
                <a:spcPts val="0"/>
              </a:spcBef>
              <a:spcAft>
                <a:spcPts val="0"/>
              </a:spcAft>
              <a:buSzPct val="80000"/>
              <a:buNone/>
            </a:pPr>
            <a:r>
              <a:rPr b="1" lang="en-CA" sz="8000"/>
              <a:t>lumborum</a:t>
            </a:r>
            <a:r>
              <a:rPr lang="en-CA" sz="8000"/>
              <a:t>: medial iliac crest &amp; sacrum</a:t>
            </a:r>
            <a:endParaRPr sz="8000"/>
          </a:p>
          <a:p>
            <a:pPr indent="-384047" lvl="0" marL="420624" rtl="0" algn="l">
              <a:spcBef>
                <a:spcPts val="0"/>
              </a:spcBef>
              <a:spcAft>
                <a:spcPts val="0"/>
              </a:spcAft>
              <a:buSzPct val="80000"/>
              <a:buNone/>
            </a:pPr>
            <a:r>
              <a:rPr b="1" lang="en-CA" sz="8000"/>
              <a:t>thoracis</a:t>
            </a:r>
            <a:r>
              <a:rPr lang="en-CA" sz="8000"/>
              <a:t>: angle of ribs 7 -12</a:t>
            </a:r>
            <a:endParaRPr sz="8000"/>
          </a:p>
          <a:p>
            <a:pPr indent="-384047" lvl="0" marL="420624" rtl="0" algn="l">
              <a:spcBef>
                <a:spcPts val="0"/>
              </a:spcBef>
              <a:spcAft>
                <a:spcPts val="0"/>
              </a:spcAft>
              <a:buSzPct val="80000"/>
              <a:buNone/>
            </a:pPr>
            <a:r>
              <a:rPr b="1" lang="en-CA" sz="8000"/>
              <a:t>cervicis</a:t>
            </a:r>
            <a:r>
              <a:rPr lang="en-CA" sz="8000"/>
              <a:t>: angle of ribs 3-6</a:t>
            </a:r>
            <a:endParaRPr/>
          </a:p>
          <a:p>
            <a:pPr indent="-384047" lvl="0" marL="420624" rtl="0" algn="l">
              <a:spcBef>
                <a:spcPts val="400"/>
              </a:spcBef>
              <a:spcAft>
                <a:spcPts val="0"/>
              </a:spcAft>
              <a:buSzPct val="80000"/>
              <a:buNone/>
            </a:pPr>
            <a:r>
              <a:rPr lang="en-CA" sz="8000">
                <a:solidFill>
                  <a:srgbClr val="00B0F0"/>
                </a:solidFill>
              </a:rPr>
              <a:t>Insertion</a:t>
            </a:r>
            <a:endParaRPr b="1" sz="8000"/>
          </a:p>
          <a:p>
            <a:pPr indent="-384047" lvl="0" marL="420624" rtl="0" algn="l">
              <a:spcBef>
                <a:spcPts val="400"/>
              </a:spcBef>
              <a:spcAft>
                <a:spcPts val="0"/>
              </a:spcAft>
              <a:buSzPct val="80000"/>
              <a:buNone/>
            </a:pPr>
            <a:r>
              <a:rPr b="1" lang="en-CA" sz="8000"/>
              <a:t>lumborum</a:t>
            </a:r>
            <a:r>
              <a:rPr lang="en-CA" sz="8000"/>
              <a:t>: angle of ribs 7 -12</a:t>
            </a:r>
            <a:endParaRPr sz="8000"/>
          </a:p>
          <a:p>
            <a:pPr indent="0" lvl="0" marL="0" rtl="0" algn="l">
              <a:spcBef>
                <a:spcPts val="400"/>
              </a:spcBef>
              <a:spcAft>
                <a:spcPts val="0"/>
              </a:spcAft>
              <a:buSzPct val="80000"/>
              <a:buNone/>
            </a:pPr>
            <a:r>
              <a:rPr b="1" lang="en-CA" sz="8000"/>
              <a:t>thoracis</a:t>
            </a:r>
            <a:r>
              <a:rPr lang="en-CA" sz="8000"/>
              <a:t>: angle of ribs 1-7</a:t>
            </a:r>
            <a:br>
              <a:rPr lang="en-CA" sz="8000"/>
            </a:br>
            <a:r>
              <a:rPr b="1" lang="en-CA" sz="8000"/>
              <a:t>cervicis</a:t>
            </a:r>
            <a:r>
              <a:rPr lang="en-CA" sz="8000"/>
              <a:t>: TPs of C4 - C6</a:t>
            </a:r>
            <a:endParaRPr sz="8000"/>
          </a:p>
          <a:p>
            <a:pPr indent="0" lvl="0" marL="0" rtl="0" algn="l">
              <a:spcBef>
                <a:spcPts val="400"/>
              </a:spcBef>
              <a:spcAft>
                <a:spcPts val="0"/>
              </a:spcAft>
              <a:buSzPct val="80000"/>
              <a:buNone/>
            </a:pPr>
            <a:r>
              <a:t/>
            </a:r>
            <a:endParaRPr sz="8000"/>
          </a:p>
          <a:p>
            <a:pPr indent="-384047" lvl="0" marL="420624" rtl="0" algn="l">
              <a:spcBef>
                <a:spcPts val="400"/>
              </a:spcBef>
              <a:spcAft>
                <a:spcPts val="0"/>
              </a:spcAft>
              <a:buSzPct val="80000"/>
              <a:buNone/>
            </a:pPr>
            <a:r>
              <a:rPr lang="en-CA" sz="8000">
                <a:solidFill>
                  <a:srgbClr val="00B050"/>
                </a:solidFill>
              </a:rPr>
              <a:t>Actions</a:t>
            </a:r>
            <a:r>
              <a:rPr lang="en-CA" sz="8000"/>
              <a:t> </a:t>
            </a:r>
            <a:endParaRPr sz="8000"/>
          </a:p>
          <a:p>
            <a:pPr indent="-384047" lvl="0" marL="420624" rtl="0" algn="l">
              <a:spcBef>
                <a:spcPts val="400"/>
              </a:spcBef>
              <a:spcAft>
                <a:spcPts val="0"/>
              </a:spcAft>
              <a:buSzPct val="80000"/>
              <a:buNone/>
            </a:pPr>
            <a:r>
              <a:rPr lang="en-CA" sz="8000"/>
              <a:t>Extension of the trunk &amp; neck</a:t>
            </a:r>
            <a:endParaRPr sz="8000"/>
          </a:p>
          <a:p>
            <a:pPr indent="-384047" lvl="0" marL="420624" rtl="0" algn="l">
              <a:spcBef>
                <a:spcPts val="400"/>
              </a:spcBef>
              <a:spcAft>
                <a:spcPts val="0"/>
              </a:spcAft>
              <a:buSzPct val="80000"/>
              <a:buNone/>
            </a:pPr>
            <a:r>
              <a:rPr lang="en-CA" sz="8000"/>
              <a:t>lateral flexion trunk &amp; neck</a:t>
            </a:r>
            <a:endParaRPr sz="8000"/>
          </a:p>
          <a:p>
            <a:pPr indent="-384047" lvl="0" marL="420624" rtl="0" algn="l">
              <a:spcBef>
                <a:spcPts val="400"/>
              </a:spcBef>
              <a:spcAft>
                <a:spcPts val="0"/>
              </a:spcAft>
              <a:buSzPct val="80000"/>
              <a:buNone/>
            </a:pPr>
            <a:r>
              <a:t/>
            </a:r>
            <a:endParaRPr sz="8000"/>
          </a:p>
          <a:p>
            <a:pPr indent="-384047" lvl="0" marL="420624" rtl="0" algn="l">
              <a:spcBef>
                <a:spcPts val="400"/>
              </a:spcBef>
              <a:spcAft>
                <a:spcPts val="0"/>
              </a:spcAft>
              <a:buSzPct val="80000"/>
              <a:buNone/>
            </a:pPr>
            <a:r>
              <a:rPr lang="en-CA" sz="8000"/>
              <a:t>Nerve – Spinal Nerve ( Dorsal Rami)</a:t>
            </a:r>
            <a:endParaRPr/>
          </a:p>
          <a:p>
            <a:pPr indent="-384047" lvl="0" marL="420624" rtl="0" algn="l">
              <a:spcBef>
                <a:spcPts val="400"/>
              </a:spcBef>
              <a:spcAft>
                <a:spcPts val="0"/>
              </a:spcAft>
              <a:buSzPct val="80000"/>
              <a:buNone/>
            </a:pPr>
            <a:r>
              <a:rPr lang="en-CA" sz="8000"/>
              <a:t>Blood -  Muscular branches of Aorta</a:t>
            </a:r>
            <a:endParaRPr/>
          </a:p>
          <a:p>
            <a:pPr indent="-384047" lvl="0" marL="420624" rtl="0" algn="l">
              <a:spcBef>
                <a:spcPts val="180"/>
              </a:spcBef>
              <a:spcAft>
                <a:spcPts val="0"/>
              </a:spcAft>
              <a:buSzPct val="79999"/>
              <a:buNone/>
            </a:pPr>
            <a:br>
              <a:rPr lang="en-CA" sz="3600"/>
            </a:br>
            <a:endParaRPr/>
          </a:p>
        </p:txBody>
      </p:sp>
      <p:pic>
        <p:nvPicPr>
          <p:cNvPr descr="TS-AN-Iliocostalis-155x300.jpg" id="345" name="Google Shape;345;p38"/>
          <p:cNvPicPr preferRelativeResize="0"/>
          <p:nvPr>
            <p:ph idx="2" type="body"/>
          </p:nvPr>
        </p:nvPicPr>
        <p:blipFill rotWithShape="1">
          <a:blip r:embed="rId3">
            <a:alphaModFix/>
          </a:blip>
          <a:srcRect b="0" l="0" r="0" t="0"/>
          <a:stretch/>
        </p:blipFill>
        <p:spPr>
          <a:xfrm>
            <a:off x="5357812" y="1600200"/>
            <a:ext cx="2414588" cy="41148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39"/>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Longissimus</a:t>
            </a:r>
            <a:endParaRPr/>
          </a:p>
        </p:txBody>
      </p:sp>
      <p:sp>
        <p:nvSpPr>
          <p:cNvPr id="351" name="Google Shape;351;p39"/>
          <p:cNvSpPr txBox="1"/>
          <p:nvPr>
            <p:ph idx="1" type="body"/>
          </p:nvPr>
        </p:nvSpPr>
        <p:spPr>
          <a:xfrm>
            <a:off x="457200" y="1219200"/>
            <a:ext cx="4732800" cy="5105400"/>
          </a:xfrm>
          <a:prstGeom prst="rect">
            <a:avLst/>
          </a:prstGeom>
          <a:noFill/>
          <a:ln>
            <a:noFill/>
          </a:ln>
        </p:spPr>
        <p:txBody>
          <a:bodyPr anchorCtr="0" anchor="t" bIns="45700" lIns="91425" spcFirstLastPara="1" rIns="91425" wrap="square" tIns="45700">
            <a:noAutofit/>
          </a:bodyPr>
          <a:lstStyle/>
          <a:p>
            <a:pPr indent="-384047" lvl="0" marL="420624" rtl="0" algn="l">
              <a:spcBef>
                <a:spcPts val="0"/>
              </a:spcBef>
              <a:spcAft>
                <a:spcPts val="0"/>
              </a:spcAft>
              <a:buSzPts val="1440"/>
              <a:buNone/>
            </a:pPr>
            <a:r>
              <a:rPr lang="en-CA" sz="1800">
                <a:solidFill>
                  <a:srgbClr val="FF0000"/>
                </a:solidFill>
              </a:rPr>
              <a:t>Origin</a:t>
            </a:r>
            <a:endParaRPr sz="1800"/>
          </a:p>
          <a:p>
            <a:pPr indent="-384047" lvl="0" marL="420624" rtl="0" algn="l">
              <a:spcBef>
                <a:spcPts val="0"/>
              </a:spcBef>
              <a:spcAft>
                <a:spcPts val="0"/>
              </a:spcAft>
              <a:buSzPts val="1440"/>
              <a:buNone/>
            </a:pPr>
            <a:r>
              <a:rPr b="1" lang="en-CA" sz="1800"/>
              <a:t>Thoracis</a:t>
            </a:r>
            <a:r>
              <a:rPr lang="en-CA" sz="1800"/>
              <a:t>: Medial Iliac crest,</a:t>
            </a:r>
            <a:endParaRPr/>
          </a:p>
          <a:p>
            <a:pPr indent="-384047" lvl="0" marL="420624" rtl="0" algn="l">
              <a:spcBef>
                <a:spcPts val="360"/>
              </a:spcBef>
              <a:spcAft>
                <a:spcPts val="0"/>
              </a:spcAft>
              <a:buSzPts val="1440"/>
              <a:buNone/>
            </a:pPr>
            <a:r>
              <a:rPr lang="en-CA" sz="1800"/>
              <a:t>posterior sacrum, TPs L1-L5</a:t>
            </a:r>
            <a:endParaRPr/>
          </a:p>
          <a:p>
            <a:pPr indent="-384047" lvl="0" marL="420624" rtl="0" algn="l">
              <a:spcBef>
                <a:spcPts val="360"/>
              </a:spcBef>
              <a:spcAft>
                <a:spcPts val="0"/>
              </a:spcAft>
              <a:buSzPts val="1440"/>
              <a:buNone/>
            </a:pPr>
            <a:r>
              <a:rPr b="1" lang="en-CA" sz="1800"/>
              <a:t>Cervicis</a:t>
            </a:r>
            <a:r>
              <a:rPr lang="en-CA" sz="1800"/>
              <a:t>: TPs of T1-T5</a:t>
            </a:r>
            <a:endParaRPr/>
          </a:p>
          <a:p>
            <a:pPr indent="-384047" lvl="0" marL="420624" rtl="0" algn="l">
              <a:spcBef>
                <a:spcPts val="360"/>
              </a:spcBef>
              <a:spcAft>
                <a:spcPts val="0"/>
              </a:spcAft>
              <a:buSzPts val="1440"/>
              <a:buNone/>
            </a:pPr>
            <a:r>
              <a:rPr b="1" lang="en-CA" sz="1800"/>
              <a:t>Capitis</a:t>
            </a:r>
            <a:r>
              <a:rPr lang="en-CA" sz="1800"/>
              <a:t>: TPs C5 – T5</a:t>
            </a:r>
            <a:endParaRPr/>
          </a:p>
          <a:p>
            <a:pPr indent="-384047" lvl="0" marL="420624" rtl="0" algn="l">
              <a:spcBef>
                <a:spcPts val="360"/>
              </a:spcBef>
              <a:spcAft>
                <a:spcPts val="0"/>
              </a:spcAft>
              <a:buSzPts val="1440"/>
              <a:buNone/>
            </a:pPr>
            <a:r>
              <a:rPr b="1" lang="en-CA" sz="1800">
                <a:solidFill>
                  <a:srgbClr val="00B0F0"/>
                </a:solidFill>
              </a:rPr>
              <a:t>Insertions</a:t>
            </a:r>
            <a:r>
              <a:rPr lang="en-CA" sz="1800"/>
              <a:t> – </a:t>
            </a:r>
            <a:endParaRPr/>
          </a:p>
          <a:p>
            <a:pPr indent="-384047" lvl="0" marL="420624" rtl="0" algn="l">
              <a:spcBef>
                <a:spcPts val="360"/>
              </a:spcBef>
              <a:spcAft>
                <a:spcPts val="0"/>
              </a:spcAft>
              <a:buSzPts val="1440"/>
              <a:buNone/>
            </a:pPr>
            <a:r>
              <a:rPr b="1" lang="en-CA" sz="1800"/>
              <a:t>Thoracis</a:t>
            </a:r>
            <a:r>
              <a:rPr lang="en-CA" sz="1800"/>
              <a:t>: TPs of T1-12 &amp; lower 9  Ribs</a:t>
            </a:r>
            <a:endParaRPr/>
          </a:p>
          <a:p>
            <a:pPr indent="-384047" lvl="0" marL="420624" rtl="0" algn="l">
              <a:spcBef>
                <a:spcPts val="360"/>
              </a:spcBef>
              <a:spcAft>
                <a:spcPts val="0"/>
              </a:spcAft>
              <a:buSzPts val="1440"/>
              <a:buNone/>
            </a:pPr>
            <a:r>
              <a:rPr b="1" lang="en-CA" sz="1800"/>
              <a:t>Cervicis</a:t>
            </a:r>
            <a:r>
              <a:rPr lang="en-CA" sz="1800"/>
              <a:t>: TPs C2-C6</a:t>
            </a:r>
            <a:endParaRPr/>
          </a:p>
          <a:p>
            <a:pPr indent="-384047" lvl="0" marL="420624" rtl="0" algn="l">
              <a:spcBef>
                <a:spcPts val="360"/>
              </a:spcBef>
              <a:spcAft>
                <a:spcPts val="0"/>
              </a:spcAft>
              <a:buSzPts val="1440"/>
              <a:buNone/>
            </a:pPr>
            <a:r>
              <a:rPr b="1" lang="en-CA" sz="1800"/>
              <a:t>Capitis:</a:t>
            </a:r>
            <a:r>
              <a:rPr lang="en-CA" sz="1800"/>
              <a:t> mastoid process</a:t>
            </a:r>
            <a:endParaRPr/>
          </a:p>
          <a:p>
            <a:pPr indent="-384047" lvl="0" marL="420624" rtl="0" algn="l">
              <a:spcBef>
                <a:spcPts val="360"/>
              </a:spcBef>
              <a:spcAft>
                <a:spcPts val="0"/>
              </a:spcAft>
              <a:buSzPts val="1440"/>
              <a:buNone/>
            </a:pPr>
            <a:r>
              <a:rPr b="1" lang="en-CA" sz="1800">
                <a:solidFill>
                  <a:srgbClr val="00B050"/>
                </a:solidFill>
              </a:rPr>
              <a:t>Actions</a:t>
            </a:r>
            <a:endParaRPr sz="1800"/>
          </a:p>
          <a:p>
            <a:pPr indent="-384047" lvl="0" marL="420624" rtl="0" algn="l">
              <a:spcBef>
                <a:spcPts val="360"/>
              </a:spcBef>
              <a:spcAft>
                <a:spcPts val="0"/>
              </a:spcAft>
              <a:buSzPts val="1440"/>
              <a:buNone/>
            </a:pPr>
            <a:r>
              <a:rPr lang="en-CA" sz="1800"/>
              <a:t>extension and lateral flexion of trunk, neck &amp;</a:t>
            </a:r>
            <a:endParaRPr sz="1800"/>
          </a:p>
          <a:p>
            <a:pPr indent="-384047" lvl="0" marL="420624" rtl="0" algn="l">
              <a:spcBef>
                <a:spcPts val="360"/>
              </a:spcBef>
              <a:spcAft>
                <a:spcPts val="0"/>
              </a:spcAft>
              <a:buSzPts val="1440"/>
              <a:buNone/>
            </a:pPr>
            <a:r>
              <a:rPr lang="en-CA" sz="1800"/>
              <a:t>head</a:t>
            </a:r>
            <a:endParaRPr sz="1800"/>
          </a:p>
          <a:p>
            <a:pPr indent="-384047" lvl="0" marL="420624" rtl="0" algn="l">
              <a:spcBef>
                <a:spcPts val="360"/>
              </a:spcBef>
              <a:spcAft>
                <a:spcPts val="0"/>
              </a:spcAft>
              <a:buSzPts val="1440"/>
              <a:buNone/>
            </a:pPr>
            <a:r>
              <a:t/>
            </a:r>
            <a:endParaRPr sz="1800"/>
          </a:p>
          <a:p>
            <a:pPr indent="-384047" lvl="0" marL="420624" rtl="0" algn="l">
              <a:spcBef>
                <a:spcPts val="360"/>
              </a:spcBef>
              <a:spcAft>
                <a:spcPts val="0"/>
              </a:spcAft>
              <a:buSzPts val="1440"/>
              <a:buNone/>
            </a:pPr>
            <a:r>
              <a:rPr b="1" lang="en-CA" sz="1800"/>
              <a:t>Nerve</a:t>
            </a:r>
            <a:r>
              <a:rPr lang="en-CA" sz="1800"/>
              <a:t>- Spinal Nerves Dorsal Rami</a:t>
            </a:r>
            <a:endParaRPr/>
          </a:p>
          <a:p>
            <a:pPr indent="-384047" lvl="0" marL="420624" rtl="0" algn="l">
              <a:spcBef>
                <a:spcPts val="400"/>
              </a:spcBef>
              <a:spcAft>
                <a:spcPts val="0"/>
              </a:spcAft>
              <a:buSzPts val="1440"/>
              <a:buNone/>
            </a:pPr>
            <a:r>
              <a:rPr b="1" lang="en-CA" sz="1800"/>
              <a:t>Blood</a:t>
            </a:r>
            <a:r>
              <a:rPr lang="en-CA" sz="1800"/>
              <a:t>- muscular branches of Aorta</a:t>
            </a:r>
            <a:br>
              <a:rPr lang="en-CA" sz="2000"/>
            </a:br>
            <a:br>
              <a:rPr lang="en-CA" sz="2000"/>
            </a:br>
            <a:endParaRPr sz="2000"/>
          </a:p>
        </p:txBody>
      </p:sp>
      <p:pic>
        <p:nvPicPr>
          <p:cNvPr descr="TS-AN-Longissimus-155x300.jpg" id="352" name="Google Shape;352;p39"/>
          <p:cNvPicPr preferRelativeResize="0"/>
          <p:nvPr>
            <p:ph idx="2" type="body"/>
          </p:nvPr>
        </p:nvPicPr>
        <p:blipFill rotWithShape="1">
          <a:blip r:embed="rId3">
            <a:alphaModFix/>
          </a:blip>
          <a:srcRect b="0" l="0" r="0" t="0"/>
          <a:stretch/>
        </p:blipFill>
        <p:spPr>
          <a:xfrm>
            <a:off x="5257800" y="1676400"/>
            <a:ext cx="2362200" cy="43434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40"/>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Spinalis</a:t>
            </a:r>
            <a:endParaRPr/>
          </a:p>
        </p:txBody>
      </p:sp>
      <p:sp>
        <p:nvSpPr>
          <p:cNvPr id="358" name="Google Shape;358;p40"/>
          <p:cNvSpPr txBox="1"/>
          <p:nvPr>
            <p:ph idx="1" type="body"/>
          </p:nvPr>
        </p:nvSpPr>
        <p:spPr>
          <a:xfrm>
            <a:off x="457200" y="1600200"/>
            <a:ext cx="5164500" cy="4876800"/>
          </a:xfrm>
          <a:prstGeom prst="rect">
            <a:avLst/>
          </a:prstGeom>
          <a:noFill/>
          <a:ln>
            <a:noFill/>
          </a:ln>
        </p:spPr>
        <p:txBody>
          <a:bodyPr anchorCtr="0" anchor="t" bIns="45700" lIns="91425" spcFirstLastPara="1" rIns="91425" wrap="square" tIns="45700">
            <a:normAutofit fontScale="77500" lnSpcReduction="20000"/>
          </a:bodyPr>
          <a:lstStyle/>
          <a:p>
            <a:pPr indent="-384047" lvl="0" marL="420624" rtl="0" algn="l">
              <a:spcBef>
                <a:spcPts val="0"/>
              </a:spcBef>
              <a:spcAft>
                <a:spcPts val="0"/>
              </a:spcAft>
              <a:buSzPct val="79999"/>
              <a:buNone/>
            </a:pPr>
            <a:r>
              <a:rPr lang="en-CA">
                <a:solidFill>
                  <a:srgbClr val="FF0000"/>
                </a:solidFill>
              </a:rPr>
              <a:t>Origins</a:t>
            </a:r>
            <a:endParaRPr>
              <a:solidFill>
                <a:srgbClr val="FF0000"/>
              </a:solidFill>
            </a:endParaRPr>
          </a:p>
          <a:p>
            <a:pPr indent="-384047" lvl="0" marL="420624" rtl="0" algn="l">
              <a:spcBef>
                <a:spcPts val="0"/>
              </a:spcBef>
              <a:spcAft>
                <a:spcPts val="0"/>
              </a:spcAft>
              <a:buSzPct val="79999"/>
              <a:buNone/>
            </a:pPr>
            <a:r>
              <a:rPr b="1" lang="en-CA"/>
              <a:t>Thoracis</a:t>
            </a:r>
            <a:r>
              <a:rPr lang="en-CA"/>
              <a:t>: SPs T11-L2</a:t>
            </a:r>
            <a:endParaRPr/>
          </a:p>
          <a:p>
            <a:pPr indent="-384047" lvl="0" marL="420624" rtl="0" algn="l">
              <a:spcBef>
                <a:spcPts val="0"/>
              </a:spcBef>
              <a:spcAft>
                <a:spcPts val="0"/>
              </a:spcAft>
              <a:buSzPct val="79999"/>
              <a:buNone/>
            </a:pPr>
            <a:r>
              <a:rPr b="1" lang="en-CA"/>
              <a:t>Cervicis</a:t>
            </a:r>
            <a:r>
              <a:rPr lang="en-CA"/>
              <a:t>: Inferior Nuchal ligament &amp;  SP C7</a:t>
            </a:r>
            <a:endParaRPr/>
          </a:p>
          <a:p>
            <a:pPr indent="-384047" lvl="0" marL="420624" rtl="0" algn="l">
              <a:spcBef>
                <a:spcPts val="0"/>
              </a:spcBef>
              <a:spcAft>
                <a:spcPts val="0"/>
              </a:spcAft>
              <a:buSzPct val="79999"/>
              <a:buNone/>
            </a:pPr>
            <a:r>
              <a:rPr b="1" lang="en-CA"/>
              <a:t>Capitis</a:t>
            </a:r>
            <a:r>
              <a:rPr lang="en-CA"/>
              <a:t>: Medial portion of semispinalis</a:t>
            </a:r>
            <a:endParaRPr/>
          </a:p>
          <a:p>
            <a:pPr indent="-384047" lvl="0" marL="420624" rtl="0" algn="l">
              <a:spcBef>
                <a:spcPts val="0"/>
              </a:spcBef>
              <a:spcAft>
                <a:spcPts val="0"/>
              </a:spcAft>
              <a:buSzPct val="79999"/>
              <a:buNone/>
            </a:pPr>
            <a:r>
              <a:t/>
            </a:r>
            <a:endParaRPr/>
          </a:p>
          <a:p>
            <a:pPr indent="-384047" lvl="0" marL="420624" rtl="0" algn="l">
              <a:spcBef>
                <a:spcPts val="403"/>
              </a:spcBef>
              <a:spcAft>
                <a:spcPts val="0"/>
              </a:spcAft>
              <a:buSzPct val="79999"/>
              <a:buNone/>
            </a:pPr>
            <a:r>
              <a:rPr lang="en-CA">
                <a:solidFill>
                  <a:srgbClr val="00B0F0"/>
                </a:solidFill>
              </a:rPr>
              <a:t>Insertions</a:t>
            </a:r>
            <a:endParaRPr>
              <a:solidFill>
                <a:srgbClr val="00B0F0"/>
              </a:solidFill>
            </a:endParaRPr>
          </a:p>
          <a:p>
            <a:pPr indent="-384047" lvl="0" marL="420624" rtl="0" algn="l">
              <a:spcBef>
                <a:spcPts val="403"/>
              </a:spcBef>
              <a:spcAft>
                <a:spcPts val="0"/>
              </a:spcAft>
              <a:buSzPct val="79999"/>
              <a:buNone/>
            </a:pPr>
            <a:r>
              <a:rPr b="1" lang="en-CA"/>
              <a:t>Thoracis</a:t>
            </a:r>
            <a:r>
              <a:rPr lang="en-CA"/>
              <a:t>: SPs of T4 –T8</a:t>
            </a:r>
            <a:endParaRPr/>
          </a:p>
          <a:p>
            <a:pPr indent="-384047" lvl="0" marL="420624" rtl="0" algn="l">
              <a:spcBef>
                <a:spcPts val="403"/>
              </a:spcBef>
              <a:spcAft>
                <a:spcPts val="0"/>
              </a:spcAft>
              <a:buSzPct val="79999"/>
              <a:buNone/>
            </a:pPr>
            <a:r>
              <a:rPr b="1" lang="en-CA"/>
              <a:t>Cervicis</a:t>
            </a:r>
            <a:r>
              <a:rPr lang="en-CA"/>
              <a:t>: SP of C2</a:t>
            </a:r>
            <a:endParaRPr/>
          </a:p>
          <a:p>
            <a:pPr indent="-384047" lvl="0" marL="420624" rtl="0" algn="l">
              <a:spcBef>
                <a:spcPts val="403"/>
              </a:spcBef>
              <a:spcAft>
                <a:spcPts val="0"/>
              </a:spcAft>
              <a:buSzPct val="79999"/>
              <a:buNone/>
            </a:pPr>
            <a:r>
              <a:rPr b="1" lang="en-CA"/>
              <a:t>Capitis</a:t>
            </a:r>
            <a:r>
              <a:rPr lang="en-CA"/>
              <a:t>: Medial portion of semispinalis</a:t>
            </a:r>
            <a:endParaRPr/>
          </a:p>
          <a:p>
            <a:pPr indent="-384047" lvl="0" marL="420624" rtl="0" algn="l">
              <a:spcBef>
                <a:spcPts val="403"/>
              </a:spcBef>
              <a:spcAft>
                <a:spcPts val="0"/>
              </a:spcAft>
              <a:buSzPct val="79999"/>
              <a:buNone/>
            </a:pPr>
            <a:r>
              <a:t/>
            </a:r>
            <a:endParaRPr/>
          </a:p>
          <a:p>
            <a:pPr indent="-384047" lvl="0" marL="420624" rtl="0" algn="l">
              <a:spcBef>
                <a:spcPts val="403"/>
              </a:spcBef>
              <a:spcAft>
                <a:spcPts val="0"/>
              </a:spcAft>
              <a:buSzPct val="79999"/>
              <a:buNone/>
            </a:pPr>
            <a:r>
              <a:rPr lang="en-CA">
                <a:solidFill>
                  <a:srgbClr val="00B050"/>
                </a:solidFill>
              </a:rPr>
              <a:t>Action</a:t>
            </a:r>
            <a:endParaRPr>
              <a:solidFill>
                <a:srgbClr val="00B050"/>
              </a:solidFill>
            </a:endParaRPr>
          </a:p>
          <a:p>
            <a:pPr indent="-384047" lvl="0" marL="420624" rtl="0" algn="l">
              <a:spcBef>
                <a:spcPts val="403"/>
              </a:spcBef>
              <a:spcAft>
                <a:spcPts val="0"/>
              </a:spcAft>
              <a:buSzPct val="79999"/>
              <a:buNone/>
            </a:pPr>
            <a:r>
              <a:rPr lang="en-CA"/>
              <a:t>extension and lateral flexion of the trunk</a:t>
            </a:r>
            <a:endParaRPr/>
          </a:p>
          <a:p>
            <a:pPr indent="-384047" lvl="0" marL="420624" rtl="0" algn="l">
              <a:spcBef>
                <a:spcPts val="403"/>
              </a:spcBef>
              <a:spcAft>
                <a:spcPts val="0"/>
              </a:spcAft>
              <a:buSzPct val="79999"/>
              <a:buNone/>
            </a:pPr>
            <a:r>
              <a:rPr lang="en-CA"/>
              <a:t>&amp; neck</a:t>
            </a:r>
            <a:endParaRPr/>
          </a:p>
          <a:p>
            <a:pPr indent="-384047" lvl="0" marL="420624" rtl="0" algn="l">
              <a:spcBef>
                <a:spcPts val="403"/>
              </a:spcBef>
              <a:spcAft>
                <a:spcPts val="0"/>
              </a:spcAft>
              <a:buSzPct val="79999"/>
              <a:buNone/>
            </a:pPr>
            <a:r>
              <a:t/>
            </a:r>
            <a:endParaRPr/>
          </a:p>
          <a:p>
            <a:pPr indent="-384047" lvl="0" marL="420624" rtl="0" algn="l">
              <a:spcBef>
                <a:spcPts val="403"/>
              </a:spcBef>
              <a:spcAft>
                <a:spcPts val="0"/>
              </a:spcAft>
              <a:buSzPct val="79999"/>
              <a:buNone/>
            </a:pPr>
            <a:r>
              <a:rPr lang="en-CA"/>
              <a:t>Nerve – Spinal Nerve (dorsal Rami)</a:t>
            </a:r>
            <a:endParaRPr/>
          </a:p>
          <a:p>
            <a:pPr indent="-384047" lvl="0" marL="420624" rtl="0" algn="l">
              <a:spcBef>
                <a:spcPts val="403"/>
              </a:spcBef>
              <a:spcAft>
                <a:spcPts val="0"/>
              </a:spcAft>
              <a:buSzPct val="79999"/>
              <a:buNone/>
            </a:pPr>
            <a:r>
              <a:rPr lang="en-CA"/>
              <a:t>Blood – Muscular branches of Aorta</a:t>
            </a:r>
            <a:endParaRPr/>
          </a:p>
        </p:txBody>
      </p:sp>
      <p:pic>
        <p:nvPicPr>
          <p:cNvPr descr="TS-AN-Spinalis-155x300.jpg" id="359" name="Google Shape;359;p40"/>
          <p:cNvPicPr preferRelativeResize="0"/>
          <p:nvPr>
            <p:ph idx="2" type="body"/>
          </p:nvPr>
        </p:nvPicPr>
        <p:blipFill rotWithShape="1">
          <a:blip r:embed="rId3">
            <a:alphaModFix/>
          </a:blip>
          <a:srcRect b="0" l="0" r="0" t="0"/>
          <a:stretch/>
        </p:blipFill>
        <p:spPr>
          <a:xfrm>
            <a:off x="5926500" y="1524000"/>
            <a:ext cx="2743200" cy="42672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41"/>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Transversospinalis Group</a:t>
            </a:r>
            <a:endParaRPr/>
          </a:p>
        </p:txBody>
      </p:sp>
      <p:sp>
        <p:nvSpPr>
          <p:cNvPr id="365" name="Google Shape;365;p41"/>
          <p:cNvSpPr txBox="1"/>
          <p:nvPr>
            <p:ph idx="1" type="body"/>
          </p:nvPr>
        </p:nvSpPr>
        <p:spPr>
          <a:xfrm>
            <a:off x="457200" y="1600200"/>
            <a:ext cx="5059500" cy="4526100"/>
          </a:xfrm>
          <a:prstGeom prst="rect">
            <a:avLst/>
          </a:prstGeom>
          <a:noFill/>
          <a:ln>
            <a:noFill/>
          </a:ln>
        </p:spPr>
        <p:txBody>
          <a:bodyPr anchorCtr="0" anchor="t" bIns="45700" lIns="91425" spcFirstLastPara="1" rIns="91425" wrap="square" tIns="45700">
            <a:normAutofit/>
          </a:bodyPr>
          <a:lstStyle/>
          <a:p>
            <a:pPr indent="-384047" lvl="0" marL="420624" rtl="0" algn="l">
              <a:spcBef>
                <a:spcPts val="0"/>
              </a:spcBef>
              <a:spcAft>
                <a:spcPts val="0"/>
              </a:spcAft>
              <a:buSzPts val="2080"/>
              <a:buChar char="❖"/>
            </a:pPr>
            <a:r>
              <a:rPr lang="en-CA"/>
              <a:t>Associated with movements of the vertebral column</a:t>
            </a:r>
            <a:endParaRPr/>
          </a:p>
          <a:p>
            <a:pPr indent="0" lvl="0" marL="420624" rtl="0" algn="l">
              <a:spcBef>
                <a:spcPts val="0"/>
              </a:spcBef>
              <a:spcAft>
                <a:spcPts val="0"/>
              </a:spcAft>
              <a:buNone/>
            </a:pPr>
            <a:r>
              <a:t/>
            </a:r>
            <a:endParaRPr/>
          </a:p>
          <a:p>
            <a:pPr indent="-384047" lvl="0" marL="420624" rtl="0" algn="l">
              <a:spcBef>
                <a:spcPts val="0"/>
              </a:spcBef>
              <a:spcAft>
                <a:spcPts val="0"/>
              </a:spcAft>
              <a:buSzPts val="2080"/>
              <a:buChar char="❖"/>
            </a:pPr>
            <a:r>
              <a:rPr lang="en-CA"/>
              <a:t>This muscle group attaches from the transverse process inferiorly to the spinous process superiorly</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42"/>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fontScale="90000"/>
          </a:bodyPr>
          <a:lstStyle/>
          <a:p>
            <a:pPr indent="0" lvl="0" marL="0" rtl="0" algn="l">
              <a:spcBef>
                <a:spcPts val="0"/>
              </a:spcBef>
              <a:spcAft>
                <a:spcPts val="0"/>
              </a:spcAft>
              <a:buClr>
                <a:schemeClr val="lt1"/>
              </a:buClr>
              <a:buSzPct val="100000"/>
              <a:buFont typeface="Libre Franklin"/>
              <a:buNone/>
            </a:pPr>
            <a:r>
              <a:rPr lang="en-CA"/>
              <a:t>Transversospinalis group –</a:t>
            </a:r>
            <a:br>
              <a:rPr lang="en-CA"/>
            </a:br>
            <a:r>
              <a:rPr lang="en-CA"/>
              <a:t>Semispinalis</a:t>
            </a:r>
            <a:endParaRPr/>
          </a:p>
        </p:txBody>
      </p:sp>
      <p:sp>
        <p:nvSpPr>
          <p:cNvPr id="371" name="Google Shape;371;p42"/>
          <p:cNvSpPr txBox="1"/>
          <p:nvPr>
            <p:ph idx="1" type="body"/>
          </p:nvPr>
        </p:nvSpPr>
        <p:spPr>
          <a:xfrm>
            <a:off x="457200" y="1600200"/>
            <a:ext cx="3657600" cy="4876800"/>
          </a:xfrm>
          <a:prstGeom prst="rect">
            <a:avLst/>
          </a:prstGeom>
          <a:noFill/>
          <a:ln>
            <a:noFill/>
          </a:ln>
        </p:spPr>
        <p:txBody>
          <a:bodyPr anchorCtr="0" anchor="t" bIns="45700" lIns="91425" spcFirstLastPara="1" rIns="91425" wrap="square" tIns="45700">
            <a:normAutofit fontScale="70000" lnSpcReduction="20000"/>
          </a:bodyPr>
          <a:lstStyle/>
          <a:p>
            <a:pPr indent="-384047" lvl="0" marL="420624" rtl="0" algn="l">
              <a:spcBef>
                <a:spcPts val="0"/>
              </a:spcBef>
              <a:spcAft>
                <a:spcPts val="0"/>
              </a:spcAft>
              <a:buSzPct val="79999"/>
              <a:buNone/>
            </a:pPr>
            <a:r>
              <a:rPr lang="en-CA">
                <a:solidFill>
                  <a:srgbClr val="FF0000"/>
                </a:solidFill>
              </a:rPr>
              <a:t>Origin</a:t>
            </a:r>
            <a:r>
              <a:rPr lang="en-CA"/>
              <a:t> - </a:t>
            </a:r>
            <a:r>
              <a:rPr b="1" lang="en-CA"/>
              <a:t>Thoracis</a:t>
            </a:r>
            <a:r>
              <a:rPr lang="en-CA"/>
              <a:t>: TPs of T6-T10</a:t>
            </a:r>
            <a:br>
              <a:rPr lang="en-CA"/>
            </a:br>
            <a:r>
              <a:rPr b="1" lang="en-CA"/>
              <a:t>cervicis</a:t>
            </a:r>
            <a:r>
              <a:rPr lang="en-CA"/>
              <a:t>: TPs of T1-T5</a:t>
            </a:r>
            <a:br>
              <a:rPr lang="en-CA"/>
            </a:br>
            <a:r>
              <a:rPr b="1" lang="en-CA"/>
              <a:t>capitis</a:t>
            </a:r>
            <a:r>
              <a:rPr lang="en-CA"/>
              <a:t>: TPs of C7-T6 &amp; articular process of C4-C6</a:t>
            </a:r>
            <a:endParaRPr/>
          </a:p>
          <a:p>
            <a:pPr indent="-384047" lvl="0" marL="420624" rtl="0" algn="l">
              <a:spcBef>
                <a:spcPts val="364"/>
              </a:spcBef>
              <a:spcAft>
                <a:spcPts val="0"/>
              </a:spcAft>
              <a:buSzPct val="79999"/>
              <a:buNone/>
            </a:pPr>
            <a:r>
              <a:rPr lang="en-CA">
                <a:solidFill>
                  <a:srgbClr val="00B0F0"/>
                </a:solidFill>
              </a:rPr>
              <a:t>Insertion</a:t>
            </a:r>
            <a:r>
              <a:rPr lang="en-CA"/>
              <a:t> - </a:t>
            </a:r>
            <a:r>
              <a:rPr b="1" lang="en-CA"/>
              <a:t>Thoracis</a:t>
            </a:r>
            <a:r>
              <a:rPr lang="en-CA"/>
              <a:t>: SPs of C6-T4</a:t>
            </a:r>
            <a:br>
              <a:rPr lang="en-CA"/>
            </a:br>
            <a:r>
              <a:rPr b="1" lang="en-CA"/>
              <a:t>Cervicis</a:t>
            </a:r>
            <a:r>
              <a:rPr lang="en-CA"/>
              <a:t>: SPs of C2-C5</a:t>
            </a:r>
            <a:br>
              <a:rPr lang="en-CA"/>
            </a:br>
            <a:r>
              <a:rPr b="1" lang="en-CA"/>
              <a:t>Capitis</a:t>
            </a:r>
            <a:r>
              <a:rPr lang="en-CA"/>
              <a:t>: occipital bone (below superior nuchal line)</a:t>
            </a:r>
            <a:endParaRPr/>
          </a:p>
          <a:p>
            <a:pPr indent="-384047" lvl="0" marL="420624" rtl="0" algn="l">
              <a:spcBef>
                <a:spcPts val="364"/>
              </a:spcBef>
              <a:spcAft>
                <a:spcPts val="0"/>
              </a:spcAft>
              <a:buSzPct val="79999"/>
              <a:buNone/>
            </a:pPr>
            <a:r>
              <a:rPr lang="en-CA">
                <a:solidFill>
                  <a:srgbClr val="00B050"/>
                </a:solidFill>
              </a:rPr>
              <a:t>Action</a:t>
            </a:r>
            <a:r>
              <a:rPr lang="en-CA"/>
              <a:t> – extension &amp; lateral flexion of head, neck &amp; trunk; contralateral rotation of trunk and neck</a:t>
            </a:r>
            <a:endParaRPr/>
          </a:p>
          <a:p>
            <a:pPr indent="-384047" lvl="0" marL="420624" rtl="0" algn="l">
              <a:spcBef>
                <a:spcPts val="364"/>
              </a:spcBef>
              <a:spcAft>
                <a:spcPts val="0"/>
              </a:spcAft>
              <a:buSzPct val="79999"/>
              <a:buNone/>
            </a:pPr>
            <a:r>
              <a:rPr lang="en-CA"/>
              <a:t>Nerve – Spinal Nerves (Dorsal Rami)</a:t>
            </a:r>
            <a:endParaRPr/>
          </a:p>
          <a:p>
            <a:pPr indent="-384047" lvl="0" marL="420624" rtl="0" algn="l">
              <a:spcBef>
                <a:spcPts val="364"/>
              </a:spcBef>
              <a:spcAft>
                <a:spcPts val="0"/>
              </a:spcAft>
              <a:buSzPct val="79999"/>
              <a:buNone/>
            </a:pPr>
            <a:r>
              <a:rPr lang="en-CA"/>
              <a:t>Blood-Occipital &amp;  Posterior intercostal Artery</a:t>
            </a:r>
            <a:endParaRPr/>
          </a:p>
        </p:txBody>
      </p:sp>
      <p:pic>
        <p:nvPicPr>
          <p:cNvPr descr="TS-AN-Semispinalis-456x1024.jpg" id="372" name="Google Shape;372;p42"/>
          <p:cNvPicPr preferRelativeResize="0"/>
          <p:nvPr>
            <p:ph idx="2" type="body"/>
          </p:nvPr>
        </p:nvPicPr>
        <p:blipFill rotWithShape="1">
          <a:blip r:embed="rId3">
            <a:alphaModFix/>
          </a:blip>
          <a:srcRect b="0" l="0" r="0" t="0"/>
          <a:stretch/>
        </p:blipFill>
        <p:spPr>
          <a:xfrm>
            <a:off x="4724400" y="1600200"/>
            <a:ext cx="2743200" cy="4525963"/>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43"/>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Multifidus</a:t>
            </a:r>
            <a:endParaRPr/>
          </a:p>
        </p:txBody>
      </p:sp>
      <p:sp>
        <p:nvSpPr>
          <p:cNvPr id="378" name="Google Shape;378;p43"/>
          <p:cNvSpPr txBox="1"/>
          <p:nvPr>
            <p:ph idx="1" type="body"/>
          </p:nvPr>
        </p:nvSpPr>
        <p:spPr>
          <a:xfrm>
            <a:off x="457200" y="1600200"/>
            <a:ext cx="3657600" cy="4876800"/>
          </a:xfrm>
          <a:prstGeom prst="rect">
            <a:avLst/>
          </a:prstGeom>
          <a:noFill/>
          <a:ln>
            <a:noFill/>
          </a:ln>
        </p:spPr>
        <p:txBody>
          <a:bodyPr anchorCtr="0" anchor="t" bIns="45700" lIns="91425" spcFirstLastPara="1" rIns="91425" wrap="square" tIns="45700">
            <a:normAutofit fontScale="77500" lnSpcReduction="20000"/>
          </a:bodyPr>
          <a:lstStyle/>
          <a:p>
            <a:pPr indent="-384047" lvl="0" marL="420624" rtl="0" algn="l">
              <a:spcBef>
                <a:spcPts val="0"/>
              </a:spcBef>
              <a:spcAft>
                <a:spcPts val="0"/>
              </a:spcAft>
              <a:buSzPct val="79999"/>
              <a:buNone/>
            </a:pPr>
            <a:r>
              <a:rPr lang="en-CA">
                <a:solidFill>
                  <a:srgbClr val="FF0000"/>
                </a:solidFill>
              </a:rPr>
              <a:t>Origin –</a:t>
            </a:r>
            <a:r>
              <a:rPr lang="en-CA"/>
              <a:t> </a:t>
            </a:r>
            <a:r>
              <a:rPr b="1" lang="en-CA"/>
              <a:t>lumborum</a:t>
            </a:r>
            <a:r>
              <a:rPr lang="en-CA"/>
              <a:t> – Mamillary processes of L1 –  L5; </a:t>
            </a:r>
            <a:r>
              <a:rPr b="1" lang="en-CA"/>
              <a:t>Thoracis</a:t>
            </a:r>
            <a:r>
              <a:rPr lang="en-CA"/>
              <a:t> – TP T1 –T12; </a:t>
            </a:r>
            <a:r>
              <a:rPr b="1" lang="en-CA"/>
              <a:t>Cervicis </a:t>
            </a:r>
            <a:r>
              <a:rPr lang="en-CA"/>
              <a:t>– Articular Process C4-C7</a:t>
            </a:r>
            <a:endParaRPr/>
          </a:p>
          <a:p>
            <a:pPr indent="-384047" lvl="0" marL="420624" rtl="0" algn="l">
              <a:spcBef>
                <a:spcPts val="403"/>
              </a:spcBef>
              <a:spcAft>
                <a:spcPts val="0"/>
              </a:spcAft>
              <a:buSzPct val="79999"/>
              <a:buNone/>
            </a:pPr>
            <a:r>
              <a:rPr lang="en-CA"/>
              <a:t>Insertion – </a:t>
            </a:r>
            <a:r>
              <a:rPr b="1" lang="en-CA"/>
              <a:t>Sp’s 3-4 segments above origin</a:t>
            </a:r>
            <a:endParaRPr/>
          </a:p>
          <a:p>
            <a:pPr indent="-384047" lvl="0" marL="420624" rtl="0" algn="l">
              <a:spcBef>
                <a:spcPts val="403"/>
              </a:spcBef>
              <a:spcAft>
                <a:spcPts val="0"/>
              </a:spcAft>
              <a:buSzPct val="79999"/>
              <a:buNone/>
            </a:pPr>
            <a:r>
              <a:rPr lang="en-CA"/>
              <a:t>Actions – extension &amp; lateral flexion of head, neck &amp; spine; contralateral rotation of trunk and neck</a:t>
            </a:r>
            <a:endParaRPr/>
          </a:p>
          <a:p>
            <a:pPr indent="-384047" lvl="0" marL="420624" rtl="0" algn="l">
              <a:spcBef>
                <a:spcPts val="403"/>
              </a:spcBef>
              <a:spcAft>
                <a:spcPts val="0"/>
              </a:spcAft>
              <a:buSzPct val="79999"/>
              <a:buNone/>
            </a:pPr>
            <a:r>
              <a:rPr lang="en-CA"/>
              <a:t>Nerve – Spinal Nerves (Dorsal Rami)</a:t>
            </a:r>
            <a:endParaRPr/>
          </a:p>
          <a:p>
            <a:pPr indent="-384047" lvl="0" marL="420624" rtl="0" algn="l">
              <a:spcBef>
                <a:spcPts val="403"/>
              </a:spcBef>
              <a:spcAft>
                <a:spcPts val="0"/>
              </a:spcAft>
              <a:buSzPct val="79999"/>
              <a:buNone/>
            </a:pPr>
            <a:r>
              <a:rPr lang="en-CA"/>
              <a:t>Blood- Posterior intercostal &amp; lumbar artery dorsal branches</a:t>
            </a:r>
            <a:br>
              <a:rPr lang="en-CA"/>
            </a:br>
            <a:endParaRPr/>
          </a:p>
        </p:txBody>
      </p:sp>
      <p:pic>
        <p:nvPicPr>
          <p:cNvPr descr="TS-AN-Multifidi-450x1024.jpg" id="379" name="Google Shape;379;p43"/>
          <p:cNvPicPr preferRelativeResize="0"/>
          <p:nvPr>
            <p:ph idx="2" type="body"/>
          </p:nvPr>
        </p:nvPicPr>
        <p:blipFill rotWithShape="1">
          <a:blip r:embed="rId3">
            <a:alphaModFix/>
          </a:blip>
          <a:srcRect b="0" l="0" r="0" t="0"/>
          <a:stretch/>
        </p:blipFill>
        <p:spPr>
          <a:xfrm>
            <a:off x="4876800" y="1600200"/>
            <a:ext cx="2743199" cy="4525963"/>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pic>
        <p:nvPicPr>
          <p:cNvPr id="384" name="Google Shape;384;p44"/>
          <p:cNvPicPr preferRelativeResize="0"/>
          <p:nvPr>
            <p:ph idx="1" type="body"/>
          </p:nvPr>
        </p:nvPicPr>
        <p:blipFill rotWithShape="1">
          <a:blip r:embed="rId3">
            <a:alphaModFix/>
          </a:blip>
          <a:srcRect b="0" l="0" r="0" t="0"/>
          <a:stretch/>
        </p:blipFill>
        <p:spPr>
          <a:xfrm>
            <a:off x="838200" y="533400"/>
            <a:ext cx="7620000" cy="6104528"/>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45"/>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Rotatores</a:t>
            </a:r>
            <a:endParaRPr/>
          </a:p>
        </p:txBody>
      </p:sp>
      <p:sp>
        <p:nvSpPr>
          <p:cNvPr id="390" name="Google Shape;390;p45"/>
          <p:cNvSpPr txBox="1"/>
          <p:nvPr>
            <p:ph idx="1" type="body"/>
          </p:nvPr>
        </p:nvSpPr>
        <p:spPr>
          <a:xfrm>
            <a:off x="457200" y="1600200"/>
            <a:ext cx="3657600" cy="5257800"/>
          </a:xfrm>
          <a:prstGeom prst="rect">
            <a:avLst/>
          </a:prstGeom>
          <a:noFill/>
          <a:ln>
            <a:noFill/>
          </a:ln>
        </p:spPr>
        <p:txBody>
          <a:bodyPr anchorCtr="0" anchor="t" bIns="45700" lIns="91425" spcFirstLastPara="1" rIns="91425" wrap="square" tIns="45700">
            <a:normAutofit fontScale="85000" lnSpcReduction="10000"/>
          </a:bodyPr>
          <a:lstStyle/>
          <a:p>
            <a:pPr indent="-384047" lvl="0" marL="420624" rtl="0" algn="l">
              <a:spcBef>
                <a:spcPts val="0"/>
              </a:spcBef>
              <a:spcAft>
                <a:spcPts val="0"/>
              </a:spcAft>
              <a:buSzPct val="79999"/>
              <a:buNone/>
            </a:pPr>
            <a:r>
              <a:rPr lang="en-CA"/>
              <a:t>Origin - transverse processes (inferiorly)</a:t>
            </a:r>
            <a:endParaRPr/>
          </a:p>
          <a:p>
            <a:pPr indent="-384047" lvl="0" marL="420624" rtl="0" algn="l">
              <a:spcBef>
                <a:spcPts val="442"/>
              </a:spcBef>
              <a:spcAft>
                <a:spcPts val="0"/>
              </a:spcAft>
              <a:buSzPct val="79999"/>
              <a:buNone/>
            </a:pPr>
            <a:r>
              <a:rPr lang="en-CA"/>
              <a:t>Insertion – lamina (superiorly) 1-2 segments above origin</a:t>
            </a:r>
            <a:endParaRPr/>
          </a:p>
          <a:p>
            <a:pPr indent="-384047" lvl="0" marL="420624" rtl="0" algn="l">
              <a:spcBef>
                <a:spcPts val="442"/>
              </a:spcBef>
              <a:spcAft>
                <a:spcPts val="0"/>
              </a:spcAft>
              <a:buSzPct val="79999"/>
              <a:buNone/>
            </a:pPr>
            <a:r>
              <a:rPr lang="en-CA"/>
              <a:t>Action – Contralateral rotation, extension and lateral flexion of trunk and neck</a:t>
            </a:r>
            <a:endParaRPr/>
          </a:p>
          <a:p>
            <a:pPr indent="-384047" lvl="0" marL="420624" rtl="0" algn="l">
              <a:spcBef>
                <a:spcPts val="442"/>
              </a:spcBef>
              <a:spcAft>
                <a:spcPts val="0"/>
              </a:spcAft>
              <a:buSzPct val="79999"/>
              <a:buNone/>
            </a:pPr>
            <a:r>
              <a:rPr lang="en-CA"/>
              <a:t>Nerve – Spinal Nerves (Dorsal Rami)</a:t>
            </a:r>
            <a:endParaRPr/>
          </a:p>
          <a:p>
            <a:pPr indent="-384047" lvl="0" marL="420624" rtl="0" algn="l">
              <a:spcBef>
                <a:spcPts val="442"/>
              </a:spcBef>
              <a:spcAft>
                <a:spcPts val="0"/>
              </a:spcAft>
              <a:buSzPct val="79999"/>
              <a:buNone/>
            </a:pPr>
            <a:r>
              <a:rPr lang="en-CA"/>
              <a:t>Blood- Dorsal branches of Posterior intercostal &amp; lumbar artery</a:t>
            </a:r>
            <a:br>
              <a:rPr lang="en-CA"/>
            </a:br>
            <a:r>
              <a:rPr lang="en-CA"/>
              <a:t> </a:t>
            </a:r>
            <a:br>
              <a:rPr lang="en-CA"/>
            </a:br>
            <a:endParaRPr/>
          </a:p>
        </p:txBody>
      </p:sp>
      <p:pic>
        <p:nvPicPr>
          <p:cNvPr descr="TS-AN-Rotatores-450x1024.jpg" id="391" name="Google Shape;391;p45"/>
          <p:cNvPicPr preferRelativeResize="0"/>
          <p:nvPr>
            <p:ph idx="2" type="body"/>
          </p:nvPr>
        </p:nvPicPr>
        <p:blipFill rotWithShape="1">
          <a:blip r:embed="rId3">
            <a:alphaModFix/>
          </a:blip>
          <a:srcRect b="0" l="0" r="0" t="0"/>
          <a:stretch/>
        </p:blipFill>
        <p:spPr>
          <a:xfrm>
            <a:off x="4953000" y="1600200"/>
            <a:ext cx="2666999" cy="4525963"/>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46"/>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Interspinales</a:t>
            </a:r>
            <a:endParaRPr/>
          </a:p>
        </p:txBody>
      </p:sp>
      <p:sp>
        <p:nvSpPr>
          <p:cNvPr id="397" name="Google Shape;397;p46"/>
          <p:cNvSpPr txBox="1"/>
          <p:nvPr>
            <p:ph idx="1" type="body"/>
          </p:nvPr>
        </p:nvSpPr>
        <p:spPr>
          <a:xfrm>
            <a:off x="457200" y="1600200"/>
            <a:ext cx="3657600" cy="4525963"/>
          </a:xfrm>
          <a:prstGeom prst="rect">
            <a:avLst/>
          </a:prstGeom>
          <a:noFill/>
          <a:ln>
            <a:noFill/>
          </a:ln>
        </p:spPr>
        <p:txBody>
          <a:bodyPr anchorCtr="0" anchor="t" bIns="45700" lIns="91425" spcFirstLastPara="1" rIns="91425" wrap="square" tIns="45700">
            <a:normAutofit fontScale="92500" lnSpcReduction="20000"/>
          </a:bodyPr>
          <a:lstStyle/>
          <a:p>
            <a:pPr indent="-384047" lvl="0" marL="420624" rtl="0" algn="l">
              <a:spcBef>
                <a:spcPts val="0"/>
              </a:spcBef>
              <a:spcAft>
                <a:spcPts val="0"/>
              </a:spcAft>
              <a:buSzPct val="79999"/>
              <a:buNone/>
            </a:pPr>
            <a:r>
              <a:rPr lang="en-CA"/>
              <a:t>Origin - SP of vertebra below</a:t>
            </a:r>
            <a:endParaRPr/>
          </a:p>
          <a:p>
            <a:pPr indent="-384047" lvl="0" marL="420624" rtl="0" algn="l">
              <a:spcBef>
                <a:spcPts val="481"/>
              </a:spcBef>
              <a:spcAft>
                <a:spcPts val="0"/>
              </a:spcAft>
              <a:buSzPct val="79999"/>
              <a:buNone/>
            </a:pPr>
            <a:r>
              <a:rPr lang="en-CA"/>
              <a:t>Insertion - SP of vertebra above</a:t>
            </a:r>
            <a:endParaRPr/>
          </a:p>
          <a:p>
            <a:pPr indent="-384047" lvl="0" marL="420624" rtl="0" algn="l">
              <a:spcBef>
                <a:spcPts val="481"/>
              </a:spcBef>
              <a:spcAft>
                <a:spcPts val="0"/>
              </a:spcAft>
              <a:buSzPct val="79999"/>
              <a:buNone/>
            </a:pPr>
            <a:r>
              <a:rPr lang="en-CA"/>
              <a:t>Action - extension of neck &amp; trunk</a:t>
            </a:r>
            <a:endParaRPr/>
          </a:p>
          <a:p>
            <a:pPr indent="-384047" lvl="0" marL="420624" rtl="0" algn="l">
              <a:spcBef>
                <a:spcPts val="481"/>
              </a:spcBef>
              <a:spcAft>
                <a:spcPts val="0"/>
              </a:spcAft>
              <a:buSzPct val="79999"/>
              <a:buNone/>
            </a:pPr>
            <a:r>
              <a:rPr lang="en-CA"/>
              <a:t>Nerve – dorsal Rami of Spinal Nerves</a:t>
            </a:r>
            <a:endParaRPr/>
          </a:p>
          <a:p>
            <a:pPr indent="-384047" lvl="0" marL="420624" rtl="0" algn="l">
              <a:spcBef>
                <a:spcPts val="481"/>
              </a:spcBef>
              <a:spcAft>
                <a:spcPts val="0"/>
              </a:spcAft>
              <a:buSzPct val="79999"/>
              <a:buNone/>
            </a:pPr>
            <a:r>
              <a:rPr lang="en-CA"/>
              <a:t>Blood- Dorsal Branches of posterior intercostal Arteries</a:t>
            </a:r>
            <a:br>
              <a:rPr lang="en-CA"/>
            </a:br>
            <a:r>
              <a:rPr lang="en-CA"/>
              <a:t> </a:t>
            </a:r>
            <a:br>
              <a:rPr lang="en-CA"/>
            </a:br>
            <a:endParaRPr/>
          </a:p>
        </p:txBody>
      </p:sp>
      <p:pic>
        <p:nvPicPr>
          <p:cNvPr descr="TS-AN-Interspinalis-001-162x300.jpg" id="398" name="Google Shape;398;p46"/>
          <p:cNvPicPr preferRelativeResize="0"/>
          <p:nvPr>
            <p:ph idx="2" type="body"/>
          </p:nvPr>
        </p:nvPicPr>
        <p:blipFill rotWithShape="1">
          <a:blip r:embed="rId3">
            <a:alphaModFix/>
          </a:blip>
          <a:srcRect b="0" l="0" r="0" t="0"/>
          <a:stretch/>
        </p:blipFill>
        <p:spPr>
          <a:xfrm>
            <a:off x="4876800" y="1524000"/>
            <a:ext cx="2590800" cy="3767931"/>
          </a:xfrm>
          <a:prstGeom prst="rect">
            <a:avLst/>
          </a:prstGeom>
          <a:noFill/>
          <a:ln>
            <a:noFill/>
          </a:ln>
        </p:spPr>
      </p:pic>
      <p:pic>
        <p:nvPicPr>
          <p:cNvPr descr="ts intertranversarii.png" id="399" name="Google Shape;399;p46"/>
          <p:cNvPicPr preferRelativeResize="0"/>
          <p:nvPr/>
        </p:nvPicPr>
        <p:blipFill rotWithShape="1">
          <a:blip r:embed="rId4">
            <a:alphaModFix/>
          </a:blip>
          <a:srcRect b="0" l="0" r="0" t="0"/>
          <a:stretch/>
        </p:blipFill>
        <p:spPr>
          <a:xfrm>
            <a:off x="4114800" y="1524000"/>
            <a:ext cx="4238625" cy="4391025"/>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47"/>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Intertransversarii</a:t>
            </a:r>
            <a:endParaRPr/>
          </a:p>
        </p:txBody>
      </p:sp>
      <p:sp>
        <p:nvSpPr>
          <p:cNvPr id="405" name="Google Shape;405;p47"/>
          <p:cNvSpPr txBox="1"/>
          <p:nvPr>
            <p:ph idx="1" type="body"/>
          </p:nvPr>
        </p:nvSpPr>
        <p:spPr>
          <a:xfrm>
            <a:off x="457200" y="1600200"/>
            <a:ext cx="3657600" cy="4525963"/>
          </a:xfrm>
          <a:prstGeom prst="rect">
            <a:avLst/>
          </a:prstGeom>
          <a:noFill/>
          <a:ln>
            <a:noFill/>
          </a:ln>
        </p:spPr>
        <p:txBody>
          <a:bodyPr anchorCtr="0" anchor="t" bIns="45700" lIns="91425" spcFirstLastPara="1" rIns="91425" wrap="square" tIns="45700">
            <a:normAutofit fontScale="92500" lnSpcReduction="20000"/>
          </a:bodyPr>
          <a:lstStyle/>
          <a:p>
            <a:pPr indent="-384047" lvl="0" marL="420624" rtl="0" algn="l">
              <a:spcBef>
                <a:spcPts val="0"/>
              </a:spcBef>
              <a:spcAft>
                <a:spcPts val="0"/>
              </a:spcAft>
              <a:buSzPct val="79999"/>
              <a:buNone/>
            </a:pPr>
            <a:r>
              <a:rPr lang="en-CA"/>
              <a:t>Origin - TP of vertebrae below</a:t>
            </a:r>
            <a:endParaRPr/>
          </a:p>
          <a:p>
            <a:pPr indent="-384047" lvl="0" marL="420624" rtl="0" algn="l">
              <a:spcBef>
                <a:spcPts val="481"/>
              </a:spcBef>
              <a:spcAft>
                <a:spcPts val="0"/>
              </a:spcAft>
              <a:buSzPct val="79999"/>
              <a:buNone/>
            </a:pPr>
            <a:r>
              <a:rPr lang="en-CA"/>
              <a:t>Insertion - TP of vertebrae above</a:t>
            </a:r>
            <a:endParaRPr/>
          </a:p>
          <a:p>
            <a:pPr indent="-384047" lvl="0" marL="420624" rtl="0" algn="l">
              <a:spcBef>
                <a:spcPts val="481"/>
              </a:spcBef>
              <a:spcAft>
                <a:spcPts val="0"/>
              </a:spcAft>
              <a:buSzPct val="79999"/>
              <a:buNone/>
            </a:pPr>
            <a:r>
              <a:rPr lang="en-CA"/>
              <a:t>Action - lateral flexion of neck. lumbar </a:t>
            </a:r>
            <a:endParaRPr/>
          </a:p>
          <a:p>
            <a:pPr indent="-384047" lvl="0" marL="420624" rtl="0" algn="l">
              <a:spcBef>
                <a:spcPts val="481"/>
              </a:spcBef>
              <a:spcAft>
                <a:spcPts val="0"/>
              </a:spcAft>
              <a:buSzPct val="79999"/>
              <a:buNone/>
            </a:pPr>
            <a:r>
              <a:rPr lang="en-CA"/>
              <a:t>Nerve – Dorsal Rami of Spinal Nerves</a:t>
            </a:r>
            <a:endParaRPr/>
          </a:p>
          <a:p>
            <a:pPr indent="-384047" lvl="0" marL="420624" rtl="0" algn="l">
              <a:spcBef>
                <a:spcPts val="481"/>
              </a:spcBef>
              <a:spcAft>
                <a:spcPts val="0"/>
              </a:spcAft>
              <a:buSzPct val="79999"/>
              <a:buNone/>
            </a:pPr>
            <a:r>
              <a:rPr lang="en-CA"/>
              <a:t>Blood – Dorsal Branches of posterior intercostal Arteries</a:t>
            </a:r>
            <a:endParaRPr/>
          </a:p>
          <a:p>
            <a:pPr indent="-384047" lvl="0" marL="420624" rtl="0" algn="l">
              <a:spcBef>
                <a:spcPts val="481"/>
              </a:spcBef>
              <a:spcAft>
                <a:spcPts val="0"/>
              </a:spcAft>
              <a:buSzPct val="79999"/>
              <a:buNone/>
            </a:pPr>
            <a:br>
              <a:rPr lang="en-CA"/>
            </a:br>
            <a:endParaRPr/>
          </a:p>
        </p:txBody>
      </p:sp>
      <p:pic>
        <p:nvPicPr>
          <p:cNvPr descr="TS-AN-Interspinalis-001-162x300 (1).jpg" id="406" name="Google Shape;406;p47"/>
          <p:cNvPicPr preferRelativeResize="0"/>
          <p:nvPr>
            <p:ph idx="2" type="body"/>
          </p:nvPr>
        </p:nvPicPr>
        <p:blipFill rotWithShape="1">
          <a:blip r:embed="rId3">
            <a:alphaModFix/>
          </a:blip>
          <a:srcRect b="0" l="0" r="0" t="0"/>
          <a:stretch/>
        </p:blipFill>
        <p:spPr>
          <a:xfrm>
            <a:off x="5029200" y="1828800"/>
            <a:ext cx="2895599" cy="3886200"/>
          </a:xfrm>
          <a:prstGeom prst="rect">
            <a:avLst/>
          </a:prstGeom>
          <a:noFill/>
          <a:ln>
            <a:noFill/>
          </a:ln>
        </p:spPr>
      </p:pic>
      <p:pic>
        <p:nvPicPr>
          <p:cNvPr descr="ts intertranversarii.png" id="407" name="Google Shape;407;p47"/>
          <p:cNvPicPr preferRelativeResize="0"/>
          <p:nvPr/>
        </p:nvPicPr>
        <p:blipFill rotWithShape="1">
          <a:blip r:embed="rId4">
            <a:alphaModFix/>
          </a:blip>
          <a:srcRect b="0" l="0" r="0" t="0"/>
          <a:stretch/>
        </p:blipFill>
        <p:spPr>
          <a:xfrm>
            <a:off x="4114800" y="1524000"/>
            <a:ext cx="4238625" cy="439102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48"/>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Levator Costarum</a:t>
            </a:r>
            <a:endParaRPr/>
          </a:p>
        </p:txBody>
      </p:sp>
      <p:sp>
        <p:nvSpPr>
          <p:cNvPr id="413" name="Google Shape;413;p48"/>
          <p:cNvSpPr txBox="1"/>
          <p:nvPr>
            <p:ph idx="1" type="body"/>
          </p:nvPr>
        </p:nvSpPr>
        <p:spPr>
          <a:xfrm>
            <a:off x="457200" y="1600200"/>
            <a:ext cx="3657600" cy="4525963"/>
          </a:xfrm>
          <a:prstGeom prst="rect">
            <a:avLst/>
          </a:prstGeom>
          <a:noFill/>
          <a:ln>
            <a:noFill/>
          </a:ln>
        </p:spPr>
        <p:txBody>
          <a:bodyPr anchorCtr="0" anchor="t" bIns="45700" lIns="91425" spcFirstLastPara="1" rIns="91425" wrap="square" tIns="45700">
            <a:normAutofit fontScale="92500" lnSpcReduction="10000"/>
          </a:bodyPr>
          <a:lstStyle/>
          <a:p>
            <a:pPr indent="-384047" lvl="0" marL="420624" rtl="0" algn="l">
              <a:spcBef>
                <a:spcPts val="0"/>
              </a:spcBef>
              <a:spcAft>
                <a:spcPts val="0"/>
              </a:spcAft>
              <a:buSzPct val="79999"/>
              <a:buNone/>
            </a:pPr>
            <a:r>
              <a:rPr lang="en-CA"/>
              <a:t>Origin -  Tip of Transverse Processes of C7 – T11</a:t>
            </a:r>
            <a:endParaRPr/>
          </a:p>
          <a:p>
            <a:pPr indent="-384047" lvl="0" marL="420624" rtl="0" algn="l">
              <a:spcBef>
                <a:spcPts val="481"/>
              </a:spcBef>
              <a:spcAft>
                <a:spcPts val="0"/>
              </a:spcAft>
              <a:buSzPct val="79999"/>
              <a:buNone/>
            </a:pPr>
            <a:r>
              <a:rPr lang="en-CA"/>
              <a:t>Insertion – Ribs 1 – 12 inferiorly</a:t>
            </a:r>
            <a:endParaRPr/>
          </a:p>
          <a:p>
            <a:pPr indent="-384047" lvl="0" marL="420624" rtl="0" algn="l">
              <a:spcBef>
                <a:spcPts val="481"/>
              </a:spcBef>
              <a:spcAft>
                <a:spcPts val="0"/>
              </a:spcAft>
              <a:buSzPct val="79999"/>
              <a:buNone/>
            </a:pPr>
            <a:r>
              <a:rPr lang="en-CA"/>
              <a:t>Action – Elevates the ribs </a:t>
            </a:r>
            <a:endParaRPr/>
          </a:p>
          <a:p>
            <a:pPr indent="-384047" lvl="0" marL="420624" rtl="0" algn="l">
              <a:spcBef>
                <a:spcPts val="481"/>
              </a:spcBef>
              <a:spcAft>
                <a:spcPts val="0"/>
              </a:spcAft>
              <a:buSzPct val="79999"/>
              <a:buNone/>
            </a:pPr>
            <a:r>
              <a:rPr lang="en-CA"/>
              <a:t>Nerve- Dorsal Rami of Spinal Nerves</a:t>
            </a:r>
            <a:endParaRPr/>
          </a:p>
          <a:p>
            <a:pPr indent="-384047" lvl="0" marL="420624" rtl="0" algn="l">
              <a:spcBef>
                <a:spcPts val="481"/>
              </a:spcBef>
              <a:spcAft>
                <a:spcPts val="0"/>
              </a:spcAft>
              <a:buSzPct val="79999"/>
              <a:buNone/>
            </a:pPr>
            <a:r>
              <a:rPr lang="en-CA"/>
              <a:t>Blood – Dorsal Branches Posterior Intercostal Arteries</a:t>
            </a:r>
            <a:endParaRPr/>
          </a:p>
        </p:txBody>
      </p:sp>
      <p:pic>
        <p:nvPicPr>
          <p:cNvPr descr="levatores-costarum.jpg" id="414" name="Google Shape;414;p48"/>
          <p:cNvPicPr preferRelativeResize="0"/>
          <p:nvPr>
            <p:ph idx="2" type="body"/>
          </p:nvPr>
        </p:nvPicPr>
        <p:blipFill rotWithShape="1">
          <a:blip r:embed="rId3">
            <a:alphaModFix/>
          </a:blip>
          <a:srcRect b="0" l="0" r="0" t="0"/>
          <a:stretch/>
        </p:blipFill>
        <p:spPr>
          <a:xfrm>
            <a:off x="4572000" y="1600200"/>
            <a:ext cx="3213738" cy="4525963"/>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49"/>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accent1"/>
              </a:buClr>
              <a:buSzPts val="4600"/>
              <a:buFont typeface="Libre Franklin"/>
              <a:buNone/>
            </a:pPr>
            <a:r>
              <a:rPr lang="en-CA">
                <a:solidFill>
                  <a:schemeClr val="accent1"/>
                </a:solidFill>
              </a:rPr>
              <a:t>Quadratus Lumborum</a:t>
            </a:r>
            <a:endParaRPr>
              <a:solidFill>
                <a:schemeClr val="accent1"/>
              </a:solidFill>
            </a:endParaRPr>
          </a:p>
        </p:txBody>
      </p:sp>
      <p:sp>
        <p:nvSpPr>
          <p:cNvPr id="420" name="Google Shape;420;p49"/>
          <p:cNvSpPr txBox="1"/>
          <p:nvPr>
            <p:ph idx="1" type="body"/>
          </p:nvPr>
        </p:nvSpPr>
        <p:spPr>
          <a:xfrm>
            <a:off x="457200" y="1600200"/>
            <a:ext cx="3657600" cy="5105400"/>
          </a:xfrm>
          <a:prstGeom prst="rect">
            <a:avLst/>
          </a:prstGeom>
          <a:noFill/>
          <a:ln>
            <a:noFill/>
          </a:ln>
        </p:spPr>
        <p:txBody>
          <a:bodyPr anchorCtr="0" anchor="t" bIns="45700" lIns="91425" spcFirstLastPara="1" rIns="91425" wrap="square" tIns="45700">
            <a:normAutofit fontScale="85000" lnSpcReduction="10000"/>
          </a:bodyPr>
          <a:lstStyle/>
          <a:p>
            <a:pPr indent="-384047" lvl="0" marL="420624" rtl="0" algn="l">
              <a:spcBef>
                <a:spcPts val="0"/>
              </a:spcBef>
              <a:spcAft>
                <a:spcPts val="0"/>
              </a:spcAft>
              <a:buSzPct val="79999"/>
              <a:buNone/>
            </a:pPr>
            <a:r>
              <a:rPr lang="en-CA"/>
              <a:t>Origin – 12</a:t>
            </a:r>
            <a:r>
              <a:rPr baseline="30000" lang="en-CA"/>
              <a:t>th</a:t>
            </a:r>
            <a:r>
              <a:rPr lang="en-CA"/>
              <a:t> rib and the TP’s  of L1 – L4</a:t>
            </a:r>
            <a:endParaRPr/>
          </a:p>
          <a:p>
            <a:pPr indent="-384047" lvl="0" marL="420624" rtl="0" algn="l">
              <a:spcBef>
                <a:spcPts val="442"/>
              </a:spcBef>
              <a:spcAft>
                <a:spcPts val="0"/>
              </a:spcAft>
              <a:buSzPct val="79999"/>
              <a:buNone/>
            </a:pPr>
            <a:r>
              <a:rPr lang="en-CA"/>
              <a:t>Insertion – Posterior Iliac Crest</a:t>
            </a:r>
            <a:endParaRPr/>
          </a:p>
          <a:p>
            <a:pPr indent="-384047" lvl="0" marL="420624" rtl="0" algn="l">
              <a:spcBef>
                <a:spcPts val="442"/>
              </a:spcBef>
              <a:spcAft>
                <a:spcPts val="0"/>
              </a:spcAft>
              <a:buSzPct val="79999"/>
              <a:buNone/>
            </a:pPr>
            <a:r>
              <a:rPr lang="en-CA"/>
              <a:t>Unilateral – elevates same side pelvis, anterior pelvic tilt</a:t>
            </a:r>
            <a:endParaRPr/>
          </a:p>
          <a:p>
            <a:pPr indent="-384047" lvl="0" marL="420624" rtl="0" algn="l">
              <a:spcBef>
                <a:spcPts val="442"/>
              </a:spcBef>
              <a:spcAft>
                <a:spcPts val="0"/>
              </a:spcAft>
              <a:buSzPct val="79999"/>
              <a:buNone/>
            </a:pPr>
            <a:r>
              <a:rPr lang="en-CA"/>
              <a:t>RMA - lateral flexion of trunk, depression of 12</a:t>
            </a:r>
            <a:r>
              <a:rPr baseline="30000" lang="en-CA"/>
              <a:t>th</a:t>
            </a:r>
            <a:r>
              <a:rPr lang="en-CA"/>
              <a:t> rib, extend trunk at spinal joints</a:t>
            </a:r>
            <a:endParaRPr/>
          </a:p>
          <a:p>
            <a:pPr indent="-384047" lvl="0" marL="420624" rtl="0" algn="l">
              <a:spcBef>
                <a:spcPts val="442"/>
              </a:spcBef>
              <a:spcAft>
                <a:spcPts val="0"/>
              </a:spcAft>
              <a:buSzPct val="79999"/>
              <a:buNone/>
            </a:pPr>
            <a:r>
              <a:rPr lang="en-CA"/>
              <a:t>Nerve- Lumbar Plexus (T12 – L3)</a:t>
            </a:r>
            <a:endParaRPr/>
          </a:p>
          <a:p>
            <a:pPr indent="-384047" lvl="0" marL="420624" rtl="0" algn="l">
              <a:spcBef>
                <a:spcPts val="442"/>
              </a:spcBef>
              <a:spcAft>
                <a:spcPts val="0"/>
              </a:spcAft>
              <a:buSzPct val="79999"/>
              <a:buNone/>
            </a:pPr>
            <a:r>
              <a:rPr lang="en-CA"/>
              <a:t>Blood – Subcostal, Lumbar, iliolumbar Arteries</a:t>
            </a:r>
            <a:endParaRPr/>
          </a:p>
          <a:p>
            <a:pPr indent="-384047" lvl="0" marL="420624" rtl="0" algn="l">
              <a:spcBef>
                <a:spcPts val="442"/>
              </a:spcBef>
              <a:spcAft>
                <a:spcPts val="0"/>
              </a:spcAft>
              <a:buSzPct val="79999"/>
              <a:buNone/>
            </a:pPr>
            <a:r>
              <a:t/>
            </a:r>
            <a:endParaRPr/>
          </a:p>
        </p:txBody>
      </p:sp>
      <p:pic>
        <p:nvPicPr>
          <p:cNvPr descr="TS-AN-Quadratus-Lumborum-205x300.jpg" id="421" name="Google Shape;421;p49"/>
          <p:cNvPicPr preferRelativeResize="0"/>
          <p:nvPr>
            <p:ph idx="2" type="body"/>
          </p:nvPr>
        </p:nvPicPr>
        <p:blipFill rotWithShape="1">
          <a:blip r:embed="rId3">
            <a:alphaModFix/>
          </a:blip>
          <a:srcRect b="0" l="0" r="0" t="0"/>
          <a:stretch/>
        </p:blipFill>
        <p:spPr>
          <a:xfrm>
            <a:off x="5119687" y="1600200"/>
            <a:ext cx="2652713" cy="381000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36"/>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Other Information</a:t>
            </a:r>
            <a:endParaRPr/>
          </a:p>
        </p:txBody>
      </p:sp>
      <p:sp>
        <p:nvSpPr>
          <p:cNvPr id="427" name="Google Shape;427;p36"/>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rmAutofit/>
          </a:bodyPr>
          <a:lstStyle/>
          <a:p>
            <a:pPr indent="-384047" lvl="0" marL="420624" rtl="0" algn="l">
              <a:spcBef>
                <a:spcPts val="0"/>
              </a:spcBef>
              <a:spcAft>
                <a:spcPts val="0"/>
              </a:spcAft>
              <a:buSzPts val="2400"/>
              <a:buChar char="⦿"/>
            </a:pPr>
            <a:r>
              <a:rPr lang="en-CA"/>
              <a:t>Deepest anterior muscle of the lumbar, very little rotation – no flexion or extension as both attachments are in the frontal plane</a:t>
            </a:r>
            <a:endParaRPr/>
          </a:p>
          <a:p>
            <a:pPr indent="-384047" lvl="0" marL="420624" rtl="0" algn="l">
              <a:spcBef>
                <a:spcPts val="600"/>
              </a:spcBef>
              <a:spcAft>
                <a:spcPts val="0"/>
              </a:spcAft>
              <a:buSzPts val="2400"/>
              <a:buChar char="⦿"/>
            </a:pPr>
            <a:r>
              <a:rPr lang="en-CA"/>
              <a:t>Helps cushion and protect kidneys</a:t>
            </a:r>
            <a:endParaRPr/>
          </a:p>
          <a:p>
            <a:pPr indent="-231647" lvl="0" marL="420624" rtl="0" algn="l">
              <a:spcBef>
                <a:spcPts val="600"/>
              </a:spcBef>
              <a:spcAft>
                <a:spcPts val="0"/>
              </a:spcAft>
              <a:buSzPts val="2400"/>
              <a:buNone/>
            </a:pPr>
            <a:r>
              <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50"/>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Other Information</a:t>
            </a:r>
            <a:endParaRPr/>
          </a:p>
        </p:txBody>
      </p:sp>
      <p:sp>
        <p:nvSpPr>
          <p:cNvPr id="433" name="Google Shape;433;p50"/>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rmAutofit/>
          </a:bodyPr>
          <a:lstStyle/>
          <a:p>
            <a:pPr indent="-384047" lvl="0" marL="420624" rtl="0" algn="l">
              <a:spcBef>
                <a:spcPts val="0"/>
              </a:spcBef>
              <a:spcAft>
                <a:spcPts val="0"/>
              </a:spcAft>
              <a:buSzPts val="2400"/>
              <a:buChar char="⦿"/>
            </a:pPr>
            <a:r>
              <a:rPr lang="en-CA"/>
              <a:t>All thoracic levels have a Levator costarum Brevis - 1 Rib below</a:t>
            </a:r>
            <a:endParaRPr/>
          </a:p>
          <a:p>
            <a:pPr indent="-384047" lvl="0" marL="420624" rtl="0" algn="l">
              <a:spcBef>
                <a:spcPts val="600"/>
              </a:spcBef>
              <a:spcAft>
                <a:spcPts val="0"/>
              </a:spcAft>
              <a:buSzPts val="2400"/>
              <a:buChar char="⦿"/>
            </a:pPr>
            <a:r>
              <a:rPr lang="en-CA"/>
              <a:t>Levator costarum Longus occurs from the TPs of T5-T10 and run to Ribs 7 – 12 (2 ribs below)</a:t>
            </a:r>
            <a:endParaRPr/>
          </a:p>
          <a:p>
            <a:pPr indent="-384047" lvl="0" marL="420624" rtl="0" algn="l">
              <a:spcBef>
                <a:spcPts val="600"/>
              </a:spcBef>
              <a:spcAft>
                <a:spcPts val="0"/>
              </a:spcAft>
              <a:buSzPts val="2400"/>
              <a:buChar char="⦿"/>
            </a:pPr>
            <a:r>
              <a:rPr lang="en-CA"/>
              <a:t>Takes the place of the </a:t>
            </a:r>
            <a:r>
              <a:rPr lang="en-CA"/>
              <a:t>intertransversarii</a:t>
            </a:r>
            <a:r>
              <a:rPr lang="en-CA"/>
              <a:t> in thoracic spine</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51"/>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a:bodyPr>
          <a:lstStyle/>
          <a:p>
            <a:pPr indent="0" lvl="0" marL="0" rtl="0" algn="l">
              <a:spcBef>
                <a:spcPts val="0"/>
              </a:spcBef>
              <a:spcAft>
                <a:spcPts val="0"/>
              </a:spcAft>
              <a:buClr>
                <a:schemeClr val="lt1"/>
              </a:buClr>
              <a:buSzPts val="4600"/>
              <a:buFont typeface="Libre Franklin"/>
              <a:buNone/>
            </a:pPr>
            <a:r>
              <a:rPr lang="en-CA"/>
              <a:t>Muscles to review</a:t>
            </a:r>
            <a:endParaRPr/>
          </a:p>
        </p:txBody>
      </p:sp>
      <p:sp>
        <p:nvSpPr>
          <p:cNvPr id="439" name="Google Shape;439;p51"/>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rmAutofit/>
          </a:bodyPr>
          <a:lstStyle/>
          <a:p>
            <a:pPr indent="-384047" lvl="0" marL="420624" rtl="0" algn="l">
              <a:spcBef>
                <a:spcPts val="0"/>
              </a:spcBef>
              <a:spcAft>
                <a:spcPts val="0"/>
              </a:spcAft>
              <a:buSzPts val="2400"/>
              <a:buChar char="⦿"/>
            </a:pPr>
            <a:r>
              <a:rPr lang="en-CA"/>
              <a:t>These muscles that we have already learned will have an effect on the lumbar spine, pelvis/hip</a:t>
            </a:r>
            <a:endParaRPr/>
          </a:p>
          <a:p>
            <a:pPr indent="-274320" lvl="1" marL="722376" rtl="0" algn="l">
              <a:spcBef>
                <a:spcPts val="520"/>
              </a:spcBef>
              <a:spcAft>
                <a:spcPts val="0"/>
              </a:spcAft>
              <a:buSzPts val="2340"/>
              <a:buChar char="⚫"/>
            </a:pPr>
            <a:r>
              <a:rPr lang="en-CA"/>
              <a:t>Trapezius (most specifically lower fibers)</a:t>
            </a:r>
            <a:endParaRPr/>
          </a:p>
          <a:p>
            <a:pPr indent="-274320" lvl="1" marL="722376" rtl="0" algn="l">
              <a:spcBef>
                <a:spcPts val="520"/>
              </a:spcBef>
              <a:spcAft>
                <a:spcPts val="0"/>
              </a:spcAft>
              <a:buSzPts val="2340"/>
              <a:buChar char="⚫"/>
            </a:pPr>
            <a:r>
              <a:rPr lang="en-CA"/>
              <a:t>Latissimus Dorsi</a:t>
            </a:r>
            <a:endParaRPr/>
          </a:p>
          <a:p>
            <a:pPr indent="-274320" lvl="1" marL="722376" rtl="0" algn="l">
              <a:spcBef>
                <a:spcPts val="520"/>
              </a:spcBef>
              <a:spcAft>
                <a:spcPts val="0"/>
              </a:spcAft>
              <a:buSzPts val="2340"/>
              <a:buChar char="⚫"/>
            </a:pPr>
            <a:r>
              <a:rPr lang="en-CA"/>
              <a:t>Iliacus</a:t>
            </a:r>
            <a:endParaRPr/>
          </a:p>
          <a:p>
            <a:pPr indent="-274320" lvl="1" marL="722376" rtl="0" algn="l">
              <a:spcBef>
                <a:spcPts val="520"/>
              </a:spcBef>
              <a:spcAft>
                <a:spcPts val="0"/>
              </a:spcAft>
              <a:buSzPts val="2340"/>
              <a:buChar char="⚫"/>
            </a:pPr>
            <a:r>
              <a:rPr lang="en-CA"/>
              <a:t>Psoas</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52"/>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rmAutofit fontScale="90000"/>
          </a:bodyPr>
          <a:lstStyle/>
          <a:p>
            <a:pPr indent="0" lvl="0" marL="0" rtl="0" algn="l">
              <a:spcBef>
                <a:spcPts val="0"/>
              </a:spcBef>
              <a:spcAft>
                <a:spcPts val="0"/>
              </a:spcAft>
              <a:buClr>
                <a:schemeClr val="lt1"/>
              </a:buClr>
              <a:buSzPct val="100000"/>
              <a:buFont typeface="Libre Franklin"/>
              <a:buNone/>
            </a:pPr>
            <a:r>
              <a:rPr lang="en-CA"/>
              <a:t>Muscle depth of  the Posterior back</a:t>
            </a:r>
            <a:endParaRPr/>
          </a:p>
        </p:txBody>
      </p:sp>
      <p:sp>
        <p:nvSpPr>
          <p:cNvPr id="445" name="Google Shape;445;p52"/>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rmAutofit/>
          </a:bodyPr>
          <a:lstStyle/>
          <a:p>
            <a:pPr indent="-384047" lvl="0" marL="420624" rtl="0" algn="l">
              <a:spcBef>
                <a:spcPts val="0"/>
              </a:spcBef>
              <a:spcAft>
                <a:spcPts val="0"/>
              </a:spcAft>
              <a:buSzPts val="2400"/>
              <a:buChar char="⦿"/>
            </a:pPr>
            <a:r>
              <a:rPr lang="en-CA"/>
              <a:t>Deepest layer</a:t>
            </a:r>
            <a:endParaRPr/>
          </a:p>
          <a:p>
            <a:pPr indent="-274320" lvl="1" marL="722376" rtl="0" algn="l">
              <a:spcBef>
                <a:spcPts val="520"/>
              </a:spcBef>
              <a:spcAft>
                <a:spcPts val="0"/>
              </a:spcAft>
              <a:buSzPts val="2340"/>
              <a:buChar char="⚫"/>
            </a:pPr>
            <a:r>
              <a:rPr lang="en-CA"/>
              <a:t>Intertransversarius </a:t>
            </a:r>
            <a:endParaRPr/>
          </a:p>
          <a:p>
            <a:pPr indent="-274320" lvl="1" marL="722376" rtl="0" algn="l">
              <a:spcBef>
                <a:spcPts val="520"/>
              </a:spcBef>
              <a:spcAft>
                <a:spcPts val="0"/>
              </a:spcAft>
              <a:buSzPts val="2340"/>
              <a:buChar char="⚫"/>
            </a:pPr>
            <a:r>
              <a:rPr lang="en-CA"/>
              <a:t>Interspinalis</a:t>
            </a:r>
            <a:endParaRPr/>
          </a:p>
          <a:p>
            <a:pPr indent="-274320" lvl="1" marL="722376" rtl="0" algn="l">
              <a:spcBef>
                <a:spcPts val="520"/>
              </a:spcBef>
              <a:spcAft>
                <a:spcPts val="0"/>
              </a:spcAft>
              <a:buSzPts val="2340"/>
              <a:buChar char="⚫"/>
            </a:pPr>
            <a:r>
              <a:rPr lang="en-CA"/>
              <a:t>Levator Costorum</a:t>
            </a:r>
            <a:endParaRPr/>
          </a:p>
          <a:p>
            <a:pPr indent="-256032" lvl="2" marL="1005839" rtl="0" algn="l">
              <a:spcBef>
                <a:spcPts val="480"/>
              </a:spcBef>
              <a:spcAft>
                <a:spcPts val="0"/>
              </a:spcAft>
              <a:buSzPts val="2040"/>
              <a:buChar char="○"/>
            </a:pPr>
            <a:r>
              <a:rPr lang="en-CA"/>
              <a:t>In the cervical Region of the back</a:t>
            </a:r>
            <a:endParaRPr/>
          </a:p>
          <a:p>
            <a:pPr indent="-237744" lvl="3" marL="1280160" rtl="0" algn="l">
              <a:spcBef>
                <a:spcPts val="400"/>
              </a:spcBef>
              <a:spcAft>
                <a:spcPts val="0"/>
              </a:spcAft>
              <a:buSzPts val="1800"/>
              <a:buChar char="⚫"/>
            </a:pPr>
            <a:r>
              <a:rPr lang="en-CA"/>
              <a:t>Suboccipital muscles</a:t>
            </a:r>
            <a:endParaRPr/>
          </a:p>
          <a:p>
            <a:pPr indent="-182880" lvl="4" marL="1490472" rtl="0" algn="l">
              <a:spcBef>
                <a:spcPts val="400"/>
              </a:spcBef>
              <a:spcAft>
                <a:spcPts val="0"/>
              </a:spcAft>
              <a:buSzPts val="2000"/>
              <a:buChar char="-"/>
            </a:pPr>
            <a:r>
              <a:rPr lang="en-CA"/>
              <a:t>Rectus Capitis Posterior Major</a:t>
            </a:r>
            <a:endParaRPr/>
          </a:p>
          <a:p>
            <a:pPr indent="-182880" lvl="4" marL="1490472" rtl="0" algn="l">
              <a:spcBef>
                <a:spcPts val="400"/>
              </a:spcBef>
              <a:spcAft>
                <a:spcPts val="0"/>
              </a:spcAft>
              <a:buSzPts val="2000"/>
              <a:buChar char="-"/>
            </a:pPr>
            <a:r>
              <a:rPr lang="en-CA"/>
              <a:t>Rectus Capitis Posterior Minor</a:t>
            </a:r>
            <a:endParaRPr/>
          </a:p>
          <a:p>
            <a:pPr indent="-182880" lvl="4" marL="1490472" rtl="0" algn="l">
              <a:spcBef>
                <a:spcPts val="400"/>
              </a:spcBef>
              <a:spcAft>
                <a:spcPts val="0"/>
              </a:spcAft>
              <a:buSzPts val="2000"/>
              <a:buChar char="-"/>
            </a:pPr>
            <a:r>
              <a:rPr lang="en-CA"/>
              <a:t>Obliquus Capitis Superior </a:t>
            </a:r>
            <a:endParaRPr/>
          </a:p>
          <a:p>
            <a:pPr indent="-182880" lvl="4" marL="1490472" rtl="0" algn="l">
              <a:spcBef>
                <a:spcPts val="400"/>
              </a:spcBef>
              <a:spcAft>
                <a:spcPts val="0"/>
              </a:spcAft>
              <a:buSzPts val="2000"/>
              <a:buChar char="-"/>
            </a:pPr>
            <a:r>
              <a:rPr lang="en-CA"/>
              <a:t>Obliquus Capitis Inferior</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53"/>
          <p:cNvSpPr txBox="1"/>
          <p:nvPr>
            <p:ph idx="1" type="body"/>
          </p:nvPr>
        </p:nvSpPr>
        <p:spPr>
          <a:xfrm>
            <a:off x="457200" y="304800"/>
            <a:ext cx="7467600" cy="5821363"/>
          </a:xfrm>
          <a:prstGeom prst="rect">
            <a:avLst/>
          </a:prstGeom>
          <a:noFill/>
          <a:ln>
            <a:noFill/>
          </a:ln>
        </p:spPr>
        <p:txBody>
          <a:bodyPr anchorCtr="0" anchor="t" bIns="45700" lIns="91425" spcFirstLastPara="1" rIns="91425" wrap="square" tIns="45700">
            <a:normAutofit/>
          </a:bodyPr>
          <a:lstStyle/>
          <a:p>
            <a:pPr indent="-384047" lvl="0" marL="420624" rtl="0" algn="l">
              <a:spcBef>
                <a:spcPts val="0"/>
              </a:spcBef>
              <a:spcAft>
                <a:spcPts val="0"/>
              </a:spcAft>
              <a:buSzPts val="2400"/>
              <a:buChar char="⦿"/>
            </a:pPr>
            <a:r>
              <a:rPr lang="en-CA"/>
              <a:t>Traversospinalis Group</a:t>
            </a:r>
            <a:endParaRPr/>
          </a:p>
          <a:p>
            <a:pPr indent="-274320" lvl="1" marL="722376" rtl="0" algn="l">
              <a:spcBef>
                <a:spcPts val="520"/>
              </a:spcBef>
              <a:spcAft>
                <a:spcPts val="0"/>
              </a:spcAft>
              <a:buSzPts val="2340"/>
              <a:buChar char="⚫"/>
            </a:pPr>
            <a:r>
              <a:rPr lang="en-CA"/>
              <a:t>Rototares</a:t>
            </a:r>
            <a:endParaRPr/>
          </a:p>
          <a:p>
            <a:pPr indent="-274320" lvl="1" marL="722376" rtl="0" algn="l">
              <a:spcBef>
                <a:spcPts val="520"/>
              </a:spcBef>
              <a:spcAft>
                <a:spcPts val="0"/>
              </a:spcAft>
              <a:buSzPts val="2340"/>
              <a:buChar char="⚫"/>
            </a:pPr>
            <a:r>
              <a:rPr lang="en-CA"/>
              <a:t>Multifidi</a:t>
            </a:r>
            <a:endParaRPr/>
          </a:p>
          <a:p>
            <a:pPr indent="-274320" lvl="1" marL="722376" rtl="0" algn="l">
              <a:spcBef>
                <a:spcPts val="520"/>
              </a:spcBef>
              <a:spcAft>
                <a:spcPts val="0"/>
              </a:spcAft>
              <a:buSzPts val="2340"/>
              <a:buChar char="⚫"/>
            </a:pPr>
            <a:r>
              <a:rPr lang="en-CA"/>
              <a:t>Semispinalis (can be considered intermediate muscle)</a:t>
            </a:r>
            <a:endParaRPr/>
          </a:p>
          <a:p>
            <a:pPr indent="-384047" lvl="0" marL="420624" rtl="0" algn="l">
              <a:spcBef>
                <a:spcPts val="600"/>
              </a:spcBef>
              <a:spcAft>
                <a:spcPts val="0"/>
              </a:spcAft>
              <a:buSzPts val="2400"/>
              <a:buChar char="⦿"/>
            </a:pPr>
            <a:r>
              <a:rPr lang="en-CA"/>
              <a:t>Intermediate muscles</a:t>
            </a:r>
            <a:endParaRPr/>
          </a:p>
          <a:p>
            <a:pPr indent="-274320" lvl="1" marL="722376" rtl="0" algn="l">
              <a:spcBef>
                <a:spcPts val="520"/>
              </a:spcBef>
              <a:spcAft>
                <a:spcPts val="0"/>
              </a:spcAft>
              <a:buSzPts val="2340"/>
              <a:buChar char="⚫"/>
            </a:pPr>
            <a:r>
              <a:rPr lang="en-CA"/>
              <a:t>Erector Spinae Group</a:t>
            </a:r>
            <a:endParaRPr/>
          </a:p>
          <a:p>
            <a:pPr indent="-256032" lvl="2" marL="1005839" rtl="0" algn="l">
              <a:spcBef>
                <a:spcPts val="480"/>
              </a:spcBef>
              <a:spcAft>
                <a:spcPts val="0"/>
              </a:spcAft>
              <a:buSzPts val="2040"/>
              <a:buChar char="○"/>
            </a:pPr>
            <a:r>
              <a:rPr lang="en-CA"/>
              <a:t>Spinalis</a:t>
            </a:r>
            <a:endParaRPr/>
          </a:p>
          <a:p>
            <a:pPr indent="-256032" lvl="2" marL="1005839" rtl="0" algn="l">
              <a:spcBef>
                <a:spcPts val="480"/>
              </a:spcBef>
              <a:spcAft>
                <a:spcPts val="0"/>
              </a:spcAft>
              <a:buSzPts val="2040"/>
              <a:buChar char="○"/>
            </a:pPr>
            <a:r>
              <a:rPr lang="en-CA"/>
              <a:t>Longissimus</a:t>
            </a:r>
            <a:endParaRPr/>
          </a:p>
          <a:p>
            <a:pPr indent="-256032" lvl="2" marL="1005839" rtl="0" algn="l">
              <a:spcBef>
                <a:spcPts val="480"/>
              </a:spcBef>
              <a:spcAft>
                <a:spcPts val="0"/>
              </a:spcAft>
              <a:buSzPts val="2040"/>
              <a:buChar char="○"/>
            </a:pPr>
            <a:r>
              <a:rPr lang="en-CA"/>
              <a:t>Illiocostalis</a:t>
            </a:r>
            <a:endParaRPr/>
          </a:p>
          <a:p>
            <a:pPr indent="-384047" lvl="0" marL="420624" rtl="0" algn="l">
              <a:spcBef>
                <a:spcPts val="600"/>
              </a:spcBef>
              <a:spcAft>
                <a:spcPts val="0"/>
              </a:spcAft>
              <a:buSzPts val="2400"/>
              <a:buChar char="⦿"/>
            </a:pPr>
            <a:r>
              <a:rPr lang="en-CA"/>
              <a:t>Serratus Posterior Inferior and Superior (We will learn during Thoracic spine)</a:t>
            </a:r>
            <a:endParaRPr/>
          </a:p>
          <a:p>
            <a:pPr indent="-126491" lvl="2" marL="1005839" rtl="0" algn="l">
              <a:spcBef>
                <a:spcPts val="480"/>
              </a:spcBef>
              <a:spcAft>
                <a:spcPts val="0"/>
              </a:spcAft>
              <a:buSzPts val="2040"/>
              <a:buNone/>
            </a:pPr>
            <a:r>
              <a:t/>
            </a:r>
            <a:endParaRPr/>
          </a:p>
          <a:p>
            <a:pPr indent="-125730" lvl="1" marL="722376" rtl="0" algn="l">
              <a:spcBef>
                <a:spcPts val="520"/>
              </a:spcBef>
              <a:spcAft>
                <a:spcPts val="0"/>
              </a:spcAft>
              <a:buSzPts val="2340"/>
              <a:buNone/>
            </a:pPr>
            <a:r>
              <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54"/>
          <p:cNvSpPr txBox="1"/>
          <p:nvPr>
            <p:ph idx="1" type="body"/>
          </p:nvPr>
        </p:nvSpPr>
        <p:spPr>
          <a:xfrm>
            <a:off x="457200" y="609600"/>
            <a:ext cx="7467600" cy="5516563"/>
          </a:xfrm>
          <a:prstGeom prst="rect">
            <a:avLst/>
          </a:prstGeom>
          <a:noFill/>
          <a:ln>
            <a:noFill/>
          </a:ln>
        </p:spPr>
        <p:txBody>
          <a:bodyPr anchorCtr="0" anchor="t" bIns="45700" lIns="91425" spcFirstLastPara="1" rIns="91425" wrap="square" tIns="45700">
            <a:normAutofit/>
          </a:bodyPr>
          <a:lstStyle/>
          <a:p>
            <a:pPr indent="-384047" lvl="0" marL="420624" rtl="0" algn="l">
              <a:spcBef>
                <a:spcPts val="0"/>
              </a:spcBef>
              <a:spcAft>
                <a:spcPts val="0"/>
              </a:spcAft>
              <a:buSzPts val="2400"/>
              <a:buChar char="⦿"/>
            </a:pPr>
            <a:r>
              <a:rPr lang="en-CA"/>
              <a:t>In the cervical Region superficial to the illiocostalis you will find the </a:t>
            </a:r>
            <a:endParaRPr/>
          </a:p>
          <a:p>
            <a:pPr indent="-274320" lvl="1" marL="722376" rtl="0" algn="l">
              <a:spcBef>
                <a:spcPts val="520"/>
              </a:spcBef>
              <a:spcAft>
                <a:spcPts val="0"/>
              </a:spcAft>
              <a:buSzPts val="2340"/>
              <a:buChar char="⚫"/>
            </a:pPr>
            <a:r>
              <a:rPr lang="en-CA"/>
              <a:t>Splenius Cervicis </a:t>
            </a:r>
            <a:endParaRPr/>
          </a:p>
          <a:p>
            <a:pPr indent="-274320" lvl="1" marL="722376" rtl="0" algn="l">
              <a:spcBef>
                <a:spcPts val="520"/>
              </a:spcBef>
              <a:spcAft>
                <a:spcPts val="0"/>
              </a:spcAft>
              <a:buSzPts val="2340"/>
              <a:buChar char="⚫"/>
            </a:pPr>
            <a:r>
              <a:rPr lang="en-CA"/>
              <a:t>Splenius Capitis </a:t>
            </a:r>
            <a:endParaRPr/>
          </a:p>
          <a:p>
            <a:pPr indent="-384047" lvl="0" marL="420624" rtl="0" algn="l">
              <a:spcBef>
                <a:spcPts val="600"/>
              </a:spcBef>
              <a:spcAft>
                <a:spcPts val="0"/>
              </a:spcAft>
              <a:buSzPts val="2400"/>
              <a:buChar char="⦿"/>
            </a:pPr>
            <a:r>
              <a:rPr lang="en-CA"/>
              <a:t>Most superficial in the Posterior Lower back</a:t>
            </a:r>
            <a:endParaRPr/>
          </a:p>
          <a:p>
            <a:pPr indent="-274320" lvl="1" marL="722376" rtl="0" algn="l">
              <a:spcBef>
                <a:spcPts val="520"/>
              </a:spcBef>
              <a:spcAft>
                <a:spcPts val="0"/>
              </a:spcAft>
              <a:buSzPts val="2340"/>
              <a:buChar char="⚫"/>
            </a:pPr>
            <a:r>
              <a:rPr lang="en-CA"/>
              <a:t>Trapezius </a:t>
            </a:r>
            <a:endParaRPr/>
          </a:p>
          <a:p>
            <a:pPr indent="-274320" lvl="1" marL="722376" rtl="0" algn="l">
              <a:spcBef>
                <a:spcPts val="520"/>
              </a:spcBef>
              <a:spcAft>
                <a:spcPts val="0"/>
              </a:spcAft>
              <a:buSzPts val="2340"/>
              <a:buChar char="⚫"/>
            </a:pPr>
            <a:r>
              <a:rPr lang="en-CA"/>
              <a:t>Latissimus Dorsi</a:t>
            </a:r>
            <a:endParaRPr/>
          </a:p>
          <a:p>
            <a:pPr indent="-274320" lvl="1" marL="722376" rtl="0" algn="l">
              <a:spcBef>
                <a:spcPts val="520"/>
              </a:spcBef>
              <a:spcAft>
                <a:spcPts val="0"/>
              </a:spcAft>
              <a:buSzPts val="234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Technic">
  <a:themeElements>
    <a:clrScheme name="Module">
      <a:dk1>
        <a:srgbClr val="000000"/>
      </a:dk1>
      <a:lt1>
        <a:srgbClr val="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2017-04-20T21:57:12Z</dcterms:created>
  <dc:creator>Windows</dc:creator>
</cp:coreProperties>
</file>