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Lst>
  <p:sldSz cy="6858000" cx="9144000"/>
  <p:notesSz cx="6858000" cy="9144000"/>
  <p:embeddedFontLst>
    <p:embeddedFont>
      <p:font typeface="Book Antiqua"/>
      <p:regular r:id="rId22"/>
      <p:bold r:id="rId23"/>
      <p:italic r:id="rId24"/>
      <p:boldItalic r:id="rId25"/>
    </p:embeddedFont>
    <p:embeddedFont>
      <p:font typeface="Century Gothic"/>
      <p:regular r:id="rId26"/>
      <p:bold r:id="rId27"/>
      <p:italic r:id="rId28"/>
      <p:boldItalic r:id="rId2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000000"/>
          </p15:clr>
        </p15:guide>
        <p15:guide id="2" pos="2880">
          <p15:clr>
            <a:srgbClr val="000000"/>
          </p15:clr>
        </p15:guide>
      </p15:sldGuideLst>
    </p:ext>
    <p:ext uri="http://customooxmlschemas.google.com/">
      <go:slidesCustomData xmlns:go="http://customooxmlschemas.google.com/" r:id="rId30" roundtripDataSignature="AMtx7mjUXIGmDW3GwIUuZYaMATT+9sXpR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font" Target="fonts/BookAntiqua-regular.fntdata"/><Relationship Id="rId21" Type="http://schemas.openxmlformats.org/officeDocument/2006/relationships/slide" Target="slides/slide16.xml"/><Relationship Id="rId24" Type="http://schemas.openxmlformats.org/officeDocument/2006/relationships/font" Target="fonts/BookAntiqua-italic.fntdata"/><Relationship Id="rId23" Type="http://schemas.openxmlformats.org/officeDocument/2006/relationships/font" Target="fonts/BookAntiqua-bold.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font" Target="fonts/CenturyGothic-regular.fntdata"/><Relationship Id="rId25" Type="http://schemas.openxmlformats.org/officeDocument/2006/relationships/font" Target="fonts/BookAntiqua-boldItalic.fntdata"/><Relationship Id="rId28" Type="http://schemas.openxmlformats.org/officeDocument/2006/relationships/font" Target="fonts/CenturyGothic-italic.fntdata"/><Relationship Id="rId27" Type="http://schemas.openxmlformats.org/officeDocument/2006/relationships/font" Target="fonts/CenturyGothic-bold.fntdata"/><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font" Target="fonts/CenturyGothic-boldItalic.fntdata"/><Relationship Id="rId7" Type="http://schemas.openxmlformats.org/officeDocument/2006/relationships/slide" Target="slides/slide2.xml"/><Relationship Id="rId8" Type="http://schemas.openxmlformats.org/officeDocument/2006/relationships/slide" Target="slides/slide3.xml"/><Relationship Id="rId30" Type="http://customschemas.google.com/relationships/presentationmetadata" Target="metadata"/><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 name="Shape 112"/>
        <p:cNvGrpSpPr/>
        <p:nvPr/>
      </p:nvGrpSpPr>
      <p:grpSpPr>
        <a:xfrm>
          <a:off x="0" y="0"/>
          <a:ext cx="0" cy="0"/>
          <a:chOff x="0" y="0"/>
          <a:chExt cx="0" cy="0"/>
        </a:xfrm>
      </p:grpSpPr>
      <p:sp>
        <p:nvSpPr>
          <p:cNvPr id="113" name="Google Shape;113;p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4" name="Google Shape;114;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 name="Shape 118"/>
        <p:cNvGrpSpPr/>
        <p:nvPr/>
      </p:nvGrpSpPr>
      <p:grpSpPr>
        <a:xfrm>
          <a:off x="0" y="0"/>
          <a:ext cx="0" cy="0"/>
          <a:chOff x="0" y="0"/>
          <a:chExt cx="0" cy="0"/>
        </a:xfrm>
      </p:grpSpPr>
      <p:sp>
        <p:nvSpPr>
          <p:cNvPr id="119" name="Google Shape;119;p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0" name="Google Shape;120;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 name="Shape 124"/>
        <p:cNvGrpSpPr/>
        <p:nvPr/>
      </p:nvGrpSpPr>
      <p:grpSpPr>
        <a:xfrm>
          <a:off x="0" y="0"/>
          <a:ext cx="0" cy="0"/>
          <a:chOff x="0" y="0"/>
          <a:chExt cx="0" cy="0"/>
        </a:xfrm>
      </p:grpSpPr>
      <p:sp>
        <p:nvSpPr>
          <p:cNvPr id="125" name="Google Shape;125;p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6" name="Google Shape;126;p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 name="Shape 130"/>
        <p:cNvGrpSpPr/>
        <p:nvPr/>
      </p:nvGrpSpPr>
      <p:grpSpPr>
        <a:xfrm>
          <a:off x="0" y="0"/>
          <a:ext cx="0" cy="0"/>
          <a:chOff x="0" y="0"/>
          <a:chExt cx="0" cy="0"/>
        </a:xfrm>
      </p:grpSpPr>
      <p:sp>
        <p:nvSpPr>
          <p:cNvPr id="131" name="Google Shape;131;p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2" name="Google Shape;132;p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 name="Shape 136"/>
        <p:cNvGrpSpPr/>
        <p:nvPr/>
      </p:nvGrpSpPr>
      <p:grpSpPr>
        <a:xfrm>
          <a:off x="0" y="0"/>
          <a:ext cx="0" cy="0"/>
          <a:chOff x="0" y="0"/>
          <a:chExt cx="0" cy="0"/>
        </a:xfrm>
      </p:grpSpPr>
      <p:sp>
        <p:nvSpPr>
          <p:cNvPr id="137" name="Google Shape;137;p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8" name="Google Shape;138;p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 name="Shape 142"/>
        <p:cNvGrpSpPr/>
        <p:nvPr/>
      </p:nvGrpSpPr>
      <p:grpSpPr>
        <a:xfrm>
          <a:off x="0" y="0"/>
          <a:ext cx="0" cy="0"/>
          <a:chOff x="0" y="0"/>
          <a:chExt cx="0" cy="0"/>
        </a:xfrm>
      </p:grpSpPr>
      <p:sp>
        <p:nvSpPr>
          <p:cNvPr id="143" name="Google Shape;143;p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4" name="Google Shape;144;p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 name="Shape 148"/>
        <p:cNvGrpSpPr/>
        <p:nvPr/>
      </p:nvGrpSpPr>
      <p:grpSpPr>
        <a:xfrm>
          <a:off x="0" y="0"/>
          <a:ext cx="0" cy="0"/>
          <a:chOff x="0" y="0"/>
          <a:chExt cx="0" cy="0"/>
        </a:xfrm>
      </p:grpSpPr>
      <p:sp>
        <p:nvSpPr>
          <p:cNvPr id="149" name="Google Shape;149;p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0" name="Google Shape;150;p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 name="Shape 154"/>
        <p:cNvGrpSpPr/>
        <p:nvPr/>
      </p:nvGrpSpPr>
      <p:grpSpPr>
        <a:xfrm>
          <a:off x="0" y="0"/>
          <a:ext cx="0" cy="0"/>
          <a:chOff x="0" y="0"/>
          <a:chExt cx="0" cy="0"/>
        </a:xfrm>
      </p:grpSpPr>
      <p:sp>
        <p:nvSpPr>
          <p:cNvPr id="155" name="Google Shape;155;p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6" name="Google Shape;156;p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 name="Shape 160"/>
        <p:cNvGrpSpPr/>
        <p:nvPr/>
      </p:nvGrpSpPr>
      <p:grpSpPr>
        <a:xfrm>
          <a:off x="0" y="0"/>
          <a:ext cx="0" cy="0"/>
          <a:chOff x="0" y="0"/>
          <a:chExt cx="0" cy="0"/>
        </a:xfrm>
      </p:grpSpPr>
      <p:sp>
        <p:nvSpPr>
          <p:cNvPr id="161" name="Google Shape;161;p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2" name="Google Shape;162;p1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 name="Shape 166"/>
        <p:cNvGrpSpPr/>
        <p:nvPr/>
      </p:nvGrpSpPr>
      <p:grpSpPr>
        <a:xfrm>
          <a:off x="0" y="0"/>
          <a:ext cx="0" cy="0"/>
          <a:chOff x="0" y="0"/>
          <a:chExt cx="0" cy="0"/>
        </a:xfrm>
      </p:grpSpPr>
      <p:sp>
        <p:nvSpPr>
          <p:cNvPr id="167" name="Google Shape;167;p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8" name="Google Shape;168;p1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2" name="Shape 172"/>
        <p:cNvGrpSpPr/>
        <p:nvPr/>
      </p:nvGrpSpPr>
      <p:grpSpPr>
        <a:xfrm>
          <a:off x="0" y="0"/>
          <a:ext cx="0" cy="0"/>
          <a:chOff x="0" y="0"/>
          <a:chExt cx="0" cy="0"/>
        </a:xfrm>
      </p:grpSpPr>
      <p:sp>
        <p:nvSpPr>
          <p:cNvPr id="173" name="Google Shape;173;p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74" name="Google Shape;174;p1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 name="Shape 178"/>
        <p:cNvGrpSpPr/>
        <p:nvPr/>
      </p:nvGrpSpPr>
      <p:grpSpPr>
        <a:xfrm>
          <a:off x="0" y="0"/>
          <a:ext cx="0" cy="0"/>
          <a:chOff x="0" y="0"/>
          <a:chExt cx="0" cy="0"/>
        </a:xfrm>
      </p:grpSpPr>
      <p:sp>
        <p:nvSpPr>
          <p:cNvPr id="179" name="Google Shape;179;p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80" name="Google Shape;180;p1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4" name="Shape 184"/>
        <p:cNvGrpSpPr/>
        <p:nvPr/>
      </p:nvGrpSpPr>
      <p:grpSpPr>
        <a:xfrm>
          <a:off x="0" y="0"/>
          <a:ext cx="0" cy="0"/>
          <a:chOff x="0" y="0"/>
          <a:chExt cx="0" cy="0"/>
        </a:xfrm>
      </p:grpSpPr>
      <p:sp>
        <p:nvSpPr>
          <p:cNvPr id="185" name="Google Shape;185;p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86" name="Google Shape;186;p1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 name="Shape 190"/>
        <p:cNvGrpSpPr/>
        <p:nvPr/>
      </p:nvGrpSpPr>
      <p:grpSpPr>
        <a:xfrm>
          <a:off x="0" y="0"/>
          <a:ext cx="0" cy="0"/>
          <a:chOff x="0" y="0"/>
          <a:chExt cx="0" cy="0"/>
        </a:xfrm>
      </p:grpSpPr>
      <p:sp>
        <p:nvSpPr>
          <p:cNvPr id="191" name="Google Shape;191;p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92" name="Google Shape;192;p1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6" name="Shape 196"/>
        <p:cNvGrpSpPr/>
        <p:nvPr/>
      </p:nvGrpSpPr>
      <p:grpSpPr>
        <a:xfrm>
          <a:off x="0" y="0"/>
          <a:ext cx="0" cy="0"/>
          <a:chOff x="0" y="0"/>
          <a:chExt cx="0" cy="0"/>
        </a:xfrm>
      </p:grpSpPr>
      <p:sp>
        <p:nvSpPr>
          <p:cNvPr id="197" name="Google Shape;197;p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98" name="Google Shape;198;p1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2" name="Shape 202"/>
        <p:cNvGrpSpPr/>
        <p:nvPr/>
      </p:nvGrpSpPr>
      <p:grpSpPr>
        <a:xfrm>
          <a:off x="0" y="0"/>
          <a:ext cx="0" cy="0"/>
          <a:chOff x="0" y="0"/>
          <a:chExt cx="0" cy="0"/>
        </a:xfrm>
      </p:grpSpPr>
      <p:sp>
        <p:nvSpPr>
          <p:cNvPr id="203" name="Google Shape;203;p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04" name="Google Shape;204;p1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showMasterSp="0" type="title">
  <p:cSld name="TITLE">
    <p:spTree>
      <p:nvGrpSpPr>
        <p:cNvPr id="15" name="Shape 15"/>
        <p:cNvGrpSpPr/>
        <p:nvPr/>
      </p:nvGrpSpPr>
      <p:grpSpPr>
        <a:xfrm>
          <a:off x="0" y="0"/>
          <a:ext cx="0" cy="0"/>
          <a:chOff x="0" y="0"/>
          <a:chExt cx="0" cy="0"/>
        </a:xfrm>
      </p:grpSpPr>
      <p:sp>
        <p:nvSpPr>
          <p:cNvPr id="16" name="Google Shape;16;p19"/>
          <p:cNvSpPr/>
          <p:nvPr/>
        </p:nvSpPr>
        <p:spPr>
          <a:xfrm>
            <a:off x="0" y="0"/>
            <a:ext cx="9144000" cy="6858000"/>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entury Gothic"/>
              <a:ea typeface="Century Gothic"/>
              <a:cs typeface="Century Gothic"/>
              <a:sym typeface="Century Gothic"/>
            </a:endParaRPr>
          </a:p>
        </p:txBody>
      </p:sp>
      <p:sp>
        <p:nvSpPr>
          <p:cNvPr id="17" name="Google Shape;17;p19"/>
          <p:cNvSpPr/>
          <p:nvPr/>
        </p:nvSpPr>
        <p:spPr>
          <a:xfrm>
            <a:off x="91440" y="101600"/>
            <a:ext cx="8961120" cy="6664960"/>
          </a:xfrm>
          <a:prstGeom prst="roundRect">
            <a:avLst>
              <a:gd fmla="val 1735" name="adj"/>
            </a:avLst>
          </a:prstGeom>
          <a:blipFill rotWithShape="1">
            <a:blip r:embed="rId2">
              <a:alphaModFix/>
            </a:blip>
            <a:tile algn="tl" flip="none" tx="0" sx="100000" ty="0" sy="100000"/>
          </a:blip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entury Gothic"/>
              <a:ea typeface="Century Gothic"/>
              <a:cs typeface="Century Gothic"/>
              <a:sym typeface="Century Gothic"/>
            </a:endParaRPr>
          </a:p>
        </p:txBody>
      </p:sp>
      <p:sp>
        <p:nvSpPr>
          <p:cNvPr id="18" name="Google Shape;18;p1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 name="Google Shape;19;p1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 name="Google Shape;20;p19"/>
          <p:cNvSpPr/>
          <p:nvPr/>
        </p:nvSpPr>
        <p:spPr>
          <a:xfrm>
            <a:off x="345440" y="2942602"/>
            <a:ext cx="7147931" cy="2463800"/>
          </a:xfrm>
          <a:prstGeom prst="rect">
            <a:avLst/>
          </a:prstGeom>
          <a:solidFill>
            <a:srgbClr val="FFFFFF">
              <a:alpha val="82745"/>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entury Gothic"/>
              <a:ea typeface="Century Gothic"/>
              <a:cs typeface="Century Gothic"/>
              <a:sym typeface="Century Gothic"/>
            </a:endParaRPr>
          </a:p>
        </p:txBody>
      </p:sp>
      <p:sp>
        <p:nvSpPr>
          <p:cNvPr id="21" name="Google Shape;21;p19"/>
          <p:cNvSpPr/>
          <p:nvPr/>
        </p:nvSpPr>
        <p:spPr>
          <a:xfrm>
            <a:off x="7572652" y="2944634"/>
            <a:ext cx="1190348" cy="2459736"/>
          </a:xfrm>
          <a:prstGeom prst="rect">
            <a:avLst/>
          </a:prstGeom>
          <a:solidFill>
            <a:srgbClr val="FFFFFF">
              <a:alpha val="82745"/>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entury Gothic"/>
              <a:ea typeface="Century Gothic"/>
              <a:cs typeface="Century Gothic"/>
              <a:sym typeface="Century Gothic"/>
            </a:endParaRPr>
          </a:p>
        </p:txBody>
      </p:sp>
      <p:sp>
        <p:nvSpPr>
          <p:cNvPr id="22" name="Google Shape;22;p19"/>
          <p:cNvSpPr/>
          <p:nvPr/>
        </p:nvSpPr>
        <p:spPr>
          <a:xfrm>
            <a:off x="7712714" y="3136658"/>
            <a:ext cx="910224" cy="2075688"/>
          </a:xfrm>
          <a:prstGeom prst="rect">
            <a:avLst/>
          </a:prstGeom>
          <a:solidFill>
            <a:schemeClr val="accent3">
              <a:alpha val="69803"/>
            </a:schemeClr>
          </a:solidFill>
          <a:ln cap="flat" cmpd="sng" w="9525">
            <a:solidFill>
              <a:srgbClr val="6B7C7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entury Gothic"/>
              <a:ea typeface="Century Gothic"/>
              <a:cs typeface="Century Gothic"/>
              <a:sym typeface="Century Gothic"/>
            </a:endParaRPr>
          </a:p>
        </p:txBody>
      </p:sp>
      <p:sp>
        <p:nvSpPr>
          <p:cNvPr id="23" name="Google Shape;23;p19"/>
          <p:cNvSpPr/>
          <p:nvPr/>
        </p:nvSpPr>
        <p:spPr>
          <a:xfrm>
            <a:off x="445483" y="3055621"/>
            <a:ext cx="6947845" cy="2245359"/>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entury Gothic"/>
              <a:ea typeface="Century Gothic"/>
              <a:cs typeface="Century Gothic"/>
              <a:sym typeface="Century Gothic"/>
            </a:endParaRPr>
          </a:p>
        </p:txBody>
      </p:sp>
      <p:sp>
        <p:nvSpPr>
          <p:cNvPr id="24" name="Google Shape;24;p19"/>
          <p:cNvSpPr txBox="1"/>
          <p:nvPr>
            <p:ph idx="12" type="sldNum"/>
          </p:nvPr>
        </p:nvSpPr>
        <p:spPr>
          <a:xfrm>
            <a:off x="7786826" y="4625268"/>
            <a:ext cx="762000" cy="457200"/>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b="0" i="0" sz="2800" u="none" cap="none" strike="noStrike">
                <a:solidFill>
                  <a:srgbClr val="47534C"/>
                </a:solidFill>
                <a:latin typeface="Century Gothic"/>
                <a:ea typeface="Century Gothic"/>
                <a:cs typeface="Century Gothic"/>
                <a:sym typeface="Century Gothic"/>
              </a:defRPr>
            </a:lvl1pPr>
            <a:lvl2pPr indent="0" lvl="1" marL="0" algn="ctr">
              <a:spcBef>
                <a:spcPts val="0"/>
              </a:spcBef>
              <a:buNone/>
              <a:defRPr b="0" i="0" sz="2800" u="none" cap="none" strike="noStrike">
                <a:solidFill>
                  <a:srgbClr val="47534C"/>
                </a:solidFill>
                <a:latin typeface="Century Gothic"/>
                <a:ea typeface="Century Gothic"/>
                <a:cs typeface="Century Gothic"/>
                <a:sym typeface="Century Gothic"/>
              </a:defRPr>
            </a:lvl2pPr>
            <a:lvl3pPr indent="0" lvl="2" marL="0" algn="ctr">
              <a:spcBef>
                <a:spcPts val="0"/>
              </a:spcBef>
              <a:buNone/>
              <a:defRPr b="0" i="0" sz="2800" u="none" cap="none" strike="noStrike">
                <a:solidFill>
                  <a:srgbClr val="47534C"/>
                </a:solidFill>
                <a:latin typeface="Century Gothic"/>
                <a:ea typeface="Century Gothic"/>
                <a:cs typeface="Century Gothic"/>
                <a:sym typeface="Century Gothic"/>
              </a:defRPr>
            </a:lvl3pPr>
            <a:lvl4pPr indent="0" lvl="3" marL="0" algn="ctr">
              <a:spcBef>
                <a:spcPts val="0"/>
              </a:spcBef>
              <a:buNone/>
              <a:defRPr b="0" i="0" sz="2800" u="none" cap="none" strike="noStrike">
                <a:solidFill>
                  <a:srgbClr val="47534C"/>
                </a:solidFill>
                <a:latin typeface="Century Gothic"/>
                <a:ea typeface="Century Gothic"/>
                <a:cs typeface="Century Gothic"/>
                <a:sym typeface="Century Gothic"/>
              </a:defRPr>
            </a:lvl4pPr>
            <a:lvl5pPr indent="0" lvl="4" marL="0" algn="ctr">
              <a:spcBef>
                <a:spcPts val="0"/>
              </a:spcBef>
              <a:buNone/>
              <a:defRPr b="0" i="0" sz="2800" u="none" cap="none" strike="noStrike">
                <a:solidFill>
                  <a:srgbClr val="47534C"/>
                </a:solidFill>
                <a:latin typeface="Century Gothic"/>
                <a:ea typeface="Century Gothic"/>
                <a:cs typeface="Century Gothic"/>
                <a:sym typeface="Century Gothic"/>
              </a:defRPr>
            </a:lvl5pPr>
            <a:lvl6pPr indent="0" lvl="5" marL="0" algn="ctr">
              <a:spcBef>
                <a:spcPts val="0"/>
              </a:spcBef>
              <a:buNone/>
              <a:defRPr b="0" i="0" sz="2800" u="none" cap="none" strike="noStrike">
                <a:solidFill>
                  <a:srgbClr val="47534C"/>
                </a:solidFill>
                <a:latin typeface="Century Gothic"/>
                <a:ea typeface="Century Gothic"/>
                <a:cs typeface="Century Gothic"/>
                <a:sym typeface="Century Gothic"/>
              </a:defRPr>
            </a:lvl6pPr>
            <a:lvl7pPr indent="0" lvl="6" marL="0" algn="ctr">
              <a:spcBef>
                <a:spcPts val="0"/>
              </a:spcBef>
              <a:buNone/>
              <a:defRPr b="0" i="0" sz="2800" u="none" cap="none" strike="noStrike">
                <a:solidFill>
                  <a:srgbClr val="47534C"/>
                </a:solidFill>
                <a:latin typeface="Century Gothic"/>
                <a:ea typeface="Century Gothic"/>
                <a:cs typeface="Century Gothic"/>
                <a:sym typeface="Century Gothic"/>
              </a:defRPr>
            </a:lvl7pPr>
            <a:lvl8pPr indent="0" lvl="7" marL="0" algn="ctr">
              <a:spcBef>
                <a:spcPts val="0"/>
              </a:spcBef>
              <a:buNone/>
              <a:defRPr b="0" i="0" sz="2800" u="none" cap="none" strike="noStrike">
                <a:solidFill>
                  <a:srgbClr val="47534C"/>
                </a:solidFill>
                <a:latin typeface="Century Gothic"/>
                <a:ea typeface="Century Gothic"/>
                <a:cs typeface="Century Gothic"/>
                <a:sym typeface="Century Gothic"/>
              </a:defRPr>
            </a:lvl8pPr>
            <a:lvl9pPr indent="0" lvl="8" marL="0" algn="ctr">
              <a:spcBef>
                <a:spcPts val="0"/>
              </a:spcBef>
              <a:buNone/>
              <a:defRPr b="0" i="0" sz="2800" u="none" cap="none" strike="noStrike">
                <a:solidFill>
                  <a:srgbClr val="47534C"/>
                </a:solidFill>
                <a:latin typeface="Century Gothic"/>
                <a:ea typeface="Century Gothic"/>
                <a:cs typeface="Century Gothic"/>
                <a:sym typeface="Century Gothic"/>
              </a:defRPr>
            </a:lvl9pPr>
          </a:lstStyle>
          <a:p>
            <a:pPr indent="0" lvl="0" marL="0" rtl="0" algn="ctr">
              <a:spcBef>
                <a:spcPts val="0"/>
              </a:spcBef>
              <a:spcAft>
                <a:spcPts val="0"/>
              </a:spcAft>
              <a:buNone/>
            </a:pPr>
            <a:fld id="{00000000-1234-1234-1234-123412341234}" type="slidenum">
              <a:rPr lang="en-US"/>
              <a:t>‹#›</a:t>
            </a:fld>
            <a:endParaRPr/>
          </a:p>
        </p:txBody>
      </p:sp>
      <p:sp>
        <p:nvSpPr>
          <p:cNvPr id="25" name="Google Shape;25;p19"/>
          <p:cNvSpPr/>
          <p:nvPr/>
        </p:nvSpPr>
        <p:spPr>
          <a:xfrm>
            <a:off x="541822" y="4559276"/>
            <a:ext cx="6755166" cy="664367"/>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entury Gothic"/>
              <a:ea typeface="Century Gothic"/>
              <a:cs typeface="Century Gothic"/>
              <a:sym typeface="Century Gothic"/>
            </a:endParaRPr>
          </a:p>
        </p:txBody>
      </p:sp>
      <p:sp>
        <p:nvSpPr>
          <p:cNvPr id="26" name="Google Shape;26;p19"/>
          <p:cNvSpPr/>
          <p:nvPr/>
        </p:nvSpPr>
        <p:spPr>
          <a:xfrm>
            <a:off x="538971" y="3139440"/>
            <a:ext cx="6760868" cy="2077720"/>
          </a:xfrm>
          <a:prstGeom prst="rect">
            <a:avLst/>
          </a:prstGeom>
          <a:noFill/>
          <a:ln cap="flat" cmpd="dbl" w="9525">
            <a:solidFill>
              <a:srgbClr val="6B7C7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entury Gothic"/>
              <a:ea typeface="Century Gothic"/>
              <a:cs typeface="Century Gothic"/>
              <a:sym typeface="Century Gothic"/>
            </a:endParaRPr>
          </a:p>
        </p:txBody>
      </p:sp>
      <p:sp>
        <p:nvSpPr>
          <p:cNvPr id="27" name="Google Shape;27;p19"/>
          <p:cNvSpPr txBox="1"/>
          <p:nvPr>
            <p:ph idx="1" type="subTitle"/>
          </p:nvPr>
        </p:nvSpPr>
        <p:spPr>
          <a:xfrm>
            <a:off x="642805" y="4648200"/>
            <a:ext cx="6553200" cy="457200"/>
          </a:xfrm>
          <a:prstGeom prst="rect">
            <a:avLst/>
          </a:prstGeom>
          <a:noFill/>
          <a:ln>
            <a:noFill/>
          </a:ln>
        </p:spPr>
        <p:txBody>
          <a:bodyPr anchorCtr="0" anchor="t" bIns="45700" lIns="91425" spcFirstLastPara="1" rIns="91425" wrap="square" tIns="45700">
            <a:normAutofit/>
          </a:bodyPr>
          <a:lstStyle>
            <a:lvl1pPr lvl="0" algn="ctr">
              <a:spcBef>
                <a:spcPts val="360"/>
              </a:spcBef>
              <a:spcAft>
                <a:spcPts val="0"/>
              </a:spcAft>
              <a:buSzPts val="1800"/>
              <a:buNone/>
              <a:defRPr sz="1800" cap="none">
                <a:solidFill>
                  <a:srgbClr val="FFFFFF"/>
                </a:solidFill>
              </a:defRPr>
            </a:lvl1pPr>
            <a:lvl2pPr lvl="1" algn="ctr">
              <a:spcBef>
                <a:spcPts val="400"/>
              </a:spcBef>
              <a:spcAft>
                <a:spcPts val="0"/>
              </a:spcAft>
              <a:buSzPts val="2000"/>
              <a:buNone/>
              <a:defRPr>
                <a:solidFill>
                  <a:srgbClr val="888888"/>
                </a:solidFill>
              </a:defRPr>
            </a:lvl2pPr>
            <a:lvl3pPr lvl="2" algn="ctr">
              <a:spcBef>
                <a:spcPts val="360"/>
              </a:spcBef>
              <a:spcAft>
                <a:spcPts val="0"/>
              </a:spcAft>
              <a:buSzPts val="1800"/>
              <a:buNone/>
              <a:defRPr>
                <a:solidFill>
                  <a:srgbClr val="888888"/>
                </a:solidFill>
              </a:defRPr>
            </a:lvl3pPr>
            <a:lvl4pPr lvl="3" algn="ctr">
              <a:spcBef>
                <a:spcPts val="320"/>
              </a:spcBef>
              <a:spcAft>
                <a:spcPts val="0"/>
              </a:spcAft>
              <a:buSzPts val="1600"/>
              <a:buNone/>
              <a:defRPr>
                <a:solidFill>
                  <a:srgbClr val="888888"/>
                </a:solidFill>
              </a:defRPr>
            </a:lvl4pPr>
            <a:lvl5pPr lvl="4" algn="ctr">
              <a:spcBef>
                <a:spcPts val="320"/>
              </a:spcBef>
              <a:spcAft>
                <a:spcPts val="0"/>
              </a:spcAft>
              <a:buSzPts val="1600"/>
              <a:buNone/>
              <a:defRPr>
                <a:solidFill>
                  <a:srgbClr val="888888"/>
                </a:solidFill>
              </a:defRPr>
            </a:lvl5pPr>
            <a:lvl6pPr lvl="5" algn="ctr">
              <a:spcBef>
                <a:spcPts val="280"/>
              </a:spcBef>
              <a:spcAft>
                <a:spcPts val="0"/>
              </a:spcAft>
              <a:buSzPts val="1400"/>
              <a:buNone/>
              <a:defRPr>
                <a:solidFill>
                  <a:srgbClr val="888888"/>
                </a:solidFill>
              </a:defRPr>
            </a:lvl6pPr>
            <a:lvl7pPr lvl="6" algn="ctr">
              <a:spcBef>
                <a:spcPts val="280"/>
              </a:spcBef>
              <a:spcAft>
                <a:spcPts val="0"/>
              </a:spcAft>
              <a:buSzPts val="1400"/>
              <a:buNone/>
              <a:defRPr>
                <a:solidFill>
                  <a:srgbClr val="888888"/>
                </a:solidFill>
              </a:defRPr>
            </a:lvl7pPr>
            <a:lvl8pPr lvl="7" algn="ctr">
              <a:spcBef>
                <a:spcPts val="280"/>
              </a:spcBef>
              <a:spcAft>
                <a:spcPts val="0"/>
              </a:spcAft>
              <a:buSzPts val="1400"/>
              <a:buNone/>
              <a:defRPr>
                <a:solidFill>
                  <a:srgbClr val="888888"/>
                </a:solidFill>
              </a:defRPr>
            </a:lvl8pPr>
            <a:lvl9pPr lvl="8" algn="ctr">
              <a:spcBef>
                <a:spcPts val="280"/>
              </a:spcBef>
              <a:spcAft>
                <a:spcPts val="0"/>
              </a:spcAft>
              <a:buSzPts val="1400"/>
              <a:buNone/>
              <a:defRPr>
                <a:solidFill>
                  <a:srgbClr val="888888"/>
                </a:solidFill>
              </a:defRPr>
            </a:lvl9pPr>
          </a:lstStyle>
          <a:p/>
        </p:txBody>
      </p:sp>
      <p:sp>
        <p:nvSpPr>
          <p:cNvPr id="28" name="Google Shape;28;p19"/>
          <p:cNvSpPr txBox="1"/>
          <p:nvPr>
            <p:ph type="ctrTitle"/>
          </p:nvPr>
        </p:nvSpPr>
        <p:spPr>
          <a:xfrm>
            <a:off x="604705" y="3227033"/>
            <a:ext cx="6629400" cy="1219201"/>
          </a:xfrm>
          <a:prstGeom prst="rect">
            <a:avLst/>
          </a:prstGeom>
          <a:noFill/>
          <a:ln>
            <a:noFill/>
          </a:ln>
        </p:spPr>
        <p:txBody>
          <a:bodyPr anchorCtr="0" anchor="b" bIns="45700" lIns="91425" spcFirstLastPara="1" rIns="91425" wrap="square" tIns="45700">
            <a:noAutofit/>
          </a:bodyPr>
          <a:lstStyle>
            <a:lvl1pPr lvl="0" algn="ctr">
              <a:spcBef>
                <a:spcPts val="0"/>
              </a:spcBef>
              <a:spcAft>
                <a:spcPts val="0"/>
              </a:spcAft>
              <a:buClr>
                <a:srgbClr val="47534C"/>
              </a:buClr>
              <a:buSzPts val="4000"/>
              <a:buFont typeface="Book Antiqua"/>
              <a:buNone/>
              <a:defRPr sz="4000">
                <a:solidFill>
                  <a:srgbClr val="47534C"/>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9" name="Shape 29"/>
        <p:cNvGrpSpPr/>
        <p:nvPr/>
      </p:nvGrpSpPr>
      <p:grpSpPr>
        <a:xfrm>
          <a:off x="0" y="0"/>
          <a:ext cx="0" cy="0"/>
          <a:chOff x="0" y="0"/>
          <a:chExt cx="0" cy="0"/>
        </a:xfrm>
      </p:grpSpPr>
      <p:sp>
        <p:nvSpPr>
          <p:cNvPr id="30" name="Google Shape;30;p20"/>
          <p:cNvSpPr txBox="1"/>
          <p:nvPr>
            <p:ph type="title"/>
          </p:nvPr>
        </p:nvSpPr>
        <p:spPr>
          <a:xfrm>
            <a:off x="426128" y="408372"/>
            <a:ext cx="8260672" cy="1039427"/>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rgbClr val="6B7C7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1" name="Google Shape;31;p20"/>
          <p:cNvSpPr txBox="1"/>
          <p:nvPr>
            <p:ph idx="1" type="body"/>
          </p:nvPr>
        </p:nvSpPr>
        <p:spPr>
          <a:xfrm>
            <a:off x="457200" y="1752600"/>
            <a:ext cx="8229600" cy="4373563"/>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SzPts val="1800"/>
              <a:buChar char="•"/>
              <a:defRPr/>
            </a:lvl1pPr>
            <a:lvl2pPr indent="-342900" lvl="1" marL="914400" algn="l">
              <a:spcBef>
                <a:spcPts val="360"/>
              </a:spcBef>
              <a:spcAft>
                <a:spcPts val="0"/>
              </a:spcAft>
              <a:buSzPts val="1800"/>
              <a:buChar char="•"/>
              <a:defRPr/>
            </a:lvl2pPr>
            <a:lvl3pPr indent="-342900" lvl="2" marL="1371600" algn="l">
              <a:spcBef>
                <a:spcPts val="360"/>
              </a:spcBef>
              <a:spcAft>
                <a:spcPts val="0"/>
              </a:spcAft>
              <a:buSzPts val="1800"/>
              <a:buChar char="•"/>
              <a:defRPr/>
            </a:lvl3pPr>
            <a:lvl4pPr indent="-342900" lvl="3" marL="1828800" algn="l">
              <a:spcBef>
                <a:spcPts val="360"/>
              </a:spcBef>
              <a:spcAft>
                <a:spcPts val="0"/>
              </a:spcAft>
              <a:buSzPts val="1800"/>
              <a:buChar char="•"/>
              <a:defRPr/>
            </a:lvl4pPr>
            <a:lvl5pPr indent="-342900" lvl="4" marL="2286000" algn="l">
              <a:spcBef>
                <a:spcPts val="360"/>
              </a:spcBef>
              <a:spcAft>
                <a:spcPts val="0"/>
              </a:spcAft>
              <a:buSzPts val="1800"/>
              <a:buChar char="•"/>
              <a:defRPr/>
            </a:lvl5pPr>
            <a:lvl6pPr indent="-342900" lvl="5" marL="2743200" algn="l">
              <a:spcBef>
                <a:spcPts val="360"/>
              </a:spcBef>
              <a:spcAft>
                <a:spcPts val="0"/>
              </a:spcAft>
              <a:buSzPts val="1800"/>
              <a:buChar char="•"/>
              <a:defRPr/>
            </a:lvl6pPr>
            <a:lvl7pPr indent="-342900" lvl="6" marL="3200400" algn="l">
              <a:spcBef>
                <a:spcPts val="360"/>
              </a:spcBef>
              <a:spcAft>
                <a:spcPts val="0"/>
              </a:spcAft>
              <a:buSzPts val="1800"/>
              <a:buChar char="•"/>
              <a:defRPr/>
            </a:lvl7pPr>
            <a:lvl8pPr indent="-342900" lvl="7" marL="3657600" algn="l">
              <a:spcBef>
                <a:spcPts val="360"/>
              </a:spcBef>
              <a:spcAft>
                <a:spcPts val="0"/>
              </a:spcAft>
              <a:buSzPts val="1800"/>
              <a:buChar char="•"/>
              <a:defRPr/>
            </a:lvl8pPr>
            <a:lvl9pPr indent="-342900" lvl="8" marL="4114800" algn="l">
              <a:spcBef>
                <a:spcPts val="360"/>
              </a:spcBef>
              <a:spcAft>
                <a:spcPts val="0"/>
              </a:spcAft>
              <a:buSzPts val="1800"/>
              <a:buChar char="•"/>
              <a:defRPr/>
            </a:lvl9pPr>
          </a:lstStyle>
          <a:p/>
        </p:txBody>
      </p:sp>
      <p:sp>
        <p:nvSpPr>
          <p:cNvPr id="32" name="Google Shape;32;p2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3" name="Google Shape;33;p2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4" name="Google Shape;34;p2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showMasterSp="0" type="secHead">
  <p:cSld name="SECTION_HEADER">
    <p:spTree>
      <p:nvGrpSpPr>
        <p:cNvPr id="35" name="Shape 35"/>
        <p:cNvGrpSpPr/>
        <p:nvPr/>
      </p:nvGrpSpPr>
      <p:grpSpPr>
        <a:xfrm>
          <a:off x="0" y="0"/>
          <a:ext cx="0" cy="0"/>
          <a:chOff x="0" y="0"/>
          <a:chExt cx="0" cy="0"/>
        </a:xfrm>
      </p:grpSpPr>
      <p:sp>
        <p:nvSpPr>
          <p:cNvPr id="36" name="Google Shape;36;p21"/>
          <p:cNvSpPr/>
          <p:nvPr/>
        </p:nvSpPr>
        <p:spPr>
          <a:xfrm>
            <a:off x="0" y="0"/>
            <a:ext cx="9144000" cy="6858000"/>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entury Gothic"/>
              <a:ea typeface="Century Gothic"/>
              <a:cs typeface="Century Gothic"/>
              <a:sym typeface="Century Gothic"/>
            </a:endParaRPr>
          </a:p>
        </p:txBody>
      </p:sp>
      <p:sp>
        <p:nvSpPr>
          <p:cNvPr id="37" name="Google Shape;37;p21"/>
          <p:cNvSpPr/>
          <p:nvPr/>
        </p:nvSpPr>
        <p:spPr>
          <a:xfrm>
            <a:off x="91440" y="101600"/>
            <a:ext cx="8961120" cy="6664960"/>
          </a:xfrm>
          <a:prstGeom prst="roundRect">
            <a:avLst>
              <a:gd fmla="val 1735" name="adj"/>
            </a:avLst>
          </a:prstGeom>
          <a:blipFill rotWithShape="1">
            <a:blip r:embed="rId2">
              <a:alphaModFix/>
            </a:blip>
            <a:tile algn="tl" flip="none" tx="0" sx="100000" ty="0" sy="100000"/>
          </a:blip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entury Gothic"/>
              <a:ea typeface="Century Gothic"/>
              <a:cs typeface="Century Gothic"/>
              <a:sym typeface="Century Gothic"/>
            </a:endParaRPr>
          </a:p>
        </p:txBody>
      </p:sp>
      <p:sp>
        <p:nvSpPr>
          <p:cNvPr id="38" name="Google Shape;38;p2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 name="Google Shape;39;p21"/>
          <p:cNvSpPr/>
          <p:nvPr/>
        </p:nvSpPr>
        <p:spPr>
          <a:xfrm>
            <a:off x="451976" y="2946400"/>
            <a:ext cx="8265160" cy="2463800"/>
          </a:xfrm>
          <a:prstGeom prst="rect">
            <a:avLst/>
          </a:prstGeom>
          <a:solidFill>
            <a:srgbClr val="FFFFFF">
              <a:alpha val="82745"/>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entury Gothic"/>
              <a:ea typeface="Century Gothic"/>
              <a:cs typeface="Century Gothic"/>
              <a:sym typeface="Century Gothic"/>
            </a:endParaRPr>
          </a:p>
        </p:txBody>
      </p:sp>
      <p:sp>
        <p:nvSpPr>
          <p:cNvPr id="40" name="Google Shape;40;p21"/>
          <p:cNvSpPr/>
          <p:nvPr/>
        </p:nvSpPr>
        <p:spPr>
          <a:xfrm>
            <a:off x="567656" y="3048000"/>
            <a:ext cx="8033800" cy="2245359"/>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entury Gothic"/>
              <a:ea typeface="Century Gothic"/>
              <a:cs typeface="Century Gothic"/>
              <a:sym typeface="Century Gothic"/>
            </a:endParaRPr>
          </a:p>
        </p:txBody>
      </p:sp>
      <p:sp>
        <p:nvSpPr>
          <p:cNvPr id="41" name="Google Shape;41;p2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2" name="Google Shape;42;p2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43" name="Google Shape;43;p21"/>
          <p:cNvSpPr txBox="1"/>
          <p:nvPr>
            <p:ph type="title"/>
          </p:nvPr>
        </p:nvSpPr>
        <p:spPr>
          <a:xfrm>
            <a:off x="736456" y="3200399"/>
            <a:ext cx="7696200" cy="1295401"/>
          </a:xfrm>
          <a:prstGeom prst="rect">
            <a:avLst/>
          </a:prstGeom>
          <a:noFill/>
          <a:ln>
            <a:noFill/>
          </a:ln>
        </p:spPr>
        <p:txBody>
          <a:bodyPr anchorCtr="0" anchor="b" bIns="45700" lIns="91425" spcFirstLastPara="1" rIns="91425" wrap="square" tIns="45700">
            <a:noAutofit/>
          </a:bodyPr>
          <a:lstStyle>
            <a:lvl1pPr lvl="0" algn="ctr">
              <a:spcBef>
                <a:spcPts val="0"/>
              </a:spcBef>
              <a:spcAft>
                <a:spcPts val="0"/>
              </a:spcAft>
              <a:buClr>
                <a:srgbClr val="47534C"/>
              </a:buClr>
              <a:buSzPts val="4000"/>
              <a:buFont typeface="Book Antiqua"/>
              <a:buNone/>
              <a:defRPr sz="4000" cap="none">
                <a:solidFill>
                  <a:srgbClr val="47534C"/>
                </a:solidFill>
                <a:latin typeface="Book Antiqua"/>
                <a:ea typeface="Book Antiqua"/>
                <a:cs typeface="Book Antiqua"/>
                <a:sym typeface="Book Antiqua"/>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4" name="Google Shape;44;p21"/>
          <p:cNvSpPr/>
          <p:nvPr/>
        </p:nvSpPr>
        <p:spPr>
          <a:xfrm>
            <a:off x="675496" y="4541520"/>
            <a:ext cx="7818120" cy="664367"/>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entury Gothic"/>
              <a:ea typeface="Century Gothic"/>
              <a:cs typeface="Century Gothic"/>
              <a:sym typeface="Century Gothic"/>
            </a:endParaRPr>
          </a:p>
        </p:txBody>
      </p:sp>
      <p:sp>
        <p:nvSpPr>
          <p:cNvPr id="45" name="Google Shape;45;p21"/>
          <p:cNvSpPr txBox="1"/>
          <p:nvPr>
            <p:ph idx="1" type="body"/>
          </p:nvPr>
        </p:nvSpPr>
        <p:spPr>
          <a:xfrm>
            <a:off x="736456" y="4607510"/>
            <a:ext cx="7696200" cy="523783"/>
          </a:xfrm>
          <a:prstGeom prst="rect">
            <a:avLst/>
          </a:prstGeom>
          <a:noFill/>
          <a:ln>
            <a:noFill/>
          </a:ln>
        </p:spPr>
        <p:txBody>
          <a:bodyPr anchorCtr="0" anchor="ctr" bIns="45700" lIns="91425" spcFirstLastPara="1" rIns="91425" wrap="square" tIns="45700">
            <a:normAutofit/>
          </a:bodyPr>
          <a:lstStyle>
            <a:lvl1pPr indent="-228600" lvl="0" marL="457200" algn="ctr">
              <a:spcBef>
                <a:spcPts val="400"/>
              </a:spcBef>
              <a:spcAft>
                <a:spcPts val="0"/>
              </a:spcAft>
              <a:buSzPts val="2000"/>
              <a:buNone/>
              <a:defRPr sz="2000" cap="none">
                <a:solidFill>
                  <a:srgbClr val="FFFFFF"/>
                </a:solidFill>
              </a:defRPr>
            </a:lvl1pPr>
            <a:lvl2pPr indent="-228600" lvl="1" marL="914400" algn="l">
              <a:spcBef>
                <a:spcPts val="360"/>
              </a:spcBef>
              <a:spcAft>
                <a:spcPts val="0"/>
              </a:spcAft>
              <a:buSzPts val="1800"/>
              <a:buNone/>
              <a:defRPr sz="1800">
                <a:solidFill>
                  <a:srgbClr val="888888"/>
                </a:solidFill>
              </a:defRPr>
            </a:lvl2pPr>
            <a:lvl3pPr indent="-228600" lvl="2" marL="1371600" algn="l">
              <a:spcBef>
                <a:spcPts val="320"/>
              </a:spcBef>
              <a:spcAft>
                <a:spcPts val="0"/>
              </a:spcAft>
              <a:buSzPts val="1600"/>
              <a:buNone/>
              <a:defRPr sz="1600">
                <a:solidFill>
                  <a:srgbClr val="888888"/>
                </a:solidFill>
              </a:defRPr>
            </a:lvl3pPr>
            <a:lvl4pPr indent="-228600" lvl="3" marL="1828800" algn="l">
              <a:spcBef>
                <a:spcPts val="280"/>
              </a:spcBef>
              <a:spcAft>
                <a:spcPts val="0"/>
              </a:spcAft>
              <a:buSzPts val="1400"/>
              <a:buNone/>
              <a:defRPr sz="1400">
                <a:solidFill>
                  <a:srgbClr val="888888"/>
                </a:solidFill>
              </a:defRPr>
            </a:lvl4pPr>
            <a:lvl5pPr indent="-228600" lvl="4" marL="2286000" algn="l">
              <a:spcBef>
                <a:spcPts val="280"/>
              </a:spcBef>
              <a:spcAft>
                <a:spcPts val="0"/>
              </a:spcAft>
              <a:buSzPts val="1400"/>
              <a:buNone/>
              <a:defRPr sz="1400">
                <a:solidFill>
                  <a:srgbClr val="888888"/>
                </a:solidFill>
              </a:defRPr>
            </a:lvl5pPr>
            <a:lvl6pPr indent="-228600" lvl="5" marL="2743200" algn="l">
              <a:spcBef>
                <a:spcPts val="280"/>
              </a:spcBef>
              <a:spcAft>
                <a:spcPts val="0"/>
              </a:spcAft>
              <a:buSzPts val="1400"/>
              <a:buNone/>
              <a:defRPr sz="1400">
                <a:solidFill>
                  <a:srgbClr val="888888"/>
                </a:solidFill>
              </a:defRPr>
            </a:lvl6pPr>
            <a:lvl7pPr indent="-228600" lvl="6" marL="3200400" algn="l">
              <a:spcBef>
                <a:spcPts val="280"/>
              </a:spcBef>
              <a:spcAft>
                <a:spcPts val="0"/>
              </a:spcAft>
              <a:buSzPts val="1400"/>
              <a:buNone/>
              <a:defRPr sz="1400">
                <a:solidFill>
                  <a:srgbClr val="888888"/>
                </a:solidFill>
              </a:defRPr>
            </a:lvl7pPr>
            <a:lvl8pPr indent="-228600" lvl="7" marL="3657600" algn="l">
              <a:spcBef>
                <a:spcPts val="280"/>
              </a:spcBef>
              <a:spcAft>
                <a:spcPts val="0"/>
              </a:spcAft>
              <a:buSzPts val="1400"/>
              <a:buNone/>
              <a:defRPr sz="1400">
                <a:solidFill>
                  <a:srgbClr val="888888"/>
                </a:solidFill>
              </a:defRPr>
            </a:lvl8pPr>
            <a:lvl9pPr indent="-228600" lvl="8" marL="4114800" algn="l">
              <a:spcBef>
                <a:spcPts val="280"/>
              </a:spcBef>
              <a:spcAft>
                <a:spcPts val="0"/>
              </a:spcAft>
              <a:buSzPts val="1400"/>
              <a:buNone/>
              <a:defRPr sz="1400">
                <a:solidFill>
                  <a:srgbClr val="888888"/>
                </a:solidFill>
              </a:defRPr>
            </a:lvl9pPr>
          </a:lstStyle>
          <a:p/>
        </p:txBody>
      </p:sp>
      <p:sp>
        <p:nvSpPr>
          <p:cNvPr id="46" name="Google Shape;46;p21"/>
          <p:cNvSpPr/>
          <p:nvPr/>
        </p:nvSpPr>
        <p:spPr>
          <a:xfrm>
            <a:off x="675757" y="3124200"/>
            <a:ext cx="7817599" cy="2077720"/>
          </a:xfrm>
          <a:prstGeom prst="rect">
            <a:avLst/>
          </a:prstGeom>
          <a:noFill/>
          <a:ln cap="flat" cmpd="dbl" w="9525">
            <a:solidFill>
              <a:srgbClr val="6B7C7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entury Gothic"/>
              <a:ea typeface="Century Gothic"/>
              <a:cs typeface="Century Gothic"/>
              <a:sym typeface="Century Gothic"/>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47" name="Shape 47"/>
        <p:cNvGrpSpPr/>
        <p:nvPr/>
      </p:nvGrpSpPr>
      <p:grpSpPr>
        <a:xfrm>
          <a:off x="0" y="0"/>
          <a:ext cx="0" cy="0"/>
          <a:chOff x="0" y="0"/>
          <a:chExt cx="0" cy="0"/>
        </a:xfrm>
      </p:grpSpPr>
      <p:sp>
        <p:nvSpPr>
          <p:cNvPr id="48" name="Google Shape;48;p22"/>
          <p:cNvSpPr txBox="1"/>
          <p:nvPr>
            <p:ph type="title"/>
          </p:nvPr>
        </p:nvSpPr>
        <p:spPr>
          <a:xfrm>
            <a:off x="426128" y="408372"/>
            <a:ext cx="8260672" cy="1039427"/>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rgbClr val="6B7C7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9" name="Google Shape;49;p22"/>
          <p:cNvSpPr txBox="1"/>
          <p:nvPr>
            <p:ph idx="1" type="body"/>
          </p:nvPr>
        </p:nvSpPr>
        <p:spPr>
          <a:xfrm>
            <a:off x="426128" y="1719071"/>
            <a:ext cx="4038600" cy="4407408"/>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SzPts val="2800"/>
              <a:buChar char="•"/>
              <a:defRPr sz="2800"/>
            </a:lvl1pPr>
            <a:lvl2pPr indent="-381000" lvl="1" marL="914400" algn="l">
              <a:spcBef>
                <a:spcPts val="480"/>
              </a:spcBef>
              <a:spcAft>
                <a:spcPts val="0"/>
              </a:spcAft>
              <a:buSzPts val="2400"/>
              <a:buChar char="•"/>
              <a:defRPr sz="2400"/>
            </a:lvl2pPr>
            <a:lvl3pPr indent="-355600" lvl="2" marL="1371600" algn="l">
              <a:spcBef>
                <a:spcPts val="400"/>
              </a:spcBef>
              <a:spcAft>
                <a:spcPts val="0"/>
              </a:spcAft>
              <a:buSzPts val="2000"/>
              <a:buChar char="•"/>
              <a:defRPr sz="2000"/>
            </a:lvl3pPr>
            <a:lvl4pPr indent="-342900" lvl="3" marL="1828800" algn="l">
              <a:spcBef>
                <a:spcPts val="360"/>
              </a:spcBef>
              <a:spcAft>
                <a:spcPts val="0"/>
              </a:spcAft>
              <a:buSzPts val="1800"/>
              <a:buChar char="•"/>
              <a:defRPr sz="1800"/>
            </a:lvl4pPr>
            <a:lvl5pPr indent="-342900" lvl="4" marL="2286000" algn="l">
              <a:spcBef>
                <a:spcPts val="360"/>
              </a:spcBef>
              <a:spcAft>
                <a:spcPts val="0"/>
              </a:spcAft>
              <a:buSzPts val="1800"/>
              <a:buChar char="•"/>
              <a:defRPr sz="1800"/>
            </a:lvl5pPr>
            <a:lvl6pPr indent="-342900" lvl="5" marL="2743200" algn="l">
              <a:spcBef>
                <a:spcPts val="360"/>
              </a:spcBef>
              <a:spcAft>
                <a:spcPts val="0"/>
              </a:spcAft>
              <a:buSzPts val="1800"/>
              <a:buChar char="•"/>
              <a:defRPr sz="1800"/>
            </a:lvl6pPr>
            <a:lvl7pPr indent="-342900" lvl="6" marL="3200400" algn="l">
              <a:spcBef>
                <a:spcPts val="360"/>
              </a:spcBef>
              <a:spcAft>
                <a:spcPts val="0"/>
              </a:spcAft>
              <a:buSzPts val="1800"/>
              <a:buChar char="•"/>
              <a:defRPr sz="1800"/>
            </a:lvl7pPr>
            <a:lvl8pPr indent="-342900" lvl="7" marL="3657600" algn="l">
              <a:spcBef>
                <a:spcPts val="360"/>
              </a:spcBef>
              <a:spcAft>
                <a:spcPts val="0"/>
              </a:spcAft>
              <a:buSzPts val="1800"/>
              <a:buChar char="•"/>
              <a:defRPr sz="1800"/>
            </a:lvl8pPr>
            <a:lvl9pPr indent="-342900" lvl="8" marL="4114800" algn="l">
              <a:spcBef>
                <a:spcPts val="360"/>
              </a:spcBef>
              <a:spcAft>
                <a:spcPts val="0"/>
              </a:spcAft>
              <a:buSzPts val="1800"/>
              <a:buChar char="•"/>
              <a:defRPr sz="1800"/>
            </a:lvl9pPr>
          </a:lstStyle>
          <a:p/>
        </p:txBody>
      </p:sp>
      <p:sp>
        <p:nvSpPr>
          <p:cNvPr id="50" name="Google Shape;50;p22"/>
          <p:cNvSpPr txBox="1"/>
          <p:nvPr>
            <p:ph idx="2" type="body"/>
          </p:nvPr>
        </p:nvSpPr>
        <p:spPr>
          <a:xfrm>
            <a:off x="4648200" y="1719071"/>
            <a:ext cx="4038600" cy="4407408"/>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SzPts val="2800"/>
              <a:buChar char="•"/>
              <a:defRPr sz="2800"/>
            </a:lvl1pPr>
            <a:lvl2pPr indent="-381000" lvl="1" marL="914400" algn="l">
              <a:spcBef>
                <a:spcPts val="480"/>
              </a:spcBef>
              <a:spcAft>
                <a:spcPts val="0"/>
              </a:spcAft>
              <a:buSzPts val="2400"/>
              <a:buChar char="•"/>
              <a:defRPr sz="2400"/>
            </a:lvl2pPr>
            <a:lvl3pPr indent="-355600" lvl="2" marL="1371600" algn="l">
              <a:spcBef>
                <a:spcPts val="400"/>
              </a:spcBef>
              <a:spcAft>
                <a:spcPts val="0"/>
              </a:spcAft>
              <a:buSzPts val="2000"/>
              <a:buChar char="•"/>
              <a:defRPr sz="2000"/>
            </a:lvl3pPr>
            <a:lvl4pPr indent="-342900" lvl="3" marL="1828800" algn="l">
              <a:spcBef>
                <a:spcPts val="360"/>
              </a:spcBef>
              <a:spcAft>
                <a:spcPts val="0"/>
              </a:spcAft>
              <a:buSzPts val="1800"/>
              <a:buChar char="•"/>
              <a:defRPr sz="1800"/>
            </a:lvl4pPr>
            <a:lvl5pPr indent="-342900" lvl="4" marL="2286000" algn="l">
              <a:spcBef>
                <a:spcPts val="360"/>
              </a:spcBef>
              <a:spcAft>
                <a:spcPts val="0"/>
              </a:spcAft>
              <a:buSzPts val="1800"/>
              <a:buChar char="•"/>
              <a:defRPr sz="1800"/>
            </a:lvl5pPr>
            <a:lvl6pPr indent="-342900" lvl="5" marL="2743200" algn="l">
              <a:spcBef>
                <a:spcPts val="360"/>
              </a:spcBef>
              <a:spcAft>
                <a:spcPts val="0"/>
              </a:spcAft>
              <a:buSzPts val="1800"/>
              <a:buChar char="•"/>
              <a:defRPr sz="1800"/>
            </a:lvl6pPr>
            <a:lvl7pPr indent="-342900" lvl="6" marL="3200400" algn="l">
              <a:spcBef>
                <a:spcPts val="360"/>
              </a:spcBef>
              <a:spcAft>
                <a:spcPts val="0"/>
              </a:spcAft>
              <a:buSzPts val="1800"/>
              <a:buChar char="•"/>
              <a:defRPr sz="1800"/>
            </a:lvl7pPr>
            <a:lvl8pPr indent="-342900" lvl="7" marL="3657600" algn="l">
              <a:spcBef>
                <a:spcPts val="360"/>
              </a:spcBef>
              <a:spcAft>
                <a:spcPts val="0"/>
              </a:spcAft>
              <a:buSzPts val="1800"/>
              <a:buChar char="•"/>
              <a:defRPr sz="1800"/>
            </a:lvl8pPr>
            <a:lvl9pPr indent="-342900" lvl="8" marL="4114800" algn="l">
              <a:spcBef>
                <a:spcPts val="360"/>
              </a:spcBef>
              <a:spcAft>
                <a:spcPts val="0"/>
              </a:spcAft>
              <a:buSzPts val="1800"/>
              <a:buChar char="•"/>
              <a:defRPr sz="1800"/>
            </a:lvl9pPr>
          </a:lstStyle>
          <a:p/>
        </p:txBody>
      </p:sp>
      <p:sp>
        <p:nvSpPr>
          <p:cNvPr id="51" name="Google Shape;51;p2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2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2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54" name="Shape 54"/>
        <p:cNvGrpSpPr/>
        <p:nvPr/>
      </p:nvGrpSpPr>
      <p:grpSpPr>
        <a:xfrm>
          <a:off x="0" y="0"/>
          <a:ext cx="0" cy="0"/>
          <a:chOff x="0" y="0"/>
          <a:chExt cx="0" cy="0"/>
        </a:xfrm>
      </p:grpSpPr>
      <p:sp>
        <p:nvSpPr>
          <p:cNvPr id="55" name="Google Shape;55;p23"/>
          <p:cNvSpPr txBox="1"/>
          <p:nvPr>
            <p:ph type="title"/>
          </p:nvPr>
        </p:nvSpPr>
        <p:spPr>
          <a:xfrm>
            <a:off x="426128" y="408372"/>
            <a:ext cx="8260672" cy="1039427"/>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rgbClr val="6B7C72"/>
              </a:buClr>
              <a:buSzPts val="3500"/>
              <a:buFont typeface="Book Antiqua"/>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6" name="Google Shape;56;p23"/>
          <p:cNvSpPr txBox="1"/>
          <p:nvPr>
            <p:ph idx="1" type="body"/>
          </p:nvPr>
        </p:nvSpPr>
        <p:spPr>
          <a:xfrm>
            <a:off x="426128" y="1722438"/>
            <a:ext cx="4040188" cy="639762"/>
          </a:xfrm>
          <a:prstGeom prst="rect">
            <a:avLst/>
          </a:prstGeom>
          <a:noFill/>
          <a:ln>
            <a:noFill/>
          </a:ln>
        </p:spPr>
        <p:txBody>
          <a:bodyPr anchorCtr="0" anchor="b" bIns="45700" lIns="91425" spcFirstLastPara="1" rIns="91425" wrap="square" tIns="45700">
            <a:noAutofit/>
          </a:bodyPr>
          <a:lstStyle>
            <a:lvl1pPr indent="-228600" lvl="0" marL="457200" algn="ctr">
              <a:spcBef>
                <a:spcPts val="440"/>
              </a:spcBef>
              <a:spcAft>
                <a:spcPts val="0"/>
              </a:spcAft>
              <a:buSzPts val="2200"/>
              <a:buNone/>
              <a:defRPr b="1" sz="2200"/>
            </a:lvl1pPr>
            <a:lvl2pPr indent="-228600" lvl="1" marL="914400" algn="l">
              <a:spcBef>
                <a:spcPts val="400"/>
              </a:spcBef>
              <a:spcAft>
                <a:spcPts val="0"/>
              </a:spcAft>
              <a:buSzPts val="2000"/>
              <a:buNone/>
              <a:defRPr b="1" sz="2000"/>
            </a:lvl2pPr>
            <a:lvl3pPr indent="-228600" lvl="2" marL="1371600" algn="l">
              <a:spcBef>
                <a:spcPts val="360"/>
              </a:spcBef>
              <a:spcAft>
                <a:spcPts val="0"/>
              </a:spcAft>
              <a:buSzPts val="1800"/>
              <a:buNone/>
              <a:defRPr b="1" sz="1800"/>
            </a:lvl3pPr>
            <a:lvl4pPr indent="-228600" lvl="3" marL="1828800" algn="l">
              <a:spcBef>
                <a:spcPts val="320"/>
              </a:spcBef>
              <a:spcAft>
                <a:spcPts val="0"/>
              </a:spcAft>
              <a:buSzPts val="1600"/>
              <a:buNone/>
              <a:defRPr b="1" sz="1600"/>
            </a:lvl4pPr>
            <a:lvl5pPr indent="-228600" lvl="4" marL="2286000" algn="l">
              <a:spcBef>
                <a:spcPts val="320"/>
              </a:spcBef>
              <a:spcAft>
                <a:spcPts val="0"/>
              </a:spcAft>
              <a:buSzPts val="1600"/>
              <a:buNone/>
              <a:defRPr b="1" sz="1600"/>
            </a:lvl5pPr>
            <a:lvl6pPr indent="-228600" lvl="5" marL="2743200" algn="l">
              <a:spcBef>
                <a:spcPts val="320"/>
              </a:spcBef>
              <a:spcAft>
                <a:spcPts val="0"/>
              </a:spcAft>
              <a:buSzPts val="1600"/>
              <a:buNone/>
              <a:defRPr b="1" sz="1600"/>
            </a:lvl6pPr>
            <a:lvl7pPr indent="-228600" lvl="6" marL="3200400" algn="l">
              <a:spcBef>
                <a:spcPts val="320"/>
              </a:spcBef>
              <a:spcAft>
                <a:spcPts val="0"/>
              </a:spcAft>
              <a:buSzPts val="1600"/>
              <a:buNone/>
              <a:defRPr b="1" sz="1600"/>
            </a:lvl7pPr>
            <a:lvl8pPr indent="-228600" lvl="7" marL="3657600" algn="l">
              <a:spcBef>
                <a:spcPts val="320"/>
              </a:spcBef>
              <a:spcAft>
                <a:spcPts val="0"/>
              </a:spcAft>
              <a:buSzPts val="1600"/>
              <a:buNone/>
              <a:defRPr b="1" sz="1600"/>
            </a:lvl8pPr>
            <a:lvl9pPr indent="-228600" lvl="8" marL="4114800" algn="l">
              <a:spcBef>
                <a:spcPts val="320"/>
              </a:spcBef>
              <a:spcAft>
                <a:spcPts val="0"/>
              </a:spcAft>
              <a:buSzPts val="1600"/>
              <a:buNone/>
              <a:defRPr b="1" sz="1600"/>
            </a:lvl9pPr>
          </a:lstStyle>
          <a:p/>
        </p:txBody>
      </p:sp>
      <p:sp>
        <p:nvSpPr>
          <p:cNvPr id="57" name="Google Shape;57;p23"/>
          <p:cNvSpPr txBox="1"/>
          <p:nvPr>
            <p:ph idx="2" type="body"/>
          </p:nvPr>
        </p:nvSpPr>
        <p:spPr>
          <a:xfrm>
            <a:off x="426128" y="2438400"/>
            <a:ext cx="4040188" cy="3687762"/>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SzPts val="2400"/>
              <a:buChar char="•"/>
              <a:defRPr sz="2400"/>
            </a:lvl1pPr>
            <a:lvl2pPr indent="-355600" lvl="1" marL="914400" algn="l">
              <a:spcBef>
                <a:spcPts val="400"/>
              </a:spcBef>
              <a:spcAft>
                <a:spcPts val="0"/>
              </a:spcAft>
              <a:buSzPts val="2000"/>
              <a:buChar char="•"/>
              <a:defRPr sz="2000"/>
            </a:lvl2pPr>
            <a:lvl3pPr indent="-342900" lvl="2" marL="1371600" algn="l">
              <a:spcBef>
                <a:spcPts val="360"/>
              </a:spcBef>
              <a:spcAft>
                <a:spcPts val="0"/>
              </a:spcAft>
              <a:buSzPts val="1800"/>
              <a:buChar char="•"/>
              <a:defRPr sz="1800"/>
            </a:lvl3pPr>
            <a:lvl4pPr indent="-330200" lvl="3" marL="1828800" algn="l">
              <a:spcBef>
                <a:spcPts val="320"/>
              </a:spcBef>
              <a:spcAft>
                <a:spcPts val="0"/>
              </a:spcAft>
              <a:buSzPts val="1600"/>
              <a:buChar char="•"/>
              <a:defRPr sz="1600"/>
            </a:lvl4pPr>
            <a:lvl5pPr indent="-330200" lvl="4" marL="2286000" algn="l">
              <a:spcBef>
                <a:spcPts val="320"/>
              </a:spcBef>
              <a:spcAft>
                <a:spcPts val="0"/>
              </a:spcAft>
              <a:buSzPts val="1600"/>
              <a:buChar char="•"/>
              <a:defRPr sz="1600"/>
            </a:lvl5pPr>
            <a:lvl6pPr indent="-330200" lvl="5" marL="2743200" algn="l">
              <a:spcBef>
                <a:spcPts val="320"/>
              </a:spcBef>
              <a:spcAft>
                <a:spcPts val="0"/>
              </a:spcAft>
              <a:buSzPts val="1600"/>
              <a:buChar char="•"/>
              <a:defRPr sz="1600"/>
            </a:lvl6pPr>
            <a:lvl7pPr indent="-330200" lvl="6" marL="3200400" algn="l">
              <a:spcBef>
                <a:spcPts val="320"/>
              </a:spcBef>
              <a:spcAft>
                <a:spcPts val="0"/>
              </a:spcAft>
              <a:buSzPts val="1600"/>
              <a:buChar char="•"/>
              <a:defRPr sz="1600"/>
            </a:lvl7pPr>
            <a:lvl8pPr indent="-330200" lvl="7" marL="3657600" algn="l">
              <a:spcBef>
                <a:spcPts val="320"/>
              </a:spcBef>
              <a:spcAft>
                <a:spcPts val="0"/>
              </a:spcAft>
              <a:buSzPts val="1600"/>
              <a:buChar char="•"/>
              <a:defRPr sz="1600"/>
            </a:lvl8pPr>
            <a:lvl9pPr indent="-330200" lvl="8" marL="4114800" algn="l">
              <a:spcBef>
                <a:spcPts val="320"/>
              </a:spcBef>
              <a:spcAft>
                <a:spcPts val="0"/>
              </a:spcAft>
              <a:buSzPts val="1600"/>
              <a:buChar char="•"/>
              <a:defRPr sz="1600"/>
            </a:lvl9pPr>
          </a:lstStyle>
          <a:p/>
        </p:txBody>
      </p:sp>
      <p:sp>
        <p:nvSpPr>
          <p:cNvPr id="58" name="Google Shape;58;p23"/>
          <p:cNvSpPr txBox="1"/>
          <p:nvPr>
            <p:ph idx="3" type="body"/>
          </p:nvPr>
        </p:nvSpPr>
        <p:spPr>
          <a:xfrm>
            <a:off x="4645025" y="1722438"/>
            <a:ext cx="4041775" cy="639762"/>
          </a:xfrm>
          <a:prstGeom prst="rect">
            <a:avLst/>
          </a:prstGeom>
          <a:noFill/>
          <a:ln>
            <a:noFill/>
          </a:ln>
        </p:spPr>
        <p:txBody>
          <a:bodyPr anchorCtr="0" anchor="b" bIns="45700" lIns="91425" spcFirstLastPara="1" rIns="91425" wrap="square" tIns="45700">
            <a:noAutofit/>
          </a:bodyPr>
          <a:lstStyle>
            <a:lvl1pPr indent="-228600" lvl="0" marL="457200" algn="ctr">
              <a:spcBef>
                <a:spcPts val="440"/>
              </a:spcBef>
              <a:spcAft>
                <a:spcPts val="0"/>
              </a:spcAft>
              <a:buSzPts val="2200"/>
              <a:buNone/>
              <a:defRPr b="1" sz="2200"/>
            </a:lvl1pPr>
            <a:lvl2pPr indent="-228600" lvl="1" marL="914400" algn="l">
              <a:spcBef>
                <a:spcPts val="400"/>
              </a:spcBef>
              <a:spcAft>
                <a:spcPts val="0"/>
              </a:spcAft>
              <a:buSzPts val="2000"/>
              <a:buNone/>
              <a:defRPr b="1" sz="2000"/>
            </a:lvl2pPr>
            <a:lvl3pPr indent="-228600" lvl="2" marL="1371600" algn="l">
              <a:spcBef>
                <a:spcPts val="360"/>
              </a:spcBef>
              <a:spcAft>
                <a:spcPts val="0"/>
              </a:spcAft>
              <a:buSzPts val="1800"/>
              <a:buNone/>
              <a:defRPr b="1" sz="1800"/>
            </a:lvl3pPr>
            <a:lvl4pPr indent="-228600" lvl="3" marL="1828800" algn="l">
              <a:spcBef>
                <a:spcPts val="320"/>
              </a:spcBef>
              <a:spcAft>
                <a:spcPts val="0"/>
              </a:spcAft>
              <a:buSzPts val="1600"/>
              <a:buNone/>
              <a:defRPr b="1" sz="1600"/>
            </a:lvl4pPr>
            <a:lvl5pPr indent="-228600" lvl="4" marL="2286000" algn="l">
              <a:spcBef>
                <a:spcPts val="320"/>
              </a:spcBef>
              <a:spcAft>
                <a:spcPts val="0"/>
              </a:spcAft>
              <a:buSzPts val="1600"/>
              <a:buNone/>
              <a:defRPr b="1" sz="1600"/>
            </a:lvl5pPr>
            <a:lvl6pPr indent="-228600" lvl="5" marL="2743200" algn="l">
              <a:spcBef>
                <a:spcPts val="320"/>
              </a:spcBef>
              <a:spcAft>
                <a:spcPts val="0"/>
              </a:spcAft>
              <a:buSzPts val="1600"/>
              <a:buNone/>
              <a:defRPr b="1" sz="1600"/>
            </a:lvl6pPr>
            <a:lvl7pPr indent="-228600" lvl="6" marL="3200400" algn="l">
              <a:spcBef>
                <a:spcPts val="320"/>
              </a:spcBef>
              <a:spcAft>
                <a:spcPts val="0"/>
              </a:spcAft>
              <a:buSzPts val="1600"/>
              <a:buNone/>
              <a:defRPr b="1" sz="1600"/>
            </a:lvl7pPr>
            <a:lvl8pPr indent="-228600" lvl="7" marL="3657600" algn="l">
              <a:spcBef>
                <a:spcPts val="320"/>
              </a:spcBef>
              <a:spcAft>
                <a:spcPts val="0"/>
              </a:spcAft>
              <a:buSzPts val="1600"/>
              <a:buNone/>
              <a:defRPr b="1" sz="1600"/>
            </a:lvl8pPr>
            <a:lvl9pPr indent="-228600" lvl="8" marL="4114800" algn="l">
              <a:spcBef>
                <a:spcPts val="320"/>
              </a:spcBef>
              <a:spcAft>
                <a:spcPts val="0"/>
              </a:spcAft>
              <a:buSzPts val="1600"/>
              <a:buNone/>
              <a:defRPr b="1" sz="1600"/>
            </a:lvl9pPr>
          </a:lstStyle>
          <a:p/>
        </p:txBody>
      </p:sp>
      <p:sp>
        <p:nvSpPr>
          <p:cNvPr id="59" name="Google Shape;59;p23"/>
          <p:cNvSpPr txBox="1"/>
          <p:nvPr>
            <p:ph idx="4" type="body"/>
          </p:nvPr>
        </p:nvSpPr>
        <p:spPr>
          <a:xfrm>
            <a:off x="4645025" y="2438400"/>
            <a:ext cx="4041775" cy="3687762"/>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SzPts val="2400"/>
              <a:buChar char="•"/>
              <a:defRPr sz="2400"/>
            </a:lvl1pPr>
            <a:lvl2pPr indent="-355600" lvl="1" marL="914400" algn="l">
              <a:spcBef>
                <a:spcPts val="400"/>
              </a:spcBef>
              <a:spcAft>
                <a:spcPts val="0"/>
              </a:spcAft>
              <a:buSzPts val="2000"/>
              <a:buChar char="•"/>
              <a:defRPr sz="2000"/>
            </a:lvl2pPr>
            <a:lvl3pPr indent="-342900" lvl="2" marL="1371600" algn="l">
              <a:spcBef>
                <a:spcPts val="360"/>
              </a:spcBef>
              <a:spcAft>
                <a:spcPts val="0"/>
              </a:spcAft>
              <a:buSzPts val="1800"/>
              <a:buChar char="•"/>
              <a:defRPr sz="1800"/>
            </a:lvl3pPr>
            <a:lvl4pPr indent="-330200" lvl="3" marL="1828800" algn="l">
              <a:spcBef>
                <a:spcPts val="320"/>
              </a:spcBef>
              <a:spcAft>
                <a:spcPts val="0"/>
              </a:spcAft>
              <a:buSzPts val="1600"/>
              <a:buChar char="•"/>
              <a:defRPr sz="1600"/>
            </a:lvl4pPr>
            <a:lvl5pPr indent="-330200" lvl="4" marL="2286000" algn="l">
              <a:spcBef>
                <a:spcPts val="320"/>
              </a:spcBef>
              <a:spcAft>
                <a:spcPts val="0"/>
              </a:spcAft>
              <a:buSzPts val="1600"/>
              <a:buChar char="•"/>
              <a:defRPr sz="1600"/>
            </a:lvl5pPr>
            <a:lvl6pPr indent="-330200" lvl="5" marL="2743200" algn="l">
              <a:spcBef>
                <a:spcPts val="320"/>
              </a:spcBef>
              <a:spcAft>
                <a:spcPts val="0"/>
              </a:spcAft>
              <a:buSzPts val="1600"/>
              <a:buChar char="•"/>
              <a:defRPr sz="1600"/>
            </a:lvl6pPr>
            <a:lvl7pPr indent="-330200" lvl="6" marL="3200400" algn="l">
              <a:spcBef>
                <a:spcPts val="320"/>
              </a:spcBef>
              <a:spcAft>
                <a:spcPts val="0"/>
              </a:spcAft>
              <a:buSzPts val="1600"/>
              <a:buChar char="•"/>
              <a:defRPr sz="1600"/>
            </a:lvl7pPr>
            <a:lvl8pPr indent="-330200" lvl="7" marL="3657600" algn="l">
              <a:spcBef>
                <a:spcPts val="320"/>
              </a:spcBef>
              <a:spcAft>
                <a:spcPts val="0"/>
              </a:spcAft>
              <a:buSzPts val="1600"/>
              <a:buChar char="•"/>
              <a:defRPr sz="1600"/>
            </a:lvl8pPr>
            <a:lvl9pPr indent="-330200" lvl="8" marL="4114800" algn="l">
              <a:spcBef>
                <a:spcPts val="320"/>
              </a:spcBef>
              <a:spcAft>
                <a:spcPts val="0"/>
              </a:spcAft>
              <a:buSzPts val="1600"/>
              <a:buChar char="•"/>
              <a:defRPr sz="1600"/>
            </a:lvl9pPr>
          </a:lstStyle>
          <a:p/>
        </p:txBody>
      </p:sp>
      <p:sp>
        <p:nvSpPr>
          <p:cNvPr id="60" name="Google Shape;60;p2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1" name="Google Shape;61;p2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2" name="Google Shape;62;p2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63" name="Shape 63"/>
        <p:cNvGrpSpPr/>
        <p:nvPr/>
      </p:nvGrpSpPr>
      <p:grpSpPr>
        <a:xfrm>
          <a:off x="0" y="0"/>
          <a:ext cx="0" cy="0"/>
          <a:chOff x="0" y="0"/>
          <a:chExt cx="0" cy="0"/>
        </a:xfrm>
      </p:grpSpPr>
      <p:sp>
        <p:nvSpPr>
          <p:cNvPr id="64" name="Google Shape;64;p24"/>
          <p:cNvSpPr txBox="1"/>
          <p:nvPr>
            <p:ph type="title"/>
          </p:nvPr>
        </p:nvSpPr>
        <p:spPr>
          <a:xfrm>
            <a:off x="426128" y="408372"/>
            <a:ext cx="8260672" cy="1039427"/>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rgbClr val="6B7C7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5" name="Google Shape;65;p2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6" name="Google Shape;66;p2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7" name="Google Shape;67;p2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showMasterSp="0" type="blank">
  <p:cSld name="BLANK">
    <p:spTree>
      <p:nvGrpSpPr>
        <p:cNvPr id="68" name="Shape 68"/>
        <p:cNvGrpSpPr/>
        <p:nvPr/>
      </p:nvGrpSpPr>
      <p:grpSpPr>
        <a:xfrm>
          <a:off x="0" y="0"/>
          <a:ext cx="0" cy="0"/>
          <a:chOff x="0" y="0"/>
          <a:chExt cx="0" cy="0"/>
        </a:xfrm>
      </p:grpSpPr>
      <p:sp>
        <p:nvSpPr>
          <p:cNvPr id="69" name="Google Shape;69;p25"/>
          <p:cNvSpPr/>
          <p:nvPr/>
        </p:nvSpPr>
        <p:spPr>
          <a:xfrm>
            <a:off x="0" y="0"/>
            <a:ext cx="9144000" cy="6858000"/>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entury Gothic"/>
              <a:ea typeface="Century Gothic"/>
              <a:cs typeface="Century Gothic"/>
              <a:sym typeface="Century Gothic"/>
            </a:endParaRPr>
          </a:p>
        </p:txBody>
      </p:sp>
      <p:sp>
        <p:nvSpPr>
          <p:cNvPr id="70" name="Google Shape;70;p25"/>
          <p:cNvSpPr/>
          <p:nvPr/>
        </p:nvSpPr>
        <p:spPr>
          <a:xfrm>
            <a:off x="91440" y="101600"/>
            <a:ext cx="8961120" cy="6664960"/>
          </a:xfrm>
          <a:prstGeom prst="roundRect">
            <a:avLst>
              <a:gd fmla="val 1735" name="adj"/>
            </a:avLst>
          </a:prstGeom>
          <a:blipFill rotWithShape="1">
            <a:blip r:embed="rId2">
              <a:alphaModFix/>
            </a:blip>
            <a:tile algn="tl" flip="none" tx="0" sx="100000" ty="0" sy="100000"/>
          </a:blip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entury Gothic"/>
              <a:ea typeface="Century Gothic"/>
              <a:cs typeface="Century Gothic"/>
              <a:sym typeface="Century Gothic"/>
            </a:endParaRPr>
          </a:p>
        </p:txBody>
      </p:sp>
      <p:sp>
        <p:nvSpPr>
          <p:cNvPr id="71" name="Google Shape;71;p2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2" name="Google Shape;72;p2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3" name="Google Shape;73;p2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showMasterSp="0" type="objTx">
  <p:cSld name="OBJECT_WITH_CAPTION_TEXT">
    <p:spTree>
      <p:nvGrpSpPr>
        <p:cNvPr id="74" name="Shape 74"/>
        <p:cNvGrpSpPr/>
        <p:nvPr/>
      </p:nvGrpSpPr>
      <p:grpSpPr>
        <a:xfrm>
          <a:off x="0" y="0"/>
          <a:ext cx="0" cy="0"/>
          <a:chOff x="0" y="0"/>
          <a:chExt cx="0" cy="0"/>
        </a:xfrm>
      </p:grpSpPr>
      <p:sp>
        <p:nvSpPr>
          <p:cNvPr id="75" name="Google Shape;75;p26"/>
          <p:cNvSpPr/>
          <p:nvPr/>
        </p:nvSpPr>
        <p:spPr>
          <a:xfrm>
            <a:off x="0" y="0"/>
            <a:ext cx="9144000" cy="6858000"/>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entury Gothic"/>
              <a:ea typeface="Century Gothic"/>
              <a:cs typeface="Century Gothic"/>
              <a:sym typeface="Century Gothic"/>
            </a:endParaRPr>
          </a:p>
        </p:txBody>
      </p:sp>
      <p:sp>
        <p:nvSpPr>
          <p:cNvPr id="76" name="Google Shape;76;p26"/>
          <p:cNvSpPr/>
          <p:nvPr/>
        </p:nvSpPr>
        <p:spPr>
          <a:xfrm>
            <a:off x="91440" y="101600"/>
            <a:ext cx="8961120" cy="6664960"/>
          </a:xfrm>
          <a:prstGeom prst="roundRect">
            <a:avLst>
              <a:gd fmla="val 1735" name="adj"/>
            </a:avLst>
          </a:prstGeom>
          <a:blipFill rotWithShape="1">
            <a:blip r:embed="rId2">
              <a:alphaModFix/>
            </a:blip>
            <a:tile algn="tl" flip="none" tx="0" sx="100000" ty="0" sy="100000"/>
          </a:blip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entury Gothic"/>
              <a:ea typeface="Century Gothic"/>
              <a:cs typeface="Century Gothic"/>
              <a:sym typeface="Century Gothic"/>
            </a:endParaRPr>
          </a:p>
        </p:txBody>
      </p:sp>
      <p:sp>
        <p:nvSpPr>
          <p:cNvPr id="77" name="Google Shape;77;p26"/>
          <p:cNvSpPr txBox="1"/>
          <p:nvPr>
            <p:ph idx="1" type="body"/>
          </p:nvPr>
        </p:nvSpPr>
        <p:spPr>
          <a:xfrm>
            <a:off x="3886200" y="685800"/>
            <a:ext cx="4572000" cy="5257802"/>
          </a:xfrm>
          <a:prstGeom prst="rect">
            <a:avLst/>
          </a:prstGeom>
          <a:noFill/>
          <a:ln>
            <a:noFill/>
          </a:ln>
        </p:spPr>
        <p:txBody>
          <a:bodyPr anchorCtr="0" anchor="t" bIns="45700" lIns="91425" spcFirstLastPara="1" rIns="91425" wrap="square" tIns="45700">
            <a:normAutofit/>
          </a:bodyPr>
          <a:lstStyle>
            <a:lvl1pPr indent="-431800" lvl="0" marL="457200" algn="l">
              <a:spcBef>
                <a:spcPts val="640"/>
              </a:spcBef>
              <a:spcAft>
                <a:spcPts val="0"/>
              </a:spcAft>
              <a:buSzPts val="3200"/>
              <a:buChar char="•"/>
              <a:defRPr sz="3200"/>
            </a:lvl1pPr>
            <a:lvl2pPr indent="-406400" lvl="1" marL="914400" algn="l">
              <a:spcBef>
                <a:spcPts val="560"/>
              </a:spcBef>
              <a:spcAft>
                <a:spcPts val="0"/>
              </a:spcAft>
              <a:buSzPts val="2800"/>
              <a:buChar char="•"/>
              <a:defRPr sz="2800"/>
            </a:lvl2pPr>
            <a:lvl3pPr indent="-381000" lvl="2" marL="1371600" algn="l">
              <a:spcBef>
                <a:spcPts val="480"/>
              </a:spcBef>
              <a:spcAft>
                <a:spcPts val="0"/>
              </a:spcAft>
              <a:buSzPts val="2400"/>
              <a:buChar char="•"/>
              <a:defRPr sz="2400"/>
            </a:lvl3pPr>
            <a:lvl4pPr indent="-355600" lvl="3" marL="1828800" algn="l">
              <a:spcBef>
                <a:spcPts val="400"/>
              </a:spcBef>
              <a:spcAft>
                <a:spcPts val="0"/>
              </a:spcAft>
              <a:buSzPts val="2000"/>
              <a:buChar char="•"/>
              <a:defRPr sz="2000"/>
            </a:lvl4pPr>
            <a:lvl5pPr indent="-355600" lvl="4" marL="2286000" algn="l">
              <a:spcBef>
                <a:spcPts val="400"/>
              </a:spcBef>
              <a:spcAft>
                <a:spcPts val="0"/>
              </a:spcAft>
              <a:buSzPts val="2000"/>
              <a:buChar char="•"/>
              <a:defRPr sz="2000"/>
            </a:lvl5pPr>
            <a:lvl6pPr indent="-355600" lvl="5" marL="2743200" algn="l">
              <a:spcBef>
                <a:spcPts val="400"/>
              </a:spcBef>
              <a:spcAft>
                <a:spcPts val="0"/>
              </a:spcAft>
              <a:buSzPts val="2000"/>
              <a:buChar char="•"/>
              <a:defRPr sz="2000"/>
            </a:lvl6pPr>
            <a:lvl7pPr indent="-355600" lvl="6" marL="3200400" algn="l">
              <a:spcBef>
                <a:spcPts val="400"/>
              </a:spcBef>
              <a:spcAft>
                <a:spcPts val="0"/>
              </a:spcAft>
              <a:buSzPts val="2000"/>
              <a:buChar char="•"/>
              <a:defRPr sz="2000"/>
            </a:lvl7pPr>
            <a:lvl8pPr indent="-355600" lvl="7" marL="3657600" algn="l">
              <a:spcBef>
                <a:spcPts val="400"/>
              </a:spcBef>
              <a:spcAft>
                <a:spcPts val="0"/>
              </a:spcAft>
              <a:buSzPts val="2000"/>
              <a:buChar char="•"/>
              <a:defRPr sz="2000"/>
            </a:lvl8pPr>
            <a:lvl9pPr indent="-355600" lvl="8" marL="4114800" algn="l">
              <a:spcBef>
                <a:spcPts val="400"/>
              </a:spcBef>
              <a:spcAft>
                <a:spcPts val="0"/>
              </a:spcAft>
              <a:buSzPts val="2000"/>
              <a:buChar char="•"/>
              <a:defRPr sz="2000"/>
            </a:lvl9pPr>
          </a:lstStyle>
          <a:p/>
        </p:txBody>
      </p:sp>
      <p:sp>
        <p:nvSpPr>
          <p:cNvPr id="78" name="Google Shape;78;p2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9" name="Google Shape;79;p2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0" name="Google Shape;80;p2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81" name="Google Shape;81;p26"/>
          <p:cNvSpPr/>
          <p:nvPr/>
        </p:nvSpPr>
        <p:spPr>
          <a:xfrm>
            <a:off x="560034" y="1505712"/>
            <a:ext cx="2716566" cy="3523488"/>
          </a:xfrm>
          <a:prstGeom prst="rect">
            <a:avLst/>
          </a:prstGeom>
          <a:solidFill>
            <a:srgbClr val="FFFFFF">
              <a:alpha val="82745"/>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entury Gothic"/>
              <a:ea typeface="Century Gothic"/>
              <a:cs typeface="Century Gothic"/>
              <a:sym typeface="Century Gothic"/>
            </a:endParaRPr>
          </a:p>
        </p:txBody>
      </p:sp>
      <p:sp>
        <p:nvSpPr>
          <p:cNvPr id="82" name="Google Shape;82;p26"/>
          <p:cNvSpPr/>
          <p:nvPr/>
        </p:nvSpPr>
        <p:spPr>
          <a:xfrm>
            <a:off x="676690" y="1642472"/>
            <a:ext cx="2483254" cy="3234328"/>
          </a:xfrm>
          <a:prstGeom prst="rect">
            <a:avLst/>
          </a:prstGeom>
          <a:solidFill>
            <a:srgbClr val="FFFFFF"/>
          </a:solidFill>
          <a:ln cap="flat" cmpd="dbl" w="9525">
            <a:solidFill>
              <a:srgbClr val="6B7C7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entury Gothic"/>
              <a:ea typeface="Century Gothic"/>
              <a:cs typeface="Century Gothic"/>
              <a:sym typeface="Century Gothic"/>
            </a:endParaRPr>
          </a:p>
        </p:txBody>
      </p:sp>
      <p:sp>
        <p:nvSpPr>
          <p:cNvPr id="83" name="Google Shape;83;p26"/>
          <p:cNvSpPr txBox="1"/>
          <p:nvPr>
            <p:ph idx="2" type="body"/>
          </p:nvPr>
        </p:nvSpPr>
        <p:spPr>
          <a:xfrm>
            <a:off x="769000" y="2971800"/>
            <a:ext cx="2298634" cy="1752600"/>
          </a:xfrm>
          <a:prstGeom prst="rect">
            <a:avLst/>
          </a:prstGeom>
          <a:noFill/>
          <a:ln>
            <a:noFill/>
          </a:ln>
        </p:spPr>
        <p:txBody>
          <a:bodyPr anchorCtr="0" anchor="t" bIns="45700" lIns="91425" spcFirstLastPara="1" rIns="91425" wrap="square" tIns="45700">
            <a:normAutofit/>
          </a:bodyPr>
          <a:lstStyle>
            <a:lvl1pPr indent="-228600" lvl="0" marL="457200" algn="l">
              <a:spcBef>
                <a:spcPts val="400"/>
              </a:spcBef>
              <a:spcAft>
                <a:spcPts val="0"/>
              </a:spcAft>
              <a:buSzPts val="1400"/>
              <a:buNone/>
              <a:defRPr sz="1400">
                <a:solidFill>
                  <a:srgbClr val="47534C"/>
                </a:solidFill>
              </a:defRPr>
            </a:lvl1pPr>
            <a:lvl2pPr indent="-228600" lvl="1" marL="914400" algn="l">
              <a:spcBef>
                <a:spcPts val="240"/>
              </a:spcBef>
              <a:spcAft>
                <a:spcPts val="0"/>
              </a:spcAft>
              <a:buSzPts val="1200"/>
              <a:buNone/>
              <a:defRPr sz="1200"/>
            </a:lvl2pPr>
            <a:lvl3pPr indent="-228600" lvl="2" marL="1371600" algn="l">
              <a:spcBef>
                <a:spcPts val="200"/>
              </a:spcBef>
              <a:spcAft>
                <a:spcPts val="0"/>
              </a:spcAft>
              <a:buSzPts val="1000"/>
              <a:buNone/>
              <a:defRPr sz="1000"/>
            </a:lvl3pPr>
            <a:lvl4pPr indent="-228600" lvl="3" marL="1828800" algn="l">
              <a:spcBef>
                <a:spcPts val="180"/>
              </a:spcBef>
              <a:spcAft>
                <a:spcPts val="0"/>
              </a:spcAft>
              <a:buSzPts val="900"/>
              <a:buNone/>
              <a:defRPr sz="900"/>
            </a:lvl4pPr>
            <a:lvl5pPr indent="-228600" lvl="4" marL="2286000" algn="l">
              <a:spcBef>
                <a:spcPts val="180"/>
              </a:spcBef>
              <a:spcAft>
                <a:spcPts val="0"/>
              </a:spcAft>
              <a:buSzPts val="900"/>
              <a:buNone/>
              <a:defRPr sz="900"/>
            </a:lvl5pPr>
            <a:lvl6pPr indent="-228600" lvl="5" marL="2743200" algn="l">
              <a:spcBef>
                <a:spcPts val="180"/>
              </a:spcBef>
              <a:spcAft>
                <a:spcPts val="0"/>
              </a:spcAft>
              <a:buSzPts val="900"/>
              <a:buNone/>
              <a:defRPr sz="900"/>
            </a:lvl6pPr>
            <a:lvl7pPr indent="-228600" lvl="6" marL="3200400" algn="l">
              <a:spcBef>
                <a:spcPts val="180"/>
              </a:spcBef>
              <a:spcAft>
                <a:spcPts val="0"/>
              </a:spcAft>
              <a:buSzPts val="900"/>
              <a:buNone/>
              <a:defRPr sz="900"/>
            </a:lvl7pPr>
            <a:lvl8pPr indent="-228600" lvl="7" marL="3657600" algn="l">
              <a:spcBef>
                <a:spcPts val="180"/>
              </a:spcBef>
              <a:spcAft>
                <a:spcPts val="0"/>
              </a:spcAft>
              <a:buSzPts val="900"/>
              <a:buNone/>
              <a:defRPr sz="900"/>
            </a:lvl8pPr>
            <a:lvl9pPr indent="-228600" lvl="8" marL="4114800" algn="l">
              <a:spcBef>
                <a:spcPts val="180"/>
              </a:spcBef>
              <a:spcAft>
                <a:spcPts val="0"/>
              </a:spcAft>
              <a:buSzPts val="900"/>
              <a:buNone/>
              <a:defRPr sz="900"/>
            </a:lvl9pPr>
          </a:lstStyle>
          <a:p/>
        </p:txBody>
      </p:sp>
      <p:sp>
        <p:nvSpPr>
          <p:cNvPr id="84" name="Google Shape;84;p26"/>
          <p:cNvSpPr txBox="1"/>
          <p:nvPr>
            <p:ph type="title"/>
          </p:nvPr>
        </p:nvSpPr>
        <p:spPr>
          <a:xfrm>
            <a:off x="769000" y="1734312"/>
            <a:ext cx="2298634" cy="119162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rgbClr val="6B7C72"/>
              </a:buClr>
              <a:buSzPts val="2000"/>
              <a:buFont typeface="Book Antiqua"/>
              <a:buNone/>
              <a:defRPr b="0" sz="2000">
                <a:solidFill>
                  <a:srgbClr val="6B7C7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showMasterSp="0" type="picTx">
  <p:cSld name="PICTURE_WITH_CAPTION_TEXT">
    <p:spTree>
      <p:nvGrpSpPr>
        <p:cNvPr id="85" name="Shape 85"/>
        <p:cNvGrpSpPr/>
        <p:nvPr/>
      </p:nvGrpSpPr>
      <p:grpSpPr>
        <a:xfrm>
          <a:off x="0" y="0"/>
          <a:ext cx="0" cy="0"/>
          <a:chOff x="0" y="0"/>
          <a:chExt cx="0" cy="0"/>
        </a:xfrm>
      </p:grpSpPr>
      <p:sp>
        <p:nvSpPr>
          <p:cNvPr id="86" name="Google Shape;86;p27"/>
          <p:cNvSpPr/>
          <p:nvPr/>
        </p:nvSpPr>
        <p:spPr>
          <a:xfrm>
            <a:off x="0" y="0"/>
            <a:ext cx="9144000" cy="6858000"/>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entury Gothic"/>
              <a:ea typeface="Century Gothic"/>
              <a:cs typeface="Century Gothic"/>
              <a:sym typeface="Century Gothic"/>
            </a:endParaRPr>
          </a:p>
        </p:txBody>
      </p:sp>
      <p:sp>
        <p:nvSpPr>
          <p:cNvPr id="87" name="Google Shape;87;p27"/>
          <p:cNvSpPr/>
          <p:nvPr/>
        </p:nvSpPr>
        <p:spPr>
          <a:xfrm>
            <a:off x="91440" y="101600"/>
            <a:ext cx="8961120" cy="6664960"/>
          </a:xfrm>
          <a:prstGeom prst="roundRect">
            <a:avLst>
              <a:gd fmla="val 1735" name="adj"/>
            </a:avLst>
          </a:prstGeom>
          <a:blipFill rotWithShape="1">
            <a:blip r:embed="rId2">
              <a:alphaModFix/>
            </a:blip>
            <a:tile algn="tl" flip="none" tx="0" sx="100000" ty="0" sy="100000"/>
          </a:blip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entury Gothic"/>
              <a:ea typeface="Century Gothic"/>
              <a:cs typeface="Century Gothic"/>
              <a:sym typeface="Century Gothic"/>
            </a:endParaRPr>
          </a:p>
        </p:txBody>
      </p:sp>
      <p:sp>
        <p:nvSpPr>
          <p:cNvPr id="88" name="Google Shape;88;p27"/>
          <p:cNvSpPr/>
          <p:nvPr>
            <p:ph idx="2" type="pic"/>
          </p:nvPr>
        </p:nvSpPr>
        <p:spPr>
          <a:xfrm>
            <a:off x="685800" y="621437"/>
            <a:ext cx="7772400" cy="4331564"/>
          </a:xfrm>
          <a:prstGeom prst="rect">
            <a:avLst/>
          </a:prstGeom>
          <a:solidFill>
            <a:schemeClr val="lt2"/>
          </a:solidFill>
          <a:ln>
            <a:noFill/>
          </a:ln>
        </p:spPr>
      </p:sp>
      <p:sp>
        <p:nvSpPr>
          <p:cNvPr id="89" name="Google Shape;89;p2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0" name="Google Shape;90;p2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91" name="Google Shape;91;p27"/>
          <p:cNvSpPr/>
          <p:nvPr/>
        </p:nvSpPr>
        <p:spPr>
          <a:xfrm>
            <a:off x="685800" y="4953000"/>
            <a:ext cx="7772400" cy="1371600"/>
          </a:xfrm>
          <a:prstGeom prst="rect">
            <a:avLst/>
          </a:prstGeom>
          <a:solidFill>
            <a:srgbClr val="FFFFFF">
              <a:alpha val="82745"/>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entury Gothic"/>
              <a:ea typeface="Century Gothic"/>
              <a:cs typeface="Century Gothic"/>
              <a:sym typeface="Century Gothic"/>
            </a:endParaRPr>
          </a:p>
        </p:txBody>
      </p:sp>
      <p:sp>
        <p:nvSpPr>
          <p:cNvPr id="92" name="Google Shape;92;p27"/>
          <p:cNvSpPr/>
          <p:nvPr/>
        </p:nvSpPr>
        <p:spPr>
          <a:xfrm>
            <a:off x="761999" y="5029200"/>
            <a:ext cx="7600765" cy="1202924"/>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entury Gothic"/>
              <a:ea typeface="Century Gothic"/>
              <a:cs typeface="Century Gothic"/>
              <a:sym typeface="Century Gothic"/>
            </a:endParaRPr>
          </a:p>
        </p:txBody>
      </p:sp>
      <p:sp>
        <p:nvSpPr>
          <p:cNvPr id="93" name="Google Shape;93;p2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4" name="Google Shape;94;p27"/>
          <p:cNvSpPr/>
          <p:nvPr/>
        </p:nvSpPr>
        <p:spPr>
          <a:xfrm>
            <a:off x="914400" y="5638800"/>
            <a:ext cx="7328514" cy="451696"/>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entury Gothic"/>
              <a:ea typeface="Century Gothic"/>
              <a:cs typeface="Century Gothic"/>
              <a:sym typeface="Century Gothic"/>
            </a:endParaRPr>
          </a:p>
        </p:txBody>
      </p:sp>
      <p:sp>
        <p:nvSpPr>
          <p:cNvPr id="95" name="Google Shape;95;p27"/>
          <p:cNvSpPr/>
          <p:nvPr/>
        </p:nvSpPr>
        <p:spPr>
          <a:xfrm>
            <a:off x="605589" y="5074920"/>
            <a:ext cx="7946136" cy="109728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entury Gothic"/>
              <a:ea typeface="Century Gothic"/>
              <a:cs typeface="Century Gothic"/>
              <a:sym typeface="Century Gothic"/>
            </a:endParaRPr>
          </a:p>
        </p:txBody>
      </p:sp>
      <p:sp>
        <p:nvSpPr>
          <p:cNvPr id="96" name="Google Shape;96;p27"/>
          <p:cNvSpPr txBox="1"/>
          <p:nvPr>
            <p:ph idx="1" type="body"/>
          </p:nvPr>
        </p:nvSpPr>
        <p:spPr>
          <a:xfrm>
            <a:off x="956289" y="5656556"/>
            <a:ext cx="7244736" cy="401715"/>
          </a:xfrm>
          <a:prstGeom prst="rect">
            <a:avLst/>
          </a:prstGeom>
          <a:noFill/>
          <a:ln>
            <a:noFill/>
          </a:ln>
        </p:spPr>
        <p:txBody>
          <a:bodyPr anchorCtr="0" anchor="ctr" bIns="45700" lIns="91425" spcFirstLastPara="1" rIns="91425" wrap="square" tIns="45700">
            <a:normAutofit/>
          </a:bodyPr>
          <a:lstStyle>
            <a:lvl1pPr indent="-228600" lvl="0" marL="457200" algn="ctr">
              <a:spcBef>
                <a:spcPts val="300"/>
              </a:spcBef>
              <a:spcAft>
                <a:spcPts val="0"/>
              </a:spcAft>
              <a:buSzPts val="1500"/>
              <a:buNone/>
              <a:defRPr sz="1500" cap="none">
                <a:solidFill>
                  <a:srgbClr val="FFFFFF"/>
                </a:solidFill>
              </a:defRPr>
            </a:lvl1pPr>
            <a:lvl2pPr indent="-228600" lvl="1" marL="914400" algn="l">
              <a:spcBef>
                <a:spcPts val="240"/>
              </a:spcBef>
              <a:spcAft>
                <a:spcPts val="0"/>
              </a:spcAft>
              <a:buSzPts val="1200"/>
              <a:buNone/>
              <a:defRPr sz="1200"/>
            </a:lvl2pPr>
            <a:lvl3pPr indent="-228600" lvl="2" marL="1371600" algn="l">
              <a:spcBef>
                <a:spcPts val="200"/>
              </a:spcBef>
              <a:spcAft>
                <a:spcPts val="0"/>
              </a:spcAft>
              <a:buSzPts val="1000"/>
              <a:buNone/>
              <a:defRPr sz="1000"/>
            </a:lvl3pPr>
            <a:lvl4pPr indent="-228600" lvl="3" marL="1828800" algn="l">
              <a:spcBef>
                <a:spcPts val="180"/>
              </a:spcBef>
              <a:spcAft>
                <a:spcPts val="0"/>
              </a:spcAft>
              <a:buSzPts val="900"/>
              <a:buNone/>
              <a:defRPr sz="900"/>
            </a:lvl4pPr>
            <a:lvl5pPr indent="-228600" lvl="4" marL="2286000" algn="l">
              <a:spcBef>
                <a:spcPts val="180"/>
              </a:spcBef>
              <a:spcAft>
                <a:spcPts val="0"/>
              </a:spcAft>
              <a:buSzPts val="900"/>
              <a:buNone/>
              <a:defRPr sz="900"/>
            </a:lvl5pPr>
            <a:lvl6pPr indent="-228600" lvl="5" marL="2743200" algn="l">
              <a:spcBef>
                <a:spcPts val="180"/>
              </a:spcBef>
              <a:spcAft>
                <a:spcPts val="0"/>
              </a:spcAft>
              <a:buSzPts val="900"/>
              <a:buNone/>
              <a:defRPr sz="900"/>
            </a:lvl6pPr>
            <a:lvl7pPr indent="-228600" lvl="6" marL="3200400" algn="l">
              <a:spcBef>
                <a:spcPts val="180"/>
              </a:spcBef>
              <a:spcAft>
                <a:spcPts val="0"/>
              </a:spcAft>
              <a:buSzPts val="900"/>
              <a:buNone/>
              <a:defRPr sz="900"/>
            </a:lvl7pPr>
            <a:lvl8pPr indent="-228600" lvl="7" marL="3657600" algn="l">
              <a:spcBef>
                <a:spcPts val="180"/>
              </a:spcBef>
              <a:spcAft>
                <a:spcPts val="0"/>
              </a:spcAft>
              <a:buSzPts val="900"/>
              <a:buNone/>
              <a:defRPr sz="900"/>
            </a:lvl8pPr>
            <a:lvl9pPr indent="-228600" lvl="8" marL="4114800" algn="l">
              <a:spcBef>
                <a:spcPts val="180"/>
              </a:spcBef>
              <a:spcAft>
                <a:spcPts val="0"/>
              </a:spcAft>
              <a:buSzPts val="900"/>
              <a:buNone/>
              <a:defRPr sz="900"/>
            </a:lvl9pPr>
          </a:lstStyle>
          <a:p/>
        </p:txBody>
      </p:sp>
      <p:sp>
        <p:nvSpPr>
          <p:cNvPr id="97" name="Google Shape;97;p27"/>
          <p:cNvSpPr txBox="1"/>
          <p:nvPr>
            <p:ph type="title"/>
          </p:nvPr>
        </p:nvSpPr>
        <p:spPr>
          <a:xfrm>
            <a:off x="914400" y="5105400"/>
            <a:ext cx="7328514" cy="523043"/>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rgbClr val="6B7C72"/>
              </a:buClr>
              <a:buSzPts val="2000"/>
              <a:buFont typeface="Book Antiqua"/>
              <a:buNone/>
              <a:defRPr b="0" sz="2000">
                <a:solidFill>
                  <a:srgbClr val="6B7C7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98" name="Shape 98"/>
        <p:cNvGrpSpPr/>
        <p:nvPr/>
      </p:nvGrpSpPr>
      <p:grpSpPr>
        <a:xfrm>
          <a:off x="0" y="0"/>
          <a:ext cx="0" cy="0"/>
          <a:chOff x="0" y="0"/>
          <a:chExt cx="0" cy="0"/>
        </a:xfrm>
      </p:grpSpPr>
      <p:sp>
        <p:nvSpPr>
          <p:cNvPr id="99" name="Google Shape;99;p28"/>
          <p:cNvSpPr txBox="1"/>
          <p:nvPr>
            <p:ph type="title"/>
          </p:nvPr>
        </p:nvSpPr>
        <p:spPr>
          <a:xfrm>
            <a:off x="426128" y="408372"/>
            <a:ext cx="8260672" cy="1039427"/>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rgbClr val="6B7C7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0" name="Google Shape;100;p28"/>
          <p:cNvSpPr txBox="1"/>
          <p:nvPr>
            <p:ph idx="1" type="body"/>
          </p:nvPr>
        </p:nvSpPr>
        <p:spPr>
          <a:xfrm rot="5400000">
            <a:off x="2385218" y="-175419"/>
            <a:ext cx="4373563" cy="82296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SzPts val="1800"/>
              <a:buChar char="•"/>
              <a:defRPr/>
            </a:lvl1pPr>
            <a:lvl2pPr indent="-342900" lvl="1" marL="914400" algn="l">
              <a:spcBef>
                <a:spcPts val="360"/>
              </a:spcBef>
              <a:spcAft>
                <a:spcPts val="0"/>
              </a:spcAft>
              <a:buSzPts val="1800"/>
              <a:buChar char="•"/>
              <a:defRPr/>
            </a:lvl2pPr>
            <a:lvl3pPr indent="-342900" lvl="2" marL="1371600" algn="l">
              <a:spcBef>
                <a:spcPts val="360"/>
              </a:spcBef>
              <a:spcAft>
                <a:spcPts val="0"/>
              </a:spcAft>
              <a:buSzPts val="1800"/>
              <a:buChar char="•"/>
              <a:defRPr/>
            </a:lvl3pPr>
            <a:lvl4pPr indent="-342900" lvl="3" marL="1828800" algn="l">
              <a:spcBef>
                <a:spcPts val="360"/>
              </a:spcBef>
              <a:spcAft>
                <a:spcPts val="0"/>
              </a:spcAft>
              <a:buSzPts val="1800"/>
              <a:buChar char="•"/>
              <a:defRPr/>
            </a:lvl4pPr>
            <a:lvl5pPr indent="-342900" lvl="4" marL="2286000" algn="l">
              <a:spcBef>
                <a:spcPts val="360"/>
              </a:spcBef>
              <a:spcAft>
                <a:spcPts val="0"/>
              </a:spcAft>
              <a:buSzPts val="1800"/>
              <a:buChar char="•"/>
              <a:defRPr/>
            </a:lvl5pPr>
            <a:lvl6pPr indent="-342900" lvl="5" marL="2743200" algn="l">
              <a:spcBef>
                <a:spcPts val="360"/>
              </a:spcBef>
              <a:spcAft>
                <a:spcPts val="0"/>
              </a:spcAft>
              <a:buSzPts val="1800"/>
              <a:buChar char="•"/>
              <a:defRPr/>
            </a:lvl6pPr>
            <a:lvl7pPr indent="-342900" lvl="6" marL="3200400" algn="l">
              <a:spcBef>
                <a:spcPts val="360"/>
              </a:spcBef>
              <a:spcAft>
                <a:spcPts val="0"/>
              </a:spcAft>
              <a:buSzPts val="1800"/>
              <a:buChar char="•"/>
              <a:defRPr/>
            </a:lvl7pPr>
            <a:lvl8pPr indent="-342900" lvl="7" marL="3657600" algn="l">
              <a:spcBef>
                <a:spcPts val="360"/>
              </a:spcBef>
              <a:spcAft>
                <a:spcPts val="0"/>
              </a:spcAft>
              <a:buSzPts val="1800"/>
              <a:buChar char="•"/>
              <a:defRPr/>
            </a:lvl8pPr>
            <a:lvl9pPr indent="-342900" lvl="8" marL="4114800" algn="l">
              <a:spcBef>
                <a:spcPts val="360"/>
              </a:spcBef>
              <a:spcAft>
                <a:spcPts val="0"/>
              </a:spcAft>
              <a:buSzPts val="1800"/>
              <a:buChar char="•"/>
              <a:defRPr/>
            </a:lvl9pPr>
          </a:lstStyle>
          <a:p/>
        </p:txBody>
      </p:sp>
      <p:sp>
        <p:nvSpPr>
          <p:cNvPr id="101" name="Google Shape;101;p2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2" name="Google Shape;102;p2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3" name="Google Shape;103;p2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showMasterSp="0" type="vertTitleAndTx">
  <p:cSld name="VERTICAL_TITLE_AND_VERTICAL_TEXT">
    <p:spTree>
      <p:nvGrpSpPr>
        <p:cNvPr id="104" name="Shape 104"/>
        <p:cNvGrpSpPr/>
        <p:nvPr/>
      </p:nvGrpSpPr>
      <p:grpSpPr>
        <a:xfrm>
          <a:off x="0" y="0"/>
          <a:ext cx="0" cy="0"/>
          <a:chOff x="0" y="0"/>
          <a:chExt cx="0" cy="0"/>
        </a:xfrm>
      </p:grpSpPr>
      <p:sp>
        <p:nvSpPr>
          <p:cNvPr id="105" name="Google Shape;105;p29"/>
          <p:cNvSpPr/>
          <p:nvPr/>
        </p:nvSpPr>
        <p:spPr>
          <a:xfrm>
            <a:off x="6861702" y="228600"/>
            <a:ext cx="1859280" cy="6122634"/>
          </a:xfrm>
          <a:prstGeom prst="rect">
            <a:avLst/>
          </a:prstGeom>
          <a:solidFill>
            <a:srgbClr val="FFFFFF">
              <a:alpha val="84705"/>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entury Gothic"/>
              <a:ea typeface="Century Gothic"/>
              <a:cs typeface="Century Gothic"/>
              <a:sym typeface="Century Gothic"/>
            </a:endParaRPr>
          </a:p>
        </p:txBody>
      </p:sp>
      <p:sp>
        <p:nvSpPr>
          <p:cNvPr id="106" name="Google Shape;106;p29"/>
          <p:cNvSpPr/>
          <p:nvPr/>
        </p:nvSpPr>
        <p:spPr>
          <a:xfrm>
            <a:off x="6955225" y="351409"/>
            <a:ext cx="1672235" cy="5877017"/>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entury Gothic"/>
              <a:ea typeface="Century Gothic"/>
              <a:cs typeface="Century Gothic"/>
              <a:sym typeface="Century Gothic"/>
            </a:endParaRPr>
          </a:p>
        </p:txBody>
      </p:sp>
      <p:sp>
        <p:nvSpPr>
          <p:cNvPr id="107" name="Google Shape;107;p29"/>
          <p:cNvSpPr txBox="1"/>
          <p:nvPr>
            <p:ph type="title"/>
          </p:nvPr>
        </p:nvSpPr>
        <p:spPr>
          <a:xfrm rot="5400000">
            <a:off x="4896852" y="2547152"/>
            <a:ext cx="5788981" cy="1485531"/>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rgbClr val="6B7C7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8" name="Google Shape;108;p29"/>
          <p:cNvSpPr txBox="1"/>
          <p:nvPr>
            <p:ph idx="1" type="body"/>
          </p:nvPr>
        </p:nvSpPr>
        <p:spPr>
          <a:xfrm rot="5400000">
            <a:off x="647699" y="190500"/>
            <a:ext cx="5791201" cy="61722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SzPts val="1800"/>
              <a:buChar char="•"/>
              <a:defRPr/>
            </a:lvl1pPr>
            <a:lvl2pPr indent="-342900" lvl="1" marL="914400" algn="l">
              <a:spcBef>
                <a:spcPts val="360"/>
              </a:spcBef>
              <a:spcAft>
                <a:spcPts val="0"/>
              </a:spcAft>
              <a:buSzPts val="1800"/>
              <a:buChar char="•"/>
              <a:defRPr/>
            </a:lvl2pPr>
            <a:lvl3pPr indent="-342900" lvl="2" marL="1371600" algn="l">
              <a:spcBef>
                <a:spcPts val="360"/>
              </a:spcBef>
              <a:spcAft>
                <a:spcPts val="0"/>
              </a:spcAft>
              <a:buSzPts val="1800"/>
              <a:buChar char="•"/>
              <a:defRPr/>
            </a:lvl3pPr>
            <a:lvl4pPr indent="-342900" lvl="3" marL="1828800" algn="l">
              <a:spcBef>
                <a:spcPts val="360"/>
              </a:spcBef>
              <a:spcAft>
                <a:spcPts val="0"/>
              </a:spcAft>
              <a:buSzPts val="1800"/>
              <a:buChar char="•"/>
              <a:defRPr/>
            </a:lvl4pPr>
            <a:lvl5pPr indent="-342900" lvl="4" marL="2286000" algn="l">
              <a:spcBef>
                <a:spcPts val="360"/>
              </a:spcBef>
              <a:spcAft>
                <a:spcPts val="0"/>
              </a:spcAft>
              <a:buSzPts val="1800"/>
              <a:buChar char="•"/>
              <a:defRPr/>
            </a:lvl5pPr>
            <a:lvl6pPr indent="-342900" lvl="5" marL="2743200" algn="l">
              <a:spcBef>
                <a:spcPts val="360"/>
              </a:spcBef>
              <a:spcAft>
                <a:spcPts val="0"/>
              </a:spcAft>
              <a:buSzPts val="1800"/>
              <a:buChar char="•"/>
              <a:defRPr/>
            </a:lvl6pPr>
            <a:lvl7pPr indent="-342900" lvl="6" marL="3200400" algn="l">
              <a:spcBef>
                <a:spcPts val="360"/>
              </a:spcBef>
              <a:spcAft>
                <a:spcPts val="0"/>
              </a:spcAft>
              <a:buSzPts val="1800"/>
              <a:buChar char="•"/>
              <a:defRPr/>
            </a:lvl7pPr>
            <a:lvl8pPr indent="-342900" lvl="7" marL="3657600" algn="l">
              <a:spcBef>
                <a:spcPts val="360"/>
              </a:spcBef>
              <a:spcAft>
                <a:spcPts val="0"/>
              </a:spcAft>
              <a:buSzPts val="1800"/>
              <a:buChar char="•"/>
              <a:defRPr/>
            </a:lvl8pPr>
            <a:lvl9pPr indent="-342900" lvl="8" marL="4114800" algn="l">
              <a:spcBef>
                <a:spcPts val="360"/>
              </a:spcBef>
              <a:spcAft>
                <a:spcPts val="0"/>
              </a:spcAft>
              <a:buSzPts val="1800"/>
              <a:buChar char="•"/>
              <a:defRPr/>
            </a:lvl9pPr>
          </a:lstStyle>
          <a:p/>
        </p:txBody>
      </p:sp>
      <p:sp>
        <p:nvSpPr>
          <p:cNvPr id="109" name="Google Shape;109;p2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0" name="Google Shape;110;p2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1" name="Google Shape;111;p2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9.xml"/><Relationship Id="rId10" Type="http://schemas.openxmlformats.org/officeDocument/2006/relationships/slideLayout" Target="../slideLayouts/slideLayout8.xml"/><Relationship Id="rId13" Type="http://schemas.openxmlformats.org/officeDocument/2006/relationships/slideLayout" Target="../slideLayouts/slideLayout11.xml"/><Relationship Id="rId12" Type="http://schemas.openxmlformats.org/officeDocument/2006/relationships/slideLayout" Target="../slideLayouts/slideLayout10.xml"/><Relationship Id="rId1" Type="http://schemas.openxmlformats.org/officeDocument/2006/relationships/image" Target="../media/image1.png"/><Relationship Id="rId2" Type="http://schemas.openxmlformats.org/officeDocument/2006/relationships/image" Target="../media/image2.png"/><Relationship Id="rId3" Type="http://schemas.openxmlformats.org/officeDocument/2006/relationships/slideLayout" Target="../slideLayouts/slideLayout1.xml"/><Relationship Id="rId4" Type="http://schemas.openxmlformats.org/officeDocument/2006/relationships/slideLayout" Target="../slideLayouts/slideLayout2.xml"/><Relationship Id="rId9" Type="http://schemas.openxmlformats.org/officeDocument/2006/relationships/slideLayout" Target="../slideLayouts/slideLayout7.xml"/><Relationship Id="rId14" Type="http://schemas.openxmlformats.org/officeDocument/2006/relationships/theme" Target="../theme/theme1.xml"/><Relationship Id="rId5" Type="http://schemas.openxmlformats.org/officeDocument/2006/relationships/slideLayout" Target="../slideLayouts/slideLayout3.xml"/><Relationship Id="rId6" Type="http://schemas.openxmlformats.org/officeDocument/2006/relationships/slideLayout" Target="../slideLayouts/slideLayout4.xml"/><Relationship Id="rId7" Type="http://schemas.openxmlformats.org/officeDocument/2006/relationships/slideLayout" Target="../slideLayouts/slideLayout5.xml"/><Relationship Id="rId8" Type="http://schemas.openxmlformats.org/officeDocument/2006/relationships/slideLayout" Target="../slideLayouts/slideLayout6.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rotWithShape="1">
          <a:blip r:embed="rId1">
            <a:alphaModFix/>
          </a:blip>
          <a:tile algn="tl" flip="none" tx="0" sx="100000" ty="0" sy="100000"/>
        </a:blipFill>
      </p:bgPr>
    </p:bg>
    <p:spTree>
      <p:nvGrpSpPr>
        <p:cNvPr id="5" name="Shape 5"/>
        <p:cNvGrpSpPr/>
        <p:nvPr/>
      </p:nvGrpSpPr>
      <p:grpSpPr>
        <a:xfrm>
          <a:off x="0" y="0"/>
          <a:ext cx="0" cy="0"/>
          <a:chOff x="0" y="0"/>
          <a:chExt cx="0" cy="0"/>
        </a:xfrm>
      </p:grpSpPr>
      <p:sp>
        <p:nvSpPr>
          <p:cNvPr id="6" name="Google Shape;6;p18"/>
          <p:cNvSpPr/>
          <p:nvPr/>
        </p:nvSpPr>
        <p:spPr>
          <a:xfrm>
            <a:off x="0" y="0"/>
            <a:ext cx="9144000" cy="6858000"/>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entury Gothic"/>
              <a:ea typeface="Century Gothic"/>
              <a:cs typeface="Century Gothic"/>
              <a:sym typeface="Century Gothic"/>
            </a:endParaRPr>
          </a:p>
        </p:txBody>
      </p:sp>
      <p:sp>
        <p:nvSpPr>
          <p:cNvPr id="7" name="Google Shape;7;p18"/>
          <p:cNvSpPr/>
          <p:nvPr/>
        </p:nvSpPr>
        <p:spPr>
          <a:xfrm>
            <a:off x="91440" y="101600"/>
            <a:ext cx="8961120" cy="6664960"/>
          </a:xfrm>
          <a:prstGeom prst="roundRect">
            <a:avLst>
              <a:gd fmla="val 1735" name="adj"/>
            </a:avLst>
          </a:prstGeom>
          <a:blipFill rotWithShape="1">
            <a:blip r:embed="rId2">
              <a:alphaModFix/>
            </a:blip>
            <a:tile algn="tl" flip="none" tx="0" sx="100000" ty="0" sy="100000"/>
          </a:blip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entury Gothic"/>
              <a:ea typeface="Century Gothic"/>
              <a:cs typeface="Century Gothic"/>
              <a:sym typeface="Century Gothic"/>
            </a:endParaRPr>
          </a:p>
        </p:txBody>
      </p:sp>
      <p:sp>
        <p:nvSpPr>
          <p:cNvPr id="8" name="Google Shape;8;p18"/>
          <p:cNvSpPr txBox="1"/>
          <p:nvPr>
            <p:ph idx="1" type="body"/>
          </p:nvPr>
        </p:nvSpPr>
        <p:spPr>
          <a:xfrm>
            <a:off x="457200" y="1752600"/>
            <a:ext cx="8229600" cy="4373563"/>
          </a:xfrm>
          <a:prstGeom prst="rect">
            <a:avLst/>
          </a:prstGeom>
          <a:noFill/>
          <a:ln>
            <a:noFill/>
          </a:ln>
        </p:spPr>
        <p:txBody>
          <a:bodyPr anchorCtr="0" anchor="t" bIns="45700" lIns="91425" spcFirstLastPara="1" rIns="91425" wrap="square" tIns="45700">
            <a:normAutofit/>
          </a:bodyPr>
          <a:lstStyle>
            <a:lvl1pPr indent="-381000" lvl="0" marL="457200" marR="0" rtl="0" algn="l">
              <a:spcBef>
                <a:spcPts val="480"/>
              </a:spcBef>
              <a:spcAft>
                <a:spcPts val="0"/>
              </a:spcAft>
              <a:buClr>
                <a:schemeClr val="accent1"/>
              </a:buClr>
              <a:buSzPts val="2400"/>
              <a:buFont typeface="Arial"/>
              <a:buChar char="•"/>
              <a:defRPr b="0" i="0" sz="2400" u="none" cap="none" strike="noStrike">
                <a:solidFill>
                  <a:schemeClr val="dk2"/>
                </a:solidFill>
                <a:latin typeface="Century Gothic"/>
                <a:ea typeface="Century Gothic"/>
                <a:cs typeface="Century Gothic"/>
                <a:sym typeface="Century Gothic"/>
              </a:defRPr>
            </a:lvl1pPr>
            <a:lvl2pPr indent="-355600" lvl="1" marL="914400" marR="0" rtl="0" algn="l">
              <a:spcBef>
                <a:spcPts val="400"/>
              </a:spcBef>
              <a:spcAft>
                <a:spcPts val="0"/>
              </a:spcAft>
              <a:buClr>
                <a:schemeClr val="accent2"/>
              </a:buClr>
              <a:buSzPts val="2000"/>
              <a:buFont typeface="Arial"/>
              <a:buChar char="•"/>
              <a:defRPr b="0" i="0" sz="2000" u="none" cap="none" strike="noStrike">
                <a:solidFill>
                  <a:schemeClr val="dk2"/>
                </a:solidFill>
                <a:latin typeface="Century Gothic"/>
                <a:ea typeface="Century Gothic"/>
                <a:cs typeface="Century Gothic"/>
                <a:sym typeface="Century Gothic"/>
              </a:defRPr>
            </a:lvl2pPr>
            <a:lvl3pPr indent="-342900" lvl="2" marL="1371600" marR="0" rtl="0" algn="l">
              <a:spcBef>
                <a:spcPts val="360"/>
              </a:spcBef>
              <a:spcAft>
                <a:spcPts val="0"/>
              </a:spcAft>
              <a:buClr>
                <a:schemeClr val="accent3"/>
              </a:buClr>
              <a:buSzPts val="1800"/>
              <a:buFont typeface="Arial"/>
              <a:buChar char="•"/>
              <a:defRPr b="0" i="0" sz="1800" u="none" cap="none" strike="noStrike">
                <a:solidFill>
                  <a:schemeClr val="dk2"/>
                </a:solidFill>
                <a:latin typeface="Century Gothic"/>
                <a:ea typeface="Century Gothic"/>
                <a:cs typeface="Century Gothic"/>
                <a:sym typeface="Century Gothic"/>
              </a:defRPr>
            </a:lvl3pPr>
            <a:lvl4pPr indent="-330200" lvl="3" marL="1828800" marR="0" rtl="0" algn="l">
              <a:spcBef>
                <a:spcPts val="320"/>
              </a:spcBef>
              <a:spcAft>
                <a:spcPts val="0"/>
              </a:spcAft>
              <a:buClr>
                <a:schemeClr val="accent4"/>
              </a:buClr>
              <a:buSzPts val="1600"/>
              <a:buFont typeface="Arial"/>
              <a:buChar char="•"/>
              <a:defRPr b="0" i="0" sz="1600" u="none" cap="none" strike="noStrike">
                <a:solidFill>
                  <a:schemeClr val="dk2"/>
                </a:solidFill>
                <a:latin typeface="Century Gothic"/>
                <a:ea typeface="Century Gothic"/>
                <a:cs typeface="Century Gothic"/>
                <a:sym typeface="Century Gothic"/>
              </a:defRPr>
            </a:lvl4pPr>
            <a:lvl5pPr indent="-330200" lvl="4" marL="2286000" marR="0" rtl="0" algn="l">
              <a:spcBef>
                <a:spcPts val="320"/>
              </a:spcBef>
              <a:spcAft>
                <a:spcPts val="0"/>
              </a:spcAft>
              <a:buClr>
                <a:schemeClr val="accent5"/>
              </a:buClr>
              <a:buSzPts val="1600"/>
              <a:buFont typeface="Arial"/>
              <a:buChar char="•"/>
              <a:defRPr b="0" i="0" sz="1600" u="none" cap="none" strike="noStrike">
                <a:solidFill>
                  <a:schemeClr val="dk2"/>
                </a:solidFill>
                <a:latin typeface="Century Gothic"/>
                <a:ea typeface="Century Gothic"/>
                <a:cs typeface="Century Gothic"/>
                <a:sym typeface="Century Gothic"/>
              </a:defRPr>
            </a:lvl5pPr>
            <a:lvl6pPr indent="-317500" lvl="5" marL="2743200" marR="0" rtl="0" algn="l">
              <a:spcBef>
                <a:spcPts val="280"/>
              </a:spcBef>
              <a:spcAft>
                <a:spcPts val="0"/>
              </a:spcAft>
              <a:buClr>
                <a:schemeClr val="accent1"/>
              </a:buClr>
              <a:buSzPts val="1400"/>
              <a:buFont typeface="Arial"/>
              <a:buChar char="•"/>
              <a:defRPr b="0" i="0" sz="1400" u="none" cap="none" strike="noStrike">
                <a:solidFill>
                  <a:schemeClr val="dk2"/>
                </a:solidFill>
                <a:latin typeface="Century Gothic"/>
                <a:ea typeface="Century Gothic"/>
                <a:cs typeface="Century Gothic"/>
                <a:sym typeface="Century Gothic"/>
              </a:defRPr>
            </a:lvl6pPr>
            <a:lvl7pPr indent="-317500" lvl="6" marL="3200400" marR="0" rtl="0" algn="l">
              <a:spcBef>
                <a:spcPts val="280"/>
              </a:spcBef>
              <a:spcAft>
                <a:spcPts val="0"/>
              </a:spcAft>
              <a:buClr>
                <a:schemeClr val="accent2"/>
              </a:buClr>
              <a:buSzPts val="1400"/>
              <a:buFont typeface="Arial"/>
              <a:buChar char="•"/>
              <a:defRPr b="0" i="0" sz="1400" u="none" cap="none" strike="noStrike">
                <a:solidFill>
                  <a:schemeClr val="dk2"/>
                </a:solidFill>
                <a:latin typeface="Century Gothic"/>
                <a:ea typeface="Century Gothic"/>
                <a:cs typeface="Century Gothic"/>
                <a:sym typeface="Century Gothic"/>
              </a:defRPr>
            </a:lvl7pPr>
            <a:lvl8pPr indent="-317500" lvl="7" marL="3657600" marR="0" rtl="0" algn="l">
              <a:spcBef>
                <a:spcPts val="280"/>
              </a:spcBef>
              <a:spcAft>
                <a:spcPts val="0"/>
              </a:spcAft>
              <a:buClr>
                <a:schemeClr val="accent3"/>
              </a:buClr>
              <a:buSzPts val="1400"/>
              <a:buFont typeface="Arial"/>
              <a:buChar char="•"/>
              <a:defRPr b="0" i="0" sz="1400" u="none" cap="none" strike="noStrike">
                <a:solidFill>
                  <a:schemeClr val="dk2"/>
                </a:solidFill>
                <a:latin typeface="Century Gothic"/>
                <a:ea typeface="Century Gothic"/>
                <a:cs typeface="Century Gothic"/>
                <a:sym typeface="Century Gothic"/>
              </a:defRPr>
            </a:lvl8pPr>
            <a:lvl9pPr indent="-317500" lvl="8" marL="4114800" marR="0" rtl="0" algn="l">
              <a:spcBef>
                <a:spcPts val="280"/>
              </a:spcBef>
              <a:spcAft>
                <a:spcPts val="0"/>
              </a:spcAft>
              <a:buClr>
                <a:schemeClr val="accent4"/>
              </a:buClr>
              <a:buSzPts val="1400"/>
              <a:buFont typeface="Arial"/>
              <a:buChar char="•"/>
              <a:defRPr b="0" i="0" sz="1400" u="none" cap="none" strike="noStrike">
                <a:solidFill>
                  <a:schemeClr val="dk2"/>
                </a:solidFill>
                <a:latin typeface="Century Gothic"/>
                <a:ea typeface="Century Gothic"/>
                <a:cs typeface="Century Gothic"/>
                <a:sym typeface="Century Gothic"/>
              </a:defRPr>
            </a:lvl9pPr>
          </a:lstStyle>
          <a:p/>
        </p:txBody>
      </p:sp>
      <p:sp>
        <p:nvSpPr>
          <p:cNvPr id="9" name="Google Shape;9;p1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2"/>
                </a:solidFill>
                <a:latin typeface="Century Gothic"/>
                <a:ea typeface="Century Gothic"/>
                <a:cs typeface="Century Gothic"/>
                <a:sym typeface="Century Gothic"/>
              </a:defRPr>
            </a:lvl1pPr>
            <a:lvl2pPr lvl="1"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2pPr>
            <a:lvl3pPr lvl="2"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3pPr>
            <a:lvl4pPr lvl="3"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4pPr>
            <a:lvl5pPr lvl="4"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5pPr>
            <a:lvl6pPr lvl="5"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6pPr>
            <a:lvl7pPr lvl="6"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7pPr>
            <a:lvl8pPr lvl="7"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8pPr>
            <a:lvl9pPr lvl="8"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9pPr>
          </a:lstStyle>
          <a:p/>
        </p:txBody>
      </p:sp>
      <p:sp>
        <p:nvSpPr>
          <p:cNvPr id="10" name="Google Shape;10;p1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chemeClr val="dk2"/>
                </a:solidFill>
                <a:latin typeface="Century Gothic"/>
                <a:ea typeface="Century Gothic"/>
                <a:cs typeface="Century Gothic"/>
                <a:sym typeface="Century Gothic"/>
              </a:defRPr>
            </a:lvl1pPr>
            <a:lvl2pPr lvl="1"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2pPr>
            <a:lvl3pPr lvl="2"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3pPr>
            <a:lvl4pPr lvl="3"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4pPr>
            <a:lvl5pPr lvl="4"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5pPr>
            <a:lvl6pPr lvl="5"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6pPr>
            <a:lvl7pPr lvl="6"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7pPr>
            <a:lvl8pPr lvl="7"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8pPr>
            <a:lvl9pPr lvl="8"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9pPr>
          </a:lstStyle>
          <a:p/>
        </p:txBody>
      </p:sp>
      <p:sp>
        <p:nvSpPr>
          <p:cNvPr id="11" name="Google Shape;11;p1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chemeClr val="dk2"/>
                </a:solidFill>
                <a:latin typeface="Century Gothic"/>
                <a:ea typeface="Century Gothic"/>
                <a:cs typeface="Century Gothic"/>
                <a:sym typeface="Century Gothic"/>
              </a:defRPr>
            </a:lvl1pPr>
            <a:lvl2pPr indent="0" lvl="1" marL="0" marR="0" rtl="0" algn="r">
              <a:spcBef>
                <a:spcPts val="0"/>
              </a:spcBef>
              <a:buNone/>
              <a:defRPr b="0" i="0" sz="1200" u="none" cap="none" strike="noStrike">
                <a:solidFill>
                  <a:schemeClr val="dk2"/>
                </a:solidFill>
                <a:latin typeface="Century Gothic"/>
                <a:ea typeface="Century Gothic"/>
                <a:cs typeface="Century Gothic"/>
                <a:sym typeface="Century Gothic"/>
              </a:defRPr>
            </a:lvl2pPr>
            <a:lvl3pPr indent="0" lvl="2" marL="0" marR="0" rtl="0" algn="r">
              <a:spcBef>
                <a:spcPts val="0"/>
              </a:spcBef>
              <a:buNone/>
              <a:defRPr b="0" i="0" sz="1200" u="none" cap="none" strike="noStrike">
                <a:solidFill>
                  <a:schemeClr val="dk2"/>
                </a:solidFill>
                <a:latin typeface="Century Gothic"/>
                <a:ea typeface="Century Gothic"/>
                <a:cs typeface="Century Gothic"/>
                <a:sym typeface="Century Gothic"/>
              </a:defRPr>
            </a:lvl3pPr>
            <a:lvl4pPr indent="0" lvl="3" marL="0" marR="0" rtl="0" algn="r">
              <a:spcBef>
                <a:spcPts val="0"/>
              </a:spcBef>
              <a:buNone/>
              <a:defRPr b="0" i="0" sz="1200" u="none" cap="none" strike="noStrike">
                <a:solidFill>
                  <a:schemeClr val="dk2"/>
                </a:solidFill>
                <a:latin typeface="Century Gothic"/>
                <a:ea typeface="Century Gothic"/>
                <a:cs typeface="Century Gothic"/>
                <a:sym typeface="Century Gothic"/>
              </a:defRPr>
            </a:lvl4pPr>
            <a:lvl5pPr indent="0" lvl="4" marL="0" marR="0" rtl="0" algn="r">
              <a:spcBef>
                <a:spcPts val="0"/>
              </a:spcBef>
              <a:buNone/>
              <a:defRPr b="0" i="0" sz="1200" u="none" cap="none" strike="noStrike">
                <a:solidFill>
                  <a:schemeClr val="dk2"/>
                </a:solidFill>
                <a:latin typeface="Century Gothic"/>
                <a:ea typeface="Century Gothic"/>
                <a:cs typeface="Century Gothic"/>
                <a:sym typeface="Century Gothic"/>
              </a:defRPr>
            </a:lvl5pPr>
            <a:lvl6pPr indent="0" lvl="5" marL="0" marR="0" rtl="0" algn="r">
              <a:spcBef>
                <a:spcPts val="0"/>
              </a:spcBef>
              <a:buNone/>
              <a:defRPr b="0" i="0" sz="1200" u="none" cap="none" strike="noStrike">
                <a:solidFill>
                  <a:schemeClr val="dk2"/>
                </a:solidFill>
                <a:latin typeface="Century Gothic"/>
                <a:ea typeface="Century Gothic"/>
                <a:cs typeface="Century Gothic"/>
                <a:sym typeface="Century Gothic"/>
              </a:defRPr>
            </a:lvl6pPr>
            <a:lvl7pPr indent="0" lvl="6" marL="0" marR="0" rtl="0" algn="r">
              <a:spcBef>
                <a:spcPts val="0"/>
              </a:spcBef>
              <a:buNone/>
              <a:defRPr b="0" i="0" sz="1200" u="none" cap="none" strike="noStrike">
                <a:solidFill>
                  <a:schemeClr val="dk2"/>
                </a:solidFill>
                <a:latin typeface="Century Gothic"/>
                <a:ea typeface="Century Gothic"/>
                <a:cs typeface="Century Gothic"/>
                <a:sym typeface="Century Gothic"/>
              </a:defRPr>
            </a:lvl7pPr>
            <a:lvl8pPr indent="0" lvl="7" marL="0" marR="0" rtl="0" algn="r">
              <a:spcBef>
                <a:spcPts val="0"/>
              </a:spcBef>
              <a:buNone/>
              <a:defRPr b="0" i="0" sz="1200" u="none" cap="none" strike="noStrike">
                <a:solidFill>
                  <a:schemeClr val="dk2"/>
                </a:solidFill>
                <a:latin typeface="Century Gothic"/>
                <a:ea typeface="Century Gothic"/>
                <a:cs typeface="Century Gothic"/>
                <a:sym typeface="Century Gothic"/>
              </a:defRPr>
            </a:lvl8pPr>
            <a:lvl9pPr indent="0" lvl="8" marL="0" marR="0" rtl="0" algn="r">
              <a:spcBef>
                <a:spcPts val="0"/>
              </a:spcBef>
              <a:buNone/>
              <a:defRPr b="0" i="0" sz="1200" u="none" cap="none" strike="noStrike">
                <a:solidFill>
                  <a:schemeClr val="dk2"/>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US"/>
              <a:t>‹#›</a:t>
            </a:fld>
            <a:endParaRPr/>
          </a:p>
        </p:txBody>
      </p:sp>
      <p:sp>
        <p:nvSpPr>
          <p:cNvPr id="12" name="Google Shape;12;p18"/>
          <p:cNvSpPr/>
          <p:nvPr/>
        </p:nvSpPr>
        <p:spPr>
          <a:xfrm>
            <a:off x="274320" y="278166"/>
            <a:ext cx="8595360" cy="1325880"/>
          </a:xfrm>
          <a:prstGeom prst="rect">
            <a:avLst/>
          </a:prstGeom>
          <a:solidFill>
            <a:srgbClr val="FFFFFF">
              <a:alpha val="82745"/>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entury Gothic"/>
              <a:ea typeface="Century Gothic"/>
              <a:cs typeface="Century Gothic"/>
              <a:sym typeface="Century Gothic"/>
            </a:endParaRPr>
          </a:p>
        </p:txBody>
      </p:sp>
      <p:sp>
        <p:nvSpPr>
          <p:cNvPr id="13" name="Google Shape;13;p18"/>
          <p:cNvSpPr/>
          <p:nvPr/>
        </p:nvSpPr>
        <p:spPr>
          <a:xfrm>
            <a:off x="372863" y="372862"/>
            <a:ext cx="8380520" cy="1118587"/>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entury Gothic"/>
              <a:ea typeface="Century Gothic"/>
              <a:cs typeface="Century Gothic"/>
              <a:sym typeface="Century Gothic"/>
            </a:endParaRPr>
          </a:p>
        </p:txBody>
      </p:sp>
      <p:sp>
        <p:nvSpPr>
          <p:cNvPr id="14" name="Google Shape;14;p18"/>
          <p:cNvSpPr txBox="1"/>
          <p:nvPr>
            <p:ph type="title"/>
          </p:nvPr>
        </p:nvSpPr>
        <p:spPr>
          <a:xfrm>
            <a:off x="426128" y="408372"/>
            <a:ext cx="8260672" cy="1039427"/>
          </a:xfrm>
          <a:prstGeom prst="rect">
            <a:avLst/>
          </a:prstGeom>
          <a:noFill/>
          <a:ln>
            <a:noFill/>
          </a:ln>
        </p:spPr>
        <p:txBody>
          <a:bodyPr anchorCtr="0" anchor="ctr" bIns="45700" lIns="91425" spcFirstLastPara="1" rIns="91425" wrap="square" tIns="45700">
            <a:normAutofit/>
          </a:bodyPr>
          <a:lstStyle>
            <a:lvl1pPr lvl="0" marR="0" rtl="0" algn="ctr">
              <a:spcBef>
                <a:spcPts val="0"/>
              </a:spcBef>
              <a:spcAft>
                <a:spcPts val="0"/>
              </a:spcAft>
              <a:buClr>
                <a:srgbClr val="6B7C72"/>
              </a:buClr>
              <a:buSzPts val="3500"/>
              <a:buFont typeface="Book Antiqua"/>
              <a:buNone/>
              <a:defRPr b="0" i="0" sz="3500" u="none" cap="none" strike="noStrike">
                <a:solidFill>
                  <a:srgbClr val="6B7C72"/>
                </a:solidFill>
                <a:latin typeface="Book Antiqua"/>
                <a:ea typeface="Book Antiqua"/>
                <a:cs typeface="Book Antiqua"/>
                <a:sym typeface="Book Antiqua"/>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Tree>
  </p:cSld>
  <p:clrMap accent1="accent1" accent2="accent2" accent3="accent3" accent4="accent4" accent5="accent5" accent6="accent6" bg1="lt1" bg2="dk2" tx1="dk1" tx2="lt2" folHlink="folHlink" hlink="hlink"/>
  <p:sldLayoutIdLst>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hyperlink" Target="https://youtu.be/Uk3Ve2Nsu4U"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hyperlink" Target="https://youtu.be/38xz_sRgj8Q"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hyperlink" Target="https://youtu.be/_leI4qFfPVw" TargetMode="External"/><Relationship Id="rId4" Type="http://schemas.openxmlformats.org/officeDocument/2006/relationships/hyperlink" Target="https://youtu.be/oje869YCAL4"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hyperlink" Target="https://youtu.be/g_BYB0R-4Ws"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hyperlink" Target="https://youtu.be/k9zKNDlLk30"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hyperlink" Target="https://youtu.be/rDLd81bzxwc"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hyperlink" Target="https://youtu.be/Dha6wZbFLbY"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hyperlink" Target="https://youtu.be/m91Q9awbHtE" TargetMode="Externa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hyperlink" Target="https://youtu.be/C2l18H6PX1g" TargetMode="Externa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hyperlink" Target="http://farm3.clik.com/blizard/section821227_334412.html" TargetMode="External"/><Relationship Id="rId4" Type="http://schemas.openxmlformats.org/officeDocument/2006/relationships/hyperlink" Target="https://youtu.be/csLWndyvW-0" TargetMode="Externa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hyperlink" Target="https://youtu.be/DHvSGdCIZyQ" TargetMode="External"/><Relationship Id="rId4" Type="http://schemas.openxmlformats.org/officeDocument/2006/relationships/hyperlink" Target="https://youtu.be/DHvSGdCIZyQ" TargetMode="External"/><Relationship Id="rId5" Type="http://schemas.openxmlformats.org/officeDocument/2006/relationships/hyperlink" Target="https://www.pelvicexercises.com.au/plank-exercise/" TargetMode="Externa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hyperlink" Target="https://youtu.be/UPcXgTL09lU" TargetMode="Externa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 name="Shape 115"/>
        <p:cNvGrpSpPr/>
        <p:nvPr/>
      </p:nvGrpSpPr>
      <p:grpSpPr>
        <a:xfrm>
          <a:off x="0" y="0"/>
          <a:ext cx="0" cy="0"/>
          <a:chOff x="0" y="0"/>
          <a:chExt cx="0" cy="0"/>
        </a:xfrm>
      </p:grpSpPr>
      <p:sp>
        <p:nvSpPr>
          <p:cNvPr id="116" name="Google Shape;116;p1"/>
          <p:cNvSpPr txBox="1"/>
          <p:nvPr>
            <p:ph idx="1" type="subTitle"/>
          </p:nvPr>
        </p:nvSpPr>
        <p:spPr>
          <a:xfrm>
            <a:off x="642805" y="4648200"/>
            <a:ext cx="6553200" cy="457200"/>
          </a:xfrm>
          <a:prstGeom prst="rect">
            <a:avLst/>
          </a:prstGeom>
          <a:noFill/>
          <a:ln>
            <a:noFill/>
          </a:ln>
        </p:spPr>
        <p:txBody>
          <a:bodyPr anchorCtr="0" anchor="t" bIns="45700" lIns="91425" spcFirstLastPara="1" rIns="91425" wrap="square" tIns="45700">
            <a:normAutofit/>
          </a:bodyPr>
          <a:lstStyle/>
          <a:p>
            <a:pPr indent="0" lvl="0" marL="0" rtl="0" algn="ctr">
              <a:spcBef>
                <a:spcPts val="0"/>
              </a:spcBef>
              <a:spcAft>
                <a:spcPts val="0"/>
              </a:spcAft>
              <a:buSzPts val="1800"/>
              <a:buNone/>
            </a:pPr>
            <a:r>
              <a:rPr lang="en-US"/>
              <a:t>INSTRUCTION GUIDE</a:t>
            </a:r>
            <a:endParaRPr/>
          </a:p>
        </p:txBody>
      </p:sp>
      <p:sp>
        <p:nvSpPr>
          <p:cNvPr id="117" name="Google Shape;117;p1"/>
          <p:cNvSpPr txBox="1"/>
          <p:nvPr>
            <p:ph type="ctrTitle"/>
          </p:nvPr>
        </p:nvSpPr>
        <p:spPr>
          <a:xfrm>
            <a:off x="604705" y="3227033"/>
            <a:ext cx="6629400" cy="1219201"/>
          </a:xfrm>
          <a:prstGeom prst="rect">
            <a:avLst/>
          </a:prstGeom>
          <a:noFill/>
          <a:ln>
            <a:noFill/>
          </a:ln>
        </p:spPr>
        <p:txBody>
          <a:bodyPr anchorCtr="0" anchor="b" bIns="45700" lIns="91425" spcFirstLastPara="1" rIns="91425" wrap="square" tIns="45700">
            <a:noAutofit/>
          </a:bodyPr>
          <a:lstStyle/>
          <a:p>
            <a:pPr indent="0" lvl="0" marL="0" rtl="0" algn="ctr">
              <a:spcBef>
                <a:spcPts val="0"/>
              </a:spcBef>
              <a:spcAft>
                <a:spcPts val="0"/>
              </a:spcAft>
              <a:buClr>
                <a:srgbClr val="47534C"/>
              </a:buClr>
              <a:buSzPts val="4000"/>
              <a:buFont typeface="Book Antiqua"/>
              <a:buNone/>
            </a:pPr>
            <a:r>
              <a:rPr lang="en-US"/>
              <a:t>EXERCISES OF THE TRUNK</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 name="Shape 121"/>
        <p:cNvGrpSpPr/>
        <p:nvPr/>
      </p:nvGrpSpPr>
      <p:grpSpPr>
        <a:xfrm>
          <a:off x="0" y="0"/>
          <a:ext cx="0" cy="0"/>
          <a:chOff x="0" y="0"/>
          <a:chExt cx="0" cy="0"/>
        </a:xfrm>
      </p:grpSpPr>
      <p:sp>
        <p:nvSpPr>
          <p:cNvPr id="122" name="Google Shape;122;p2"/>
          <p:cNvSpPr txBox="1"/>
          <p:nvPr>
            <p:ph type="title"/>
          </p:nvPr>
        </p:nvSpPr>
        <p:spPr>
          <a:xfrm>
            <a:off x="426128" y="408372"/>
            <a:ext cx="8260672" cy="1039427"/>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6B7C72"/>
              </a:buClr>
              <a:buSzPts val="3500"/>
              <a:buFont typeface="Book Antiqua"/>
              <a:buNone/>
            </a:pPr>
            <a:r>
              <a:rPr lang="en-US"/>
              <a:t>BENT KNEE FALL OUT</a:t>
            </a:r>
            <a:endParaRPr/>
          </a:p>
        </p:txBody>
      </p:sp>
      <p:sp>
        <p:nvSpPr>
          <p:cNvPr id="123" name="Google Shape;123;p2"/>
          <p:cNvSpPr txBox="1"/>
          <p:nvPr>
            <p:ph idx="1" type="body"/>
          </p:nvPr>
        </p:nvSpPr>
        <p:spPr>
          <a:xfrm>
            <a:off x="457200" y="1752600"/>
            <a:ext cx="8229600" cy="4373563"/>
          </a:xfrm>
          <a:prstGeom prst="rect">
            <a:avLst/>
          </a:prstGeom>
          <a:noFill/>
          <a:ln>
            <a:noFill/>
          </a:ln>
        </p:spPr>
        <p:txBody>
          <a:bodyPr anchorCtr="0" anchor="t" bIns="45700" lIns="91425" spcFirstLastPara="1" rIns="91425" wrap="square" tIns="45700">
            <a:normAutofit fontScale="70000" lnSpcReduction="20000"/>
          </a:bodyPr>
          <a:lstStyle/>
          <a:p>
            <a:pPr indent="-228600" lvl="0" marL="342900" rtl="0" algn="l">
              <a:spcBef>
                <a:spcPts val="0"/>
              </a:spcBef>
              <a:spcAft>
                <a:spcPts val="0"/>
              </a:spcAft>
              <a:buSzPct val="100000"/>
              <a:buChar char="•"/>
            </a:pPr>
            <a:r>
              <a:rPr lang="en-US"/>
              <a:t>This exercise is intended to increase pelvic stability while rotating the thighbone in the hip socket.</a:t>
            </a:r>
            <a:endParaRPr/>
          </a:p>
          <a:p>
            <a:pPr indent="-121920" lvl="0" marL="342900" rtl="0" algn="l">
              <a:spcBef>
                <a:spcPts val="336"/>
              </a:spcBef>
              <a:spcAft>
                <a:spcPts val="0"/>
              </a:spcAft>
              <a:buSzPct val="100000"/>
              <a:buNone/>
            </a:pPr>
            <a:r>
              <a:t/>
            </a:r>
            <a:endParaRPr/>
          </a:p>
          <a:p>
            <a:pPr indent="-228600" lvl="0" marL="342900" rtl="0" algn="l">
              <a:spcBef>
                <a:spcPts val="336"/>
              </a:spcBef>
              <a:spcAft>
                <a:spcPts val="0"/>
              </a:spcAft>
              <a:buSzPct val="100000"/>
              <a:buChar char="•"/>
            </a:pPr>
            <a:r>
              <a:rPr lang="en-US"/>
              <a:t>To do this exercise you will need a mat.  Start by lying on your back with your knees bent and your feet planted in the ground.  Inhale as you drop one knee to the side rolling onto the side of the foot, and then exhale as you return that knee to its original position.  Then repeat the same motion on the other side. </a:t>
            </a:r>
            <a:endParaRPr/>
          </a:p>
          <a:p>
            <a:pPr indent="-121920" lvl="0" marL="342900" rtl="0" algn="l">
              <a:spcBef>
                <a:spcPts val="336"/>
              </a:spcBef>
              <a:spcAft>
                <a:spcPts val="0"/>
              </a:spcAft>
              <a:buSzPct val="100000"/>
              <a:buNone/>
            </a:pPr>
            <a:r>
              <a:t/>
            </a:r>
            <a:endParaRPr/>
          </a:p>
          <a:p>
            <a:pPr indent="-228600" lvl="0" marL="342900" rtl="0" algn="l">
              <a:spcBef>
                <a:spcPts val="336"/>
              </a:spcBef>
              <a:spcAft>
                <a:spcPts val="0"/>
              </a:spcAft>
              <a:buSzPct val="100000"/>
              <a:buChar char="•"/>
            </a:pPr>
            <a:r>
              <a:rPr lang="en-US"/>
              <a:t>Things to think about</a:t>
            </a:r>
            <a:endParaRPr/>
          </a:p>
          <a:p>
            <a:pPr indent="-228600" lvl="0" marL="342900" rtl="0" algn="l">
              <a:spcBef>
                <a:spcPts val="336"/>
              </a:spcBef>
              <a:spcAft>
                <a:spcPts val="0"/>
              </a:spcAft>
              <a:buSzPct val="100000"/>
              <a:buChar char="•"/>
            </a:pPr>
            <a:r>
              <a:rPr lang="en-US"/>
              <a:t>The goal of this exercise is to move the leg without moving the pelvis, so as you drop the leg to the side it is important to use the pelvic floor and lower abdominals.  You want to imagine the thighbone rotating in the socket without moving the pelvis.  Keep the range of motion as small as necessary.  If your inner thighs are tight then you won’t be able to lower the leg very far before the inner thighs overpower the pelvic floor and low abs.</a:t>
            </a:r>
            <a:r>
              <a:rPr lang="en-US" u="sng">
                <a:solidFill>
                  <a:schemeClr val="hlink"/>
                </a:solidFill>
                <a:hlinkClick r:id="rId3"/>
              </a:rPr>
              <a:t>https://youtu.be/Uk3Ve2Nsu4U</a:t>
            </a:r>
            <a:endParaRPr/>
          </a:p>
          <a:p>
            <a:pPr indent="-121920" lvl="0" marL="342900" rtl="0" algn="l">
              <a:spcBef>
                <a:spcPts val="336"/>
              </a:spcBef>
              <a:spcAft>
                <a:spcPts val="0"/>
              </a:spcAft>
              <a:buSzPct val="100000"/>
              <a:buNone/>
            </a:pPr>
            <a:r>
              <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7" name="Shape 127"/>
        <p:cNvGrpSpPr/>
        <p:nvPr/>
      </p:nvGrpSpPr>
      <p:grpSpPr>
        <a:xfrm>
          <a:off x="0" y="0"/>
          <a:ext cx="0" cy="0"/>
          <a:chOff x="0" y="0"/>
          <a:chExt cx="0" cy="0"/>
        </a:xfrm>
      </p:grpSpPr>
      <p:sp>
        <p:nvSpPr>
          <p:cNvPr id="128" name="Google Shape;128;p3"/>
          <p:cNvSpPr txBox="1"/>
          <p:nvPr>
            <p:ph type="title"/>
          </p:nvPr>
        </p:nvSpPr>
        <p:spPr>
          <a:xfrm>
            <a:off x="426128" y="408372"/>
            <a:ext cx="8260672" cy="1039427"/>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6B7C72"/>
              </a:buClr>
              <a:buSzPts val="3500"/>
              <a:buFont typeface="Book Antiqua"/>
              <a:buNone/>
            </a:pPr>
            <a:r>
              <a:rPr lang="en-US"/>
              <a:t>BENT KNEE FALLOUT</a:t>
            </a:r>
            <a:endParaRPr/>
          </a:p>
        </p:txBody>
      </p:sp>
      <p:pic>
        <p:nvPicPr>
          <p:cNvPr id="129" name="Google Shape;129;p3"/>
          <p:cNvPicPr preferRelativeResize="0"/>
          <p:nvPr>
            <p:ph idx="1" type="body"/>
          </p:nvPr>
        </p:nvPicPr>
        <p:blipFill rotWithShape="1">
          <a:blip r:embed="rId3">
            <a:alphaModFix/>
          </a:blip>
          <a:srcRect b="0" l="0" r="0" t="0"/>
          <a:stretch/>
        </p:blipFill>
        <p:spPr>
          <a:xfrm>
            <a:off x="1043608" y="2213451"/>
            <a:ext cx="6696744" cy="345186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 name="Shape 133"/>
        <p:cNvGrpSpPr/>
        <p:nvPr/>
      </p:nvGrpSpPr>
      <p:grpSpPr>
        <a:xfrm>
          <a:off x="0" y="0"/>
          <a:ext cx="0" cy="0"/>
          <a:chOff x="0" y="0"/>
          <a:chExt cx="0" cy="0"/>
        </a:xfrm>
      </p:grpSpPr>
      <p:sp>
        <p:nvSpPr>
          <p:cNvPr id="134" name="Google Shape;134;p4"/>
          <p:cNvSpPr txBox="1"/>
          <p:nvPr>
            <p:ph type="title"/>
          </p:nvPr>
        </p:nvSpPr>
        <p:spPr>
          <a:xfrm>
            <a:off x="426128" y="408372"/>
            <a:ext cx="8260672" cy="1039427"/>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6B7C72"/>
              </a:buClr>
              <a:buSzPts val="3500"/>
              <a:buFont typeface="Book Antiqua"/>
              <a:buNone/>
            </a:pPr>
            <a:r>
              <a:rPr lang="en-US"/>
              <a:t>HEEL SLIDE</a:t>
            </a:r>
            <a:endParaRPr/>
          </a:p>
        </p:txBody>
      </p:sp>
      <p:sp>
        <p:nvSpPr>
          <p:cNvPr id="135" name="Google Shape;135;p4"/>
          <p:cNvSpPr txBox="1"/>
          <p:nvPr>
            <p:ph idx="1" type="body"/>
          </p:nvPr>
        </p:nvSpPr>
        <p:spPr>
          <a:xfrm>
            <a:off x="457200" y="1752600"/>
            <a:ext cx="8229600" cy="4373563"/>
          </a:xfrm>
          <a:prstGeom prst="rect">
            <a:avLst/>
          </a:prstGeom>
          <a:noFill/>
          <a:ln>
            <a:noFill/>
          </a:ln>
        </p:spPr>
        <p:txBody>
          <a:bodyPr anchorCtr="0" anchor="t" bIns="45700" lIns="91425" spcFirstLastPara="1" rIns="91425" wrap="square" tIns="45700">
            <a:normAutofit lnSpcReduction="10000"/>
          </a:bodyPr>
          <a:lstStyle/>
          <a:p>
            <a:pPr indent="-228600" lvl="0" marL="342900" rtl="0" algn="l">
              <a:spcBef>
                <a:spcPts val="0"/>
              </a:spcBef>
              <a:spcAft>
                <a:spcPts val="0"/>
              </a:spcAft>
              <a:buSzPts val="2400"/>
              <a:buChar char="•"/>
            </a:pPr>
            <a:r>
              <a:rPr lang="en-US"/>
              <a:t>Lie down on the floor or the bed with your leg flat.</a:t>
            </a:r>
            <a:endParaRPr/>
          </a:p>
          <a:p>
            <a:pPr indent="-228600" lvl="0" marL="342900" rtl="0" algn="l">
              <a:spcBef>
                <a:spcPts val="480"/>
              </a:spcBef>
              <a:spcAft>
                <a:spcPts val="0"/>
              </a:spcAft>
              <a:buSzPts val="2400"/>
              <a:buChar char="•"/>
            </a:pPr>
            <a:r>
              <a:rPr lang="en-US"/>
              <a:t>Slowly begin to slide your heel toward your buttocks, keeping your heel on the floor or bed. Your knee will begin to bend.</a:t>
            </a:r>
            <a:endParaRPr/>
          </a:p>
          <a:p>
            <a:pPr indent="-228600" lvl="0" marL="342900" rtl="0" algn="l">
              <a:spcBef>
                <a:spcPts val="480"/>
              </a:spcBef>
              <a:spcAft>
                <a:spcPts val="0"/>
              </a:spcAft>
              <a:buSzPts val="2400"/>
              <a:buChar char="•"/>
            </a:pPr>
            <a:r>
              <a:rPr lang="en-US"/>
              <a:t>Continue to slide your heel and bend your knee until it becomes a little uncomfortable and you can feel a small amount of pressure inside your knee.</a:t>
            </a:r>
            <a:endParaRPr/>
          </a:p>
          <a:p>
            <a:pPr indent="-228600" lvl="0" marL="342900" rtl="0" algn="l">
              <a:spcBef>
                <a:spcPts val="480"/>
              </a:spcBef>
              <a:spcAft>
                <a:spcPts val="0"/>
              </a:spcAft>
              <a:buSzPts val="2400"/>
              <a:buChar char="•"/>
            </a:pPr>
            <a:r>
              <a:rPr lang="en-US"/>
              <a:t>Hold this position for about 6 seconds.</a:t>
            </a:r>
            <a:endParaRPr/>
          </a:p>
          <a:p>
            <a:pPr indent="-228600" lvl="0" marL="342900" rtl="0" algn="l">
              <a:spcBef>
                <a:spcPts val="480"/>
              </a:spcBef>
              <a:spcAft>
                <a:spcPts val="0"/>
              </a:spcAft>
              <a:buSzPts val="2400"/>
              <a:buChar char="•"/>
            </a:pPr>
            <a:r>
              <a:rPr lang="en-US"/>
              <a:t>Slide your heel back down until your leg is straight on the floor or bed.</a:t>
            </a:r>
            <a:endParaRPr/>
          </a:p>
          <a:p>
            <a:pPr indent="0" lvl="0" marL="114300" rtl="0" algn="l">
              <a:spcBef>
                <a:spcPts val="480"/>
              </a:spcBef>
              <a:spcAft>
                <a:spcPts val="0"/>
              </a:spcAft>
              <a:buSzPts val="2400"/>
              <a:buNone/>
            </a:pPr>
            <a:r>
              <a:rPr lang="en-US" u="sng">
                <a:solidFill>
                  <a:schemeClr val="hlink"/>
                </a:solidFill>
                <a:hlinkClick r:id="rId3"/>
              </a:rPr>
              <a:t>https://youtu.be/38xz_sRgj8Q</a:t>
            </a:r>
            <a:endParaRPr/>
          </a:p>
          <a:p>
            <a:pPr indent="0" lvl="0" marL="114300" rtl="0" algn="l">
              <a:spcBef>
                <a:spcPts val="480"/>
              </a:spcBef>
              <a:spcAft>
                <a:spcPts val="0"/>
              </a:spcAft>
              <a:buSzPts val="2400"/>
              <a:buNone/>
            </a:pPr>
            <a:r>
              <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9" name="Shape 139"/>
        <p:cNvGrpSpPr/>
        <p:nvPr/>
      </p:nvGrpSpPr>
      <p:grpSpPr>
        <a:xfrm>
          <a:off x="0" y="0"/>
          <a:ext cx="0" cy="0"/>
          <a:chOff x="0" y="0"/>
          <a:chExt cx="0" cy="0"/>
        </a:xfrm>
      </p:grpSpPr>
      <p:sp>
        <p:nvSpPr>
          <p:cNvPr id="140" name="Google Shape;140;p5"/>
          <p:cNvSpPr txBox="1"/>
          <p:nvPr>
            <p:ph type="title"/>
          </p:nvPr>
        </p:nvSpPr>
        <p:spPr>
          <a:xfrm>
            <a:off x="426128" y="408372"/>
            <a:ext cx="8260672" cy="1039427"/>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6B7C72"/>
              </a:buClr>
              <a:buSzPts val="3500"/>
              <a:buFont typeface="Book Antiqua"/>
              <a:buNone/>
            </a:pPr>
            <a:r>
              <a:rPr lang="en-US"/>
              <a:t>BRIDGE</a:t>
            </a:r>
            <a:endParaRPr/>
          </a:p>
        </p:txBody>
      </p:sp>
      <p:sp>
        <p:nvSpPr>
          <p:cNvPr id="141" name="Google Shape;141;p5"/>
          <p:cNvSpPr txBox="1"/>
          <p:nvPr>
            <p:ph idx="1" type="body"/>
          </p:nvPr>
        </p:nvSpPr>
        <p:spPr>
          <a:xfrm>
            <a:off x="457200" y="1752600"/>
            <a:ext cx="8229600" cy="5780856"/>
          </a:xfrm>
          <a:prstGeom prst="rect">
            <a:avLst/>
          </a:prstGeom>
          <a:noFill/>
          <a:ln>
            <a:noFill/>
          </a:ln>
        </p:spPr>
        <p:txBody>
          <a:bodyPr anchorCtr="0" anchor="t" bIns="45700" lIns="91425" spcFirstLastPara="1" rIns="91425" wrap="square" tIns="45700">
            <a:normAutofit fontScale="70000" lnSpcReduction="20000"/>
          </a:bodyPr>
          <a:lstStyle/>
          <a:p>
            <a:pPr indent="-228600" lvl="0" marL="342900" rtl="0" algn="l">
              <a:spcBef>
                <a:spcPts val="0"/>
              </a:spcBef>
              <a:spcAft>
                <a:spcPts val="0"/>
              </a:spcAft>
              <a:buSzPct val="100000"/>
              <a:buChar char="•"/>
            </a:pPr>
            <a:r>
              <a:rPr lang="en-US"/>
              <a:t>Lie down on your back. It's recommended that you use a yoga mat for this exercise. As you lie down, make sure to keep your knees bent and hip distance apart, and the soles of your feet planted firmly on the floor. Walk your heels back as close to your buttocks as possible. If it is easier, scoot your buttocks toward your heels. You'll need to use the strength of your feet and your glutes to help you lift up.  arms at your sides. You can lie with your elbows turned inward and your palms up, just a few inches away from your hips to help stabilize your core. Draw your shoulder blades together to pull your shoulders back toward the floor. Alternately, you can also place your hands and your elbows down.</a:t>
            </a:r>
            <a:endParaRPr/>
          </a:p>
          <a:p>
            <a:pPr indent="-228600" lvl="0" marL="342900" rtl="0" algn="l">
              <a:spcBef>
                <a:spcPts val="336"/>
              </a:spcBef>
              <a:spcAft>
                <a:spcPts val="0"/>
              </a:spcAft>
              <a:buSzPct val="100000"/>
              <a:buChar char="•"/>
            </a:pPr>
            <a:r>
              <a:rPr lang="en-US"/>
              <a:t>Lift your hips toward the ceiling. As you do this, make sure to tilt your pelvis and to pull your belly button toward your spine to engage your transverse abdomens. Press your feet into the floor and lift your hips to the ceiling as high as is comfortable. Think of it as lifting your hips to the sky or the ceiling. As you lift, you should squeeze your buttocks to make them more firm, but not harden them too much.</a:t>
            </a:r>
            <a:endParaRPr/>
          </a:p>
          <a:p>
            <a:pPr indent="-228600" lvl="0" marL="342900" rtl="0" algn="l">
              <a:spcBef>
                <a:spcPts val="336"/>
              </a:spcBef>
              <a:spcAft>
                <a:spcPts val="0"/>
              </a:spcAft>
              <a:buSzPct val="100000"/>
              <a:buChar char="•"/>
            </a:pPr>
            <a:r>
              <a:rPr lang="en-US"/>
              <a:t>Keep your knees and thighs parallel. Do not let them splay out to the side or you can injure your knees and your back. Keep your shoulders on the floor to protect your neck. Remember to pull your shoulders into the mat as you lift up Hold the pose for 5 full breaths and release back to the start position. Make sure to relax your rib cage as you do this. Gently lower yourself down, doing it slowly so you don't collapse onto your back and neck. Slide your feet down a bit until you are comfortably on the floor</a:t>
            </a:r>
            <a:endParaRPr/>
          </a:p>
          <a:p>
            <a:pPr indent="-121920" lvl="0" marL="342900" rtl="0" algn="l">
              <a:spcBef>
                <a:spcPts val="336"/>
              </a:spcBef>
              <a:spcAft>
                <a:spcPts val="0"/>
              </a:spcAft>
              <a:buSzPct val="100000"/>
              <a:buNone/>
            </a:pPr>
            <a:r>
              <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5" name="Shape 145"/>
        <p:cNvGrpSpPr/>
        <p:nvPr/>
      </p:nvGrpSpPr>
      <p:grpSpPr>
        <a:xfrm>
          <a:off x="0" y="0"/>
          <a:ext cx="0" cy="0"/>
          <a:chOff x="0" y="0"/>
          <a:chExt cx="0" cy="0"/>
        </a:xfrm>
      </p:grpSpPr>
      <p:sp>
        <p:nvSpPr>
          <p:cNvPr id="146" name="Google Shape;146;p7"/>
          <p:cNvSpPr txBox="1"/>
          <p:nvPr>
            <p:ph type="title"/>
          </p:nvPr>
        </p:nvSpPr>
        <p:spPr>
          <a:xfrm>
            <a:off x="426128" y="408372"/>
            <a:ext cx="8260672" cy="1039427"/>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6B7C72"/>
              </a:buClr>
              <a:buSzPts val="3500"/>
              <a:buFont typeface="Book Antiqua"/>
              <a:buNone/>
            </a:pPr>
            <a:r>
              <a:rPr lang="en-US"/>
              <a:t>BRIDGE VIDEO</a:t>
            </a:r>
            <a:endParaRPr/>
          </a:p>
        </p:txBody>
      </p:sp>
      <p:sp>
        <p:nvSpPr>
          <p:cNvPr id="147" name="Google Shape;147;p7"/>
          <p:cNvSpPr txBox="1"/>
          <p:nvPr>
            <p:ph idx="1" type="body"/>
          </p:nvPr>
        </p:nvSpPr>
        <p:spPr>
          <a:xfrm>
            <a:off x="457200" y="1752600"/>
            <a:ext cx="8229600" cy="4373563"/>
          </a:xfrm>
          <a:prstGeom prst="rect">
            <a:avLst/>
          </a:prstGeom>
          <a:noFill/>
          <a:ln>
            <a:noFill/>
          </a:ln>
        </p:spPr>
        <p:txBody>
          <a:bodyPr anchorCtr="0" anchor="t" bIns="45700" lIns="91425" spcFirstLastPara="1" rIns="91425" wrap="square" tIns="45700">
            <a:normAutofit/>
          </a:bodyPr>
          <a:lstStyle/>
          <a:p>
            <a:pPr indent="-228600" lvl="0" marL="342900" rtl="0" algn="l">
              <a:spcBef>
                <a:spcPts val="0"/>
              </a:spcBef>
              <a:spcAft>
                <a:spcPts val="0"/>
              </a:spcAft>
              <a:buSzPts val="2400"/>
              <a:buChar char="•"/>
            </a:pPr>
            <a:r>
              <a:rPr lang="en-US" u="sng">
                <a:solidFill>
                  <a:schemeClr val="hlink"/>
                </a:solidFill>
                <a:hlinkClick r:id="rId3"/>
              </a:rPr>
              <a:t>https://youtu.be/_leI4qFfPVw</a:t>
            </a:r>
            <a:endParaRPr/>
          </a:p>
          <a:p>
            <a:pPr indent="-228600" lvl="0" marL="342900" rtl="0" algn="l">
              <a:spcBef>
                <a:spcPts val="480"/>
              </a:spcBef>
              <a:spcAft>
                <a:spcPts val="0"/>
              </a:spcAft>
              <a:buSzPts val="2400"/>
              <a:buChar char="•"/>
            </a:pPr>
            <a:r>
              <a:rPr lang="en-US" u="sng">
                <a:solidFill>
                  <a:schemeClr val="hlink"/>
                </a:solidFill>
                <a:hlinkClick r:id="rId4"/>
              </a:rPr>
              <a:t>https://youtu.be/oje869YCAL4</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1" name="Shape 151"/>
        <p:cNvGrpSpPr/>
        <p:nvPr/>
      </p:nvGrpSpPr>
      <p:grpSpPr>
        <a:xfrm>
          <a:off x="0" y="0"/>
          <a:ext cx="0" cy="0"/>
          <a:chOff x="0" y="0"/>
          <a:chExt cx="0" cy="0"/>
        </a:xfrm>
      </p:grpSpPr>
      <p:sp>
        <p:nvSpPr>
          <p:cNvPr id="152" name="Google Shape;152;p8"/>
          <p:cNvSpPr txBox="1"/>
          <p:nvPr>
            <p:ph type="title"/>
          </p:nvPr>
        </p:nvSpPr>
        <p:spPr>
          <a:xfrm>
            <a:off x="426128" y="408372"/>
            <a:ext cx="8260672" cy="1039427"/>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6B7C72"/>
              </a:buClr>
              <a:buSzPts val="3500"/>
              <a:buFont typeface="Book Antiqua"/>
              <a:buNone/>
            </a:pPr>
            <a:r>
              <a:rPr lang="en-US"/>
              <a:t>DEAD BUG</a:t>
            </a:r>
            <a:endParaRPr/>
          </a:p>
        </p:txBody>
      </p:sp>
      <p:sp>
        <p:nvSpPr>
          <p:cNvPr id="153" name="Google Shape;153;p8"/>
          <p:cNvSpPr txBox="1"/>
          <p:nvPr>
            <p:ph idx="1" type="body"/>
          </p:nvPr>
        </p:nvSpPr>
        <p:spPr>
          <a:xfrm>
            <a:off x="457200" y="1752600"/>
            <a:ext cx="8229600" cy="4373563"/>
          </a:xfrm>
          <a:prstGeom prst="rect">
            <a:avLst/>
          </a:prstGeom>
          <a:noFill/>
          <a:ln>
            <a:noFill/>
          </a:ln>
        </p:spPr>
        <p:txBody>
          <a:bodyPr anchorCtr="0" anchor="t" bIns="45700" lIns="91425" spcFirstLastPara="1" rIns="91425" wrap="square" tIns="45700">
            <a:normAutofit fontScale="92500" lnSpcReduction="20000"/>
          </a:bodyPr>
          <a:lstStyle/>
          <a:p>
            <a:pPr indent="-228600" lvl="0" marL="342900" rtl="0" algn="l">
              <a:spcBef>
                <a:spcPts val="0"/>
              </a:spcBef>
              <a:spcAft>
                <a:spcPts val="0"/>
              </a:spcAft>
              <a:buSzPct val="100000"/>
              <a:buChar char="•"/>
            </a:pPr>
            <a:r>
              <a:rPr lang="en-US"/>
              <a:t>Lie flat on your back with your arms held out in front of you pointing to the ceiling. Then bring your legs up so your knees are bent at 90-degree angles. This is your starting position, and it’s vital to get your back as flat against the floor as possible. You shouldn’t be able to get a hand in between your back and the floor, and you need to maintain this position.</a:t>
            </a:r>
            <a:endParaRPr/>
          </a:p>
          <a:p>
            <a:pPr indent="-87629" lvl="0" marL="342900" rtl="0" algn="l">
              <a:spcBef>
                <a:spcPts val="444"/>
              </a:spcBef>
              <a:spcAft>
                <a:spcPts val="0"/>
              </a:spcAft>
              <a:buSzPct val="100000"/>
              <a:buNone/>
            </a:pPr>
            <a:r>
              <a:t/>
            </a:r>
            <a:endParaRPr/>
          </a:p>
          <a:p>
            <a:pPr indent="-228600" lvl="0" marL="342900" rtl="0" algn="l">
              <a:spcBef>
                <a:spcPts val="444"/>
              </a:spcBef>
              <a:spcAft>
                <a:spcPts val="0"/>
              </a:spcAft>
              <a:buSzPct val="100000"/>
              <a:buChar char="•"/>
            </a:pPr>
            <a:r>
              <a:rPr lang="en-US"/>
              <a:t>Slowly lower your right arm and left leg at the same time, exhaling as you go. Keep going until your arm and leg are just above the floor, being careful not to raise your back off the ground. Then slowly return to the starting position and repeat with the opposite limbs.</a:t>
            </a:r>
            <a:endParaRPr/>
          </a:p>
          <a:p>
            <a:pPr indent="0" lvl="0" marL="114300" rtl="0" algn="l">
              <a:spcBef>
                <a:spcPts val="444"/>
              </a:spcBef>
              <a:spcAft>
                <a:spcPts val="0"/>
              </a:spcAft>
              <a:buSzPct val="100000"/>
              <a:buNone/>
            </a:pPr>
            <a:r>
              <a:rPr lang="en-US" u="sng">
                <a:solidFill>
                  <a:schemeClr val="hlink"/>
                </a:solidFill>
                <a:hlinkClick r:id="rId3"/>
              </a:rPr>
              <a:t>https://youtu.be/g_BYB0R-4Ws</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7" name="Shape 157"/>
        <p:cNvGrpSpPr/>
        <p:nvPr/>
      </p:nvGrpSpPr>
      <p:grpSpPr>
        <a:xfrm>
          <a:off x="0" y="0"/>
          <a:ext cx="0" cy="0"/>
          <a:chOff x="0" y="0"/>
          <a:chExt cx="0" cy="0"/>
        </a:xfrm>
      </p:grpSpPr>
      <p:sp>
        <p:nvSpPr>
          <p:cNvPr id="158" name="Google Shape;158;p9"/>
          <p:cNvSpPr txBox="1"/>
          <p:nvPr>
            <p:ph type="title"/>
          </p:nvPr>
        </p:nvSpPr>
        <p:spPr>
          <a:xfrm>
            <a:off x="426128" y="408372"/>
            <a:ext cx="8260672" cy="1039427"/>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6B7C72"/>
              </a:buClr>
              <a:buSzPts val="3500"/>
              <a:buFont typeface="Book Antiqua"/>
              <a:buNone/>
            </a:pPr>
            <a:r>
              <a:rPr lang="en-US"/>
              <a:t>AB PREP</a:t>
            </a:r>
            <a:endParaRPr/>
          </a:p>
        </p:txBody>
      </p:sp>
      <p:sp>
        <p:nvSpPr>
          <p:cNvPr id="159" name="Google Shape;159;p9"/>
          <p:cNvSpPr txBox="1"/>
          <p:nvPr>
            <p:ph idx="1" type="body"/>
          </p:nvPr>
        </p:nvSpPr>
        <p:spPr>
          <a:xfrm>
            <a:off x="457200" y="1752600"/>
            <a:ext cx="8229600" cy="4739640"/>
          </a:xfrm>
          <a:prstGeom prst="rect">
            <a:avLst/>
          </a:prstGeom>
          <a:noFill/>
          <a:ln>
            <a:noFill/>
          </a:ln>
        </p:spPr>
        <p:txBody>
          <a:bodyPr anchorCtr="0" anchor="t" bIns="45700" lIns="91425" spcFirstLastPara="1" rIns="91425" wrap="square" tIns="45700">
            <a:normAutofit fontScale="62500" lnSpcReduction="20000"/>
          </a:bodyPr>
          <a:lstStyle/>
          <a:p>
            <a:pPr indent="-228600" lvl="0" marL="342900" rtl="0" algn="l">
              <a:spcBef>
                <a:spcPts val="0"/>
              </a:spcBef>
              <a:spcAft>
                <a:spcPts val="0"/>
              </a:spcAft>
              <a:buSzPct val="100000"/>
              <a:buChar char="•"/>
            </a:pPr>
            <a:r>
              <a:rPr lang="en-US"/>
              <a:t>Laying on your back in Supine. Pelvis is in neutral, with your ribs connected to the floor and pelvic floor is lifted to engage Transverse.  Your arms are straight down by your sides. Make sure your scapula are set in neutral, there is a tendency to depress and protract your shoulders.</a:t>
            </a:r>
            <a:endParaRPr/>
          </a:p>
          <a:p>
            <a:pPr indent="-228600" lvl="0" marL="342900" rtl="0" algn="l">
              <a:spcBef>
                <a:spcPts val="300"/>
              </a:spcBef>
              <a:spcAft>
                <a:spcPts val="0"/>
              </a:spcAft>
              <a:buSzPct val="100000"/>
              <a:buChar char="•"/>
            </a:pPr>
            <a:r>
              <a:rPr lang="en-US"/>
              <a:t>INHALE: Nod chin to chest. Think of lengthening the back of the neck to bring it in line with your thoracic spine. This should not be a forced movement, it should be gentle and there should still be space between your chin and your chest.</a:t>
            </a:r>
            <a:endParaRPr/>
          </a:p>
          <a:p>
            <a:pPr indent="-228600" lvl="0" marL="342900" rtl="0" algn="l">
              <a:spcBef>
                <a:spcPts val="300"/>
              </a:spcBef>
              <a:spcAft>
                <a:spcPts val="0"/>
              </a:spcAft>
              <a:buSzPct val="100000"/>
              <a:buChar char="•"/>
            </a:pPr>
            <a:r>
              <a:rPr lang="en-US"/>
              <a:t>EXHALE: Flex forward, reaching your hands to your feet and bringing your head forward with your shoulders as 1 unit. Feel the space in your lower back and a sensation of pulling your ribs toward your hips.</a:t>
            </a:r>
            <a:endParaRPr/>
          </a:p>
          <a:p>
            <a:pPr indent="-228600" lvl="0" marL="342900" rtl="0" algn="l">
              <a:spcBef>
                <a:spcPts val="300"/>
              </a:spcBef>
              <a:spcAft>
                <a:spcPts val="0"/>
              </a:spcAft>
              <a:buSzPct val="100000"/>
              <a:buChar char="•"/>
            </a:pPr>
            <a:r>
              <a:rPr lang="en-US"/>
              <a:t>INHALE: hold the flexion</a:t>
            </a:r>
            <a:endParaRPr/>
          </a:p>
          <a:p>
            <a:pPr indent="-228600" lvl="0" marL="342900" rtl="0" algn="l">
              <a:spcBef>
                <a:spcPts val="300"/>
              </a:spcBef>
              <a:spcAft>
                <a:spcPts val="0"/>
              </a:spcAft>
              <a:buSzPct val="100000"/>
              <a:buChar char="•"/>
            </a:pPr>
            <a:r>
              <a:rPr lang="en-US"/>
              <a:t>EXHALE: lower yourself back down to the floor, feeling a sense of lengthening of the abdominals.</a:t>
            </a:r>
            <a:endParaRPr/>
          </a:p>
          <a:p>
            <a:pPr indent="-133350" lvl="0" marL="342900" rtl="0" algn="l">
              <a:spcBef>
                <a:spcPts val="300"/>
              </a:spcBef>
              <a:spcAft>
                <a:spcPts val="0"/>
              </a:spcAft>
              <a:buSzPct val="100000"/>
              <a:buNone/>
            </a:pPr>
            <a:r>
              <a:t/>
            </a:r>
            <a:endParaRPr/>
          </a:p>
          <a:p>
            <a:pPr indent="-228600" lvl="0" marL="342900" rtl="0" algn="l">
              <a:spcBef>
                <a:spcPts val="300"/>
              </a:spcBef>
              <a:spcAft>
                <a:spcPts val="0"/>
              </a:spcAft>
              <a:buSzPct val="100000"/>
              <a:buChar char="•"/>
            </a:pPr>
            <a:r>
              <a:rPr lang="en-US"/>
              <a:t>Modification: If your neck strains during this exercise, you may have to support the head by bringing your hands behind your head to help support the neck as you flex forward. Make sure you do not pull with your hands. Elbows should be up so you can see them out of the corner of your eyes.</a:t>
            </a:r>
            <a:endParaRPr/>
          </a:p>
          <a:p>
            <a:pPr indent="0" lvl="0" marL="114300" rtl="0" algn="l">
              <a:spcBef>
                <a:spcPts val="300"/>
              </a:spcBef>
              <a:spcAft>
                <a:spcPts val="0"/>
              </a:spcAft>
              <a:buSzPct val="100000"/>
              <a:buNone/>
            </a:pPr>
            <a:r>
              <a:rPr lang="en-US" u="sng">
                <a:solidFill>
                  <a:schemeClr val="hlink"/>
                </a:solidFill>
                <a:hlinkClick r:id="rId3"/>
              </a:rPr>
              <a:t>https://youtu.be/k9zKNDlLk30</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3" name="Shape 163"/>
        <p:cNvGrpSpPr/>
        <p:nvPr/>
      </p:nvGrpSpPr>
      <p:grpSpPr>
        <a:xfrm>
          <a:off x="0" y="0"/>
          <a:ext cx="0" cy="0"/>
          <a:chOff x="0" y="0"/>
          <a:chExt cx="0" cy="0"/>
        </a:xfrm>
      </p:grpSpPr>
      <p:sp>
        <p:nvSpPr>
          <p:cNvPr id="164" name="Google Shape;164;p10"/>
          <p:cNvSpPr txBox="1"/>
          <p:nvPr>
            <p:ph type="title"/>
          </p:nvPr>
        </p:nvSpPr>
        <p:spPr>
          <a:xfrm>
            <a:off x="426128" y="408372"/>
            <a:ext cx="8260672" cy="1039427"/>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6B7C72"/>
              </a:buClr>
              <a:buSzPts val="3500"/>
              <a:buFont typeface="Book Antiqua"/>
              <a:buNone/>
            </a:pPr>
            <a:r>
              <a:rPr lang="en-US"/>
              <a:t>CLAM SHELL </a:t>
            </a:r>
            <a:endParaRPr/>
          </a:p>
        </p:txBody>
      </p:sp>
      <p:sp>
        <p:nvSpPr>
          <p:cNvPr id="165" name="Google Shape;165;p10"/>
          <p:cNvSpPr txBox="1"/>
          <p:nvPr>
            <p:ph idx="1" type="body"/>
          </p:nvPr>
        </p:nvSpPr>
        <p:spPr>
          <a:xfrm>
            <a:off x="457200" y="1752600"/>
            <a:ext cx="8229600" cy="4373563"/>
          </a:xfrm>
          <a:prstGeom prst="rect">
            <a:avLst/>
          </a:prstGeom>
          <a:noFill/>
          <a:ln>
            <a:noFill/>
          </a:ln>
        </p:spPr>
        <p:txBody>
          <a:bodyPr anchorCtr="0" anchor="t" bIns="45700" lIns="91425" spcFirstLastPara="1" rIns="91425" wrap="square" tIns="45700">
            <a:normAutofit fontScale="85000" lnSpcReduction="10000"/>
          </a:bodyPr>
          <a:lstStyle/>
          <a:p>
            <a:pPr indent="-228600" lvl="0" marL="342900" rtl="0" algn="l">
              <a:spcBef>
                <a:spcPts val="0"/>
              </a:spcBef>
              <a:spcAft>
                <a:spcPts val="0"/>
              </a:spcAft>
              <a:buSzPct val="100000"/>
              <a:buChar char="•"/>
            </a:pPr>
            <a:r>
              <a:rPr lang="en-US"/>
              <a:t>Lie on your right side with your feet and hips stacked, your knees bent 90 degrees, and your head resting on your right arm.</a:t>
            </a:r>
            <a:endParaRPr/>
          </a:p>
          <a:p>
            <a:pPr indent="-228600" lvl="0" marL="342900" rtl="0" algn="l">
              <a:spcBef>
                <a:spcPts val="408"/>
              </a:spcBef>
              <a:spcAft>
                <a:spcPts val="0"/>
              </a:spcAft>
              <a:buSzPct val="100000"/>
              <a:buChar char="•"/>
            </a:pPr>
            <a:r>
              <a:rPr lang="en-US"/>
              <a:t>Draw your knees in toward your body until your feet are in line with your butt. Place your left hand on your left hip to ensure it doesn’t tilt backward. This is your starting position.</a:t>
            </a:r>
            <a:endParaRPr/>
          </a:p>
          <a:p>
            <a:pPr indent="-228600" lvl="0" marL="342900" rtl="0" algn="l">
              <a:spcBef>
                <a:spcPts val="408"/>
              </a:spcBef>
              <a:spcAft>
                <a:spcPts val="0"/>
              </a:spcAft>
              <a:buSzPct val="100000"/>
              <a:buChar char="•"/>
            </a:pPr>
            <a:r>
              <a:rPr lang="en-US"/>
              <a:t>Keeping your abs engaged and your feet together, raise your left knee as far as you can without rotating your hip or lifting your right knee off the floor.</a:t>
            </a:r>
            <a:endParaRPr/>
          </a:p>
          <a:p>
            <a:pPr indent="-228600" lvl="0" marL="342900" rtl="0" algn="l">
              <a:spcBef>
                <a:spcPts val="408"/>
              </a:spcBef>
              <a:spcAft>
                <a:spcPts val="0"/>
              </a:spcAft>
              <a:buSzPct val="100000"/>
              <a:buChar char="•"/>
            </a:pPr>
            <a:r>
              <a:rPr lang="en-US"/>
              <a:t>Hold for 1 second, squeezing your glutes at the top of the move, before slowly lowering your left knee to the starting position.</a:t>
            </a:r>
            <a:endParaRPr/>
          </a:p>
          <a:p>
            <a:pPr indent="-228600" lvl="0" marL="342900" rtl="0" algn="l">
              <a:spcBef>
                <a:spcPts val="408"/>
              </a:spcBef>
              <a:spcAft>
                <a:spcPts val="0"/>
              </a:spcAft>
              <a:buSzPct val="100000"/>
              <a:buChar char="•"/>
            </a:pPr>
            <a:r>
              <a:rPr lang="en-US"/>
              <a:t>Continue for a total of 20 reps, then repeat on the other side</a:t>
            </a:r>
            <a:endParaRPr/>
          </a:p>
          <a:p>
            <a:pPr indent="0" lvl="0" marL="114300" rtl="0" algn="l">
              <a:spcBef>
                <a:spcPts val="408"/>
              </a:spcBef>
              <a:spcAft>
                <a:spcPts val="0"/>
              </a:spcAft>
              <a:buSzPct val="100000"/>
              <a:buNone/>
            </a:pPr>
            <a:r>
              <a:rPr lang="en-US" u="sng">
                <a:solidFill>
                  <a:schemeClr val="hlink"/>
                </a:solidFill>
                <a:hlinkClick r:id="rId3"/>
              </a:rPr>
              <a:t>https://youtu.be/rDLd81bzxwc</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9" name="Shape 169"/>
        <p:cNvGrpSpPr/>
        <p:nvPr/>
      </p:nvGrpSpPr>
      <p:grpSpPr>
        <a:xfrm>
          <a:off x="0" y="0"/>
          <a:ext cx="0" cy="0"/>
          <a:chOff x="0" y="0"/>
          <a:chExt cx="0" cy="0"/>
        </a:xfrm>
      </p:grpSpPr>
      <p:sp>
        <p:nvSpPr>
          <p:cNvPr id="170" name="Google Shape;170;p11"/>
          <p:cNvSpPr txBox="1"/>
          <p:nvPr>
            <p:ph type="title"/>
          </p:nvPr>
        </p:nvSpPr>
        <p:spPr>
          <a:xfrm>
            <a:off x="426128" y="408372"/>
            <a:ext cx="8260672" cy="1039427"/>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6B7C72"/>
              </a:buClr>
              <a:buSzPts val="3500"/>
              <a:buFont typeface="Book Antiqua"/>
              <a:buNone/>
            </a:pPr>
            <a:r>
              <a:rPr lang="en-US"/>
              <a:t>SIDE LEG LIFT</a:t>
            </a:r>
            <a:endParaRPr/>
          </a:p>
        </p:txBody>
      </p:sp>
      <p:sp>
        <p:nvSpPr>
          <p:cNvPr id="171" name="Google Shape;171;p11"/>
          <p:cNvSpPr txBox="1"/>
          <p:nvPr>
            <p:ph idx="1" type="body"/>
          </p:nvPr>
        </p:nvSpPr>
        <p:spPr>
          <a:xfrm>
            <a:off x="457200" y="1752600"/>
            <a:ext cx="8229600" cy="4373563"/>
          </a:xfrm>
          <a:prstGeom prst="rect">
            <a:avLst/>
          </a:prstGeom>
          <a:noFill/>
          <a:ln>
            <a:noFill/>
          </a:ln>
        </p:spPr>
        <p:txBody>
          <a:bodyPr anchorCtr="0" anchor="t" bIns="45700" lIns="91425" spcFirstLastPara="1" rIns="91425" wrap="square" tIns="45700">
            <a:normAutofit/>
          </a:bodyPr>
          <a:lstStyle/>
          <a:p>
            <a:pPr indent="0" lvl="0" marL="114300" rtl="0" algn="l">
              <a:spcBef>
                <a:spcPts val="0"/>
              </a:spcBef>
              <a:spcAft>
                <a:spcPts val="0"/>
              </a:spcAft>
              <a:buSzPts val="2400"/>
              <a:buNone/>
            </a:pPr>
            <a:r>
              <a:rPr lang="en-US"/>
              <a:t>Lie down on one side. The arm that's closest to the floor should be extended straight above your head and shoulder while your other arm is bent with your hand on your hip. Your legs should be extended and stacked on top of one another.</a:t>
            </a:r>
            <a:endParaRPr/>
          </a:p>
          <a:p>
            <a:pPr indent="0" lvl="0" marL="114300" rtl="0" algn="l">
              <a:spcBef>
                <a:spcPts val="480"/>
              </a:spcBef>
              <a:spcAft>
                <a:spcPts val="0"/>
              </a:spcAft>
              <a:buSzPts val="2400"/>
              <a:buNone/>
            </a:pPr>
            <a:r>
              <a:rPr lang="en-US"/>
              <a:t>Slowly raise your top leg as high as you can. Pause, then return to the starting position.</a:t>
            </a:r>
            <a:endParaRPr/>
          </a:p>
          <a:p>
            <a:pPr indent="0" lvl="0" marL="114300" rtl="0" algn="l">
              <a:spcBef>
                <a:spcPts val="480"/>
              </a:spcBef>
              <a:spcAft>
                <a:spcPts val="0"/>
              </a:spcAft>
              <a:buSzPts val="2400"/>
              <a:buNone/>
            </a:pPr>
            <a:r>
              <a:rPr lang="en-US" u="sng">
                <a:solidFill>
                  <a:schemeClr val="hlink"/>
                </a:solidFill>
                <a:hlinkClick r:id="rId3"/>
              </a:rPr>
              <a:t>https://youtu.be/Dha6wZbFLbY</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5" name="Shape 175"/>
        <p:cNvGrpSpPr/>
        <p:nvPr/>
      </p:nvGrpSpPr>
      <p:grpSpPr>
        <a:xfrm>
          <a:off x="0" y="0"/>
          <a:ext cx="0" cy="0"/>
          <a:chOff x="0" y="0"/>
          <a:chExt cx="0" cy="0"/>
        </a:xfrm>
      </p:grpSpPr>
      <p:sp>
        <p:nvSpPr>
          <p:cNvPr id="176" name="Google Shape;176;p12"/>
          <p:cNvSpPr txBox="1"/>
          <p:nvPr>
            <p:ph type="title"/>
          </p:nvPr>
        </p:nvSpPr>
        <p:spPr>
          <a:xfrm>
            <a:off x="426128" y="408372"/>
            <a:ext cx="8260672" cy="1039427"/>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6B7C72"/>
              </a:buClr>
              <a:buSzPts val="3500"/>
              <a:buFont typeface="Book Antiqua"/>
              <a:buNone/>
            </a:pPr>
            <a:r>
              <a:rPr lang="en-US"/>
              <a:t>PRONE LEG EXTENSION</a:t>
            </a:r>
            <a:endParaRPr/>
          </a:p>
        </p:txBody>
      </p:sp>
      <p:sp>
        <p:nvSpPr>
          <p:cNvPr id="177" name="Google Shape;177;p12"/>
          <p:cNvSpPr txBox="1"/>
          <p:nvPr>
            <p:ph idx="1" type="body"/>
          </p:nvPr>
        </p:nvSpPr>
        <p:spPr>
          <a:xfrm>
            <a:off x="457200" y="1752600"/>
            <a:ext cx="8229600" cy="4373563"/>
          </a:xfrm>
          <a:prstGeom prst="rect">
            <a:avLst/>
          </a:prstGeom>
          <a:noFill/>
          <a:ln>
            <a:noFill/>
          </a:ln>
        </p:spPr>
        <p:txBody>
          <a:bodyPr anchorCtr="0" anchor="t" bIns="45700" lIns="91425" spcFirstLastPara="1" rIns="91425" wrap="square" tIns="45700">
            <a:normAutofit fontScale="85000" lnSpcReduction="10000"/>
          </a:bodyPr>
          <a:lstStyle/>
          <a:p>
            <a:pPr indent="-228600" lvl="0" marL="342900" rtl="0" algn="l">
              <a:spcBef>
                <a:spcPts val="0"/>
              </a:spcBef>
              <a:spcAft>
                <a:spcPts val="0"/>
              </a:spcAft>
              <a:buSzPct val="100000"/>
              <a:buChar char="•"/>
            </a:pPr>
            <a:r>
              <a:rPr lang="en-US"/>
              <a:t>Step 1: Lay down on your stomach. Place your hands together on the floor under your chin. Rest your chin on your hands.</a:t>
            </a:r>
            <a:endParaRPr/>
          </a:p>
          <a:p>
            <a:pPr indent="-228600" lvl="0" marL="342900" rtl="0" algn="l">
              <a:spcBef>
                <a:spcPts val="408"/>
              </a:spcBef>
              <a:spcAft>
                <a:spcPts val="0"/>
              </a:spcAft>
              <a:buSzPct val="100000"/>
              <a:buChar char="•"/>
            </a:pPr>
            <a:r>
              <a:rPr lang="en-US"/>
              <a:t>Step 2: Spread your knees as far apart as you can on the floor and bring your feet up so that your toes are pointed toward the ceiling.</a:t>
            </a:r>
            <a:endParaRPr/>
          </a:p>
          <a:p>
            <a:pPr indent="-228600" lvl="0" marL="342900" rtl="0" algn="l">
              <a:spcBef>
                <a:spcPts val="408"/>
              </a:spcBef>
              <a:spcAft>
                <a:spcPts val="0"/>
              </a:spcAft>
              <a:buSzPct val="100000"/>
              <a:buChar char="•"/>
            </a:pPr>
            <a:r>
              <a:rPr lang="en-US"/>
              <a:t>Step 3: Bring your feet together in the air so that your big toes are touching. This is the starting position.</a:t>
            </a:r>
            <a:endParaRPr/>
          </a:p>
          <a:p>
            <a:pPr indent="-228600" lvl="0" marL="342900" rtl="0" algn="l">
              <a:spcBef>
                <a:spcPts val="408"/>
              </a:spcBef>
              <a:spcAft>
                <a:spcPts val="0"/>
              </a:spcAft>
              <a:buSzPct val="100000"/>
              <a:buChar char="•"/>
            </a:pPr>
            <a:r>
              <a:rPr lang="en-US"/>
              <a:t>Step 4: Begin exercise by raising your thighs off the ground.</a:t>
            </a:r>
            <a:endParaRPr/>
          </a:p>
          <a:p>
            <a:pPr indent="-228600" lvl="0" marL="342900" rtl="0" algn="l">
              <a:spcBef>
                <a:spcPts val="408"/>
              </a:spcBef>
              <a:spcAft>
                <a:spcPts val="0"/>
              </a:spcAft>
              <a:buSzPct val="100000"/>
              <a:buChar char="•"/>
            </a:pPr>
            <a:r>
              <a:rPr lang="en-US"/>
              <a:t>Step 5: Next, while keeping your thighs up off the ground, extend your feet out so that your legs become straight.</a:t>
            </a:r>
            <a:endParaRPr/>
          </a:p>
          <a:p>
            <a:pPr indent="-228600" lvl="0" marL="342900" rtl="0" algn="l">
              <a:spcBef>
                <a:spcPts val="408"/>
              </a:spcBef>
              <a:spcAft>
                <a:spcPts val="0"/>
              </a:spcAft>
              <a:buSzPct val="100000"/>
              <a:buChar char="•"/>
            </a:pPr>
            <a:r>
              <a:rPr lang="en-US"/>
              <a:t>Step 6: Reverse the motion back in so that your toes touch. This completes one rep.</a:t>
            </a:r>
            <a:endParaRPr/>
          </a:p>
          <a:p>
            <a:pPr indent="0" lvl="0" marL="114300" rtl="0" algn="l">
              <a:spcBef>
                <a:spcPts val="408"/>
              </a:spcBef>
              <a:spcAft>
                <a:spcPts val="0"/>
              </a:spcAft>
              <a:buSzPct val="100000"/>
              <a:buNone/>
            </a:pPr>
            <a:r>
              <a:rPr lang="en-US" u="sng">
                <a:solidFill>
                  <a:schemeClr val="hlink"/>
                </a:solidFill>
                <a:hlinkClick r:id="rId3"/>
              </a:rPr>
              <a:t>https://youtu.be/m91Q9awbHtE</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1" name="Shape 181"/>
        <p:cNvGrpSpPr/>
        <p:nvPr/>
      </p:nvGrpSpPr>
      <p:grpSpPr>
        <a:xfrm>
          <a:off x="0" y="0"/>
          <a:ext cx="0" cy="0"/>
          <a:chOff x="0" y="0"/>
          <a:chExt cx="0" cy="0"/>
        </a:xfrm>
      </p:grpSpPr>
      <p:sp>
        <p:nvSpPr>
          <p:cNvPr id="182" name="Google Shape;182;p13"/>
          <p:cNvSpPr txBox="1"/>
          <p:nvPr>
            <p:ph type="title"/>
          </p:nvPr>
        </p:nvSpPr>
        <p:spPr>
          <a:xfrm>
            <a:off x="426128" y="408372"/>
            <a:ext cx="8260672" cy="1039427"/>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6B7C72"/>
              </a:buClr>
              <a:buSzPts val="3500"/>
              <a:buFont typeface="Book Antiqua"/>
              <a:buNone/>
            </a:pPr>
            <a:r>
              <a:rPr lang="en-US"/>
              <a:t>SWIMMER</a:t>
            </a:r>
            <a:endParaRPr/>
          </a:p>
        </p:txBody>
      </p:sp>
      <p:sp>
        <p:nvSpPr>
          <p:cNvPr id="183" name="Google Shape;183;p13"/>
          <p:cNvSpPr txBox="1"/>
          <p:nvPr>
            <p:ph idx="1" type="body"/>
          </p:nvPr>
        </p:nvSpPr>
        <p:spPr>
          <a:xfrm>
            <a:off x="457200" y="1752600"/>
            <a:ext cx="8229600" cy="4373563"/>
          </a:xfrm>
          <a:prstGeom prst="rect">
            <a:avLst/>
          </a:prstGeom>
          <a:noFill/>
          <a:ln>
            <a:noFill/>
          </a:ln>
        </p:spPr>
        <p:txBody>
          <a:bodyPr anchorCtr="0" anchor="t" bIns="45700" lIns="91425" spcFirstLastPara="1" rIns="91425" wrap="square" tIns="45700">
            <a:normAutofit fontScale="85000" lnSpcReduction="20000"/>
          </a:bodyPr>
          <a:lstStyle/>
          <a:p>
            <a:pPr indent="-228600" lvl="0" marL="342900" rtl="0" algn="l">
              <a:spcBef>
                <a:spcPts val="0"/>
              </a:spcBef>
              <a:spcAft>
                <a:spcPts val="0"/>
              </a:spcAft>
              <a:buSzPct val="100000"/>
              <a:buChar char="•"/>
            </a:pPr>
            <a:r>
              <a:rPr lang="en-US"/>
              <a:t>Lie on your stomach with the legs straight and together.</a:t>
            </a:r>
            <a:endParaRPr/>
          </a:p>
          <a:p>
            <a:pPr indent="-228600" lvl="0" marL="342900" rtl="0" algn="l">
              <a:spcBef>
                <a:spcPts val="408"/>
              </a:spcBef>
              <a:spcAft>
                <a:spcPts val="0"/>
              </a:spcAft>
              <a:buSzPct val="100000"/>
              <a:buChar char="•"/>
            </a:pPr>
            <a:r>
              <a:rPr lang="en-US"/>
              <a:t>Stretch your arms straight overhead, keeping your shoulder blades settled in your back and your shoulders away from your ears,</a:t>
            </a:r>
            <a:endParaRPr/>
          </a:p>
          <a:p>
            <a:pPr indent="-228600" lvl="0" marL="342900" rtl="0" algn="l">
              <a:spcBef>
                <a:spcPts val="408"/>
              </a:spcBef>
              <a:spcAft>
                <a:spcPts val="0"/>
              </a:spcAft>
              <a:buSzPct val="100000"/>
              <a:buChar char="•"/>
            </a:pPr>
            <a:r>
              <a:rPr lang="en-US"/>
              <a:t>Pull your abs in so that you lift your belly button away from the floor.</a:t>
            </a:r>
            <a:endParaRPr/>
          </a:p>
          <a:p>
            <a:pPr indent="-228600" lvl="0" marL="342900" rtl="0" algn="l">
              <a:spcBef>
                <a:spcPts val="408"/>
              </a:spcBef>
              <a:spcAft>
                <a:spcPts val="0"/>
              </a:spcAft>
              <a:buSzPct val="100000"/>
              <a:buChar char="•"/>
            </a:pPr>
            <a:r>
              <a:rPr lang="en-US"/>
              <a:t>Extend your arms and legs so far in opposite directions that they naturally come up off the floor. At the same time, lengthen your spine so that your head moves up off the mat as an extension of the reach of your spine.</a:t>
            </a:r>
            <a:endParaRPr/>
          </a:p>
          <a:p>
            <a:pPr indent="-228600" lvl="0" marL="342900" rtl="0" algn="l">
              <a:spcBef>
                <a:spcPts val="408"/>
              </a:spcBef>
              <a:spcAft>
                <a:spcPts val="0"/>
              </a:spcAft>
              <a:buSzPct val="100000"/>
              <a:buChar char="•"/>
            </a:pPr>
            <a:r>
              <a:rPr lang="en-US"/>
              <a:t>Pump your right arm and left leg up and down in a small pulse, continuing to reach out from your center. Alternate right arm/left leg and left arm/right leg pulses.</a:t>
            </a:r>
            <a:endParaRPr/>
          </a:p>
          <a:p>
            <a:pPr indent="-228600" lvl="0" marL="342900" rtl="0" algn="l">
              <a:spcBef>
                <a:spcPts val="408"/>
              </a:spcBef>
              <a:spcAft>
                <a:spcPts val="0"/>
              </a:spcAft>
              <a:buSzPct val="100000"/>
              <a:buChar char="•"/>
            </a:pPr>
            <a:r>
              <a:rPr lang="en-US"/>
              <a:t>Breathe in for a count of 5 kicks and reaches, and out for a count of 5. This should feel like swimming in a pool</a:t>
            </a:r>
            <a:endParaRPr/>
          </a:p>
          <a:p>
            <a:pPr indent="0" lvl="0" marL="114300" rtl="0" algn="l">
              <a:spcBef>
                <a:spcPts val="408"/>
              </a:spcBef>
              <a:spcAft>
                <a:spcPts val="0"/>
              </a:spcAft>
              <a:buSzPct val="100000"/>
              <a:buNone/>
            </a:pPr>
            <a:r>
              <a:rPr lang="en-US" u="sng">
                <a:solidFill>
                  <a:schemeClr val="hlink"/>
                </a:solidFill>
                <a:hlinkClick r:id="rId3"/>
              </a:rPr>
              <a:t>https://youtu.be/C2l18H6PX1g</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7" name="Shape 187"/>
        <p:cNvGrpSpPr/>
        <p:nvPr/>
      </p:nvGrpSpPr>
      <p:grpSpPr>
        <a:xfrm>
          <a:off x="0" y="0"/>
          <a:ext cx="0" cy="0"/>
          <a:chOff x="0" y="0"/>
          <a:chExt cx="0" cy="0"/>
        </a:xfrm>
      </p:grpSpPr>
      <p:sp>
        <p:nvSpPr>
          <p:cNvPr id="188" name="Google Shape;188;p14"/>
          <p:cNvSpPr txBox="1"/>
          <p:nvPr>
            <p:ph type="title"/>
          </p:nvPr>
        </p:nvSpPr>
        <p:spPr>
          <a:xfrm>
            <a:off x="426128" y="408372"/>
            <a:ext cx="8260672" cy="1039427"/>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6B7C72"/>
              </a:buClr>
              <a:buSzPts val="3500"/>
              <a:buFont typeface="Book Antiqua"/>
              <a:buNone/>
            </a:pPr>
            <a:r>
              <a:rPr lang="en-US"/>
              <a:t>FOUR POINT KNEELING EXERCISES</a:t>
            </a:r>
            <a:endParaRPr/>
          </a:p>
        </p:txBody>
      </p:sp>
      <p:sp>
        <p:nvSpPr>
          <p:cNvPr id="189" name="Google Shape;189;p14"/>
          <p:cNvSpPr txBox="1"/>
          <p:nvPr>
            <p:ph idx="1" type="body"/>
          </p:nvPr>
        </p:nvSpPr>
        <p:spPr>
          <a:xfrm>
            <a:off x="457200" y="1752600"/>
            <a:ext cx="8229600" cy="4373563"/>
          </a:xfrm>
          <a:prstGeom prst="rect">
            <a:avLst/>
          </a:prstGeom>
          <a:noFill/>
          <a:ln>
            <a:noFill/>
          </a:ln>
        </p:spPr>
        <p:txBody>
          <a:bodyPr anchorCtr="0" anchor="t" bIns="45700" lIns="91425" spcFirstLastPara="1" rIns="91425" wrap="square" tIns="45700">
            <a:normAutofit/>
          </a:bodyPr>
          <a:lstStyle/>
          <a:p>
            <a:pPr indent="0" lvl="0" marL="114300" rtl="0" algn="l">
              <a:spcBef>
                <a:spcPts val="0"/>
              </a:spcBef>
              <a:spcAft>
                <a:spcPts val="0"/>
              </a:spcAft>
              <a:buSzPts val="2400"/>
              <a:buNone/>
            </a:pPr>
            <a:r>
              <a:rPr lang="en-US" u="sng">
                <a:solidFill>
                  <a:schemeClr val="hlink"/>
                </a:solidFill>
                <a:hlinkClick r:id="rId3"/>
              </a:rPr>
              <a:t>http://farm3.clik.com/blizard/section821227_334412.html</a:t>
            </a:r>
            <a:endParaRPr/>
          </a:p>
          <a:p>
            <a:pPr indent="0" lvl="0" marL="114300" rtl="0" algn="l">
              <a:spcBef>
                <a:spcPts val="480"/>
              </a:spcBef>
              <a:spcAft>
                <a:spcPts val="0"/>
              </a:spcAft>
              <a:buSzPts val="2400"/>
              <a:buNone/>
            </a:pPr>
            <a:r>
              <a:rPr lang="en-US" u="sng">
                <a:solidFill>
                  <a:schemeClr val="hlink"/>
                </a:solidFill>
                <a:hlinkClick r:id="rId4"/>
              </a:rPr>
              <a:t>https://youtu.be/csLWndyvW-0</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3" name="Shape 193"/>
        <p:cNvGrpSpPr/>
        <p:nvPr/>
      </p:nvGrpSpPr>
      <p:grpSpPr>
        <a:xfrm>
          <a:off x="0" y="0"/>
          <a:ext cx="0" cy="0"/>
          <a:chOff x="0" y="0"/>
          <a:chExt cx="0" cy="0"/>
        </a:xfrm>
      </p:grpSpPr>
      <p:sp>
        <p:nvSpPr>
          <p:cNvPr id="194" name="Google Shape;194;p15"/>
          <p:cNvSpPr txBox="1"/>
          <p:nvPr>
            <p:ph type="title"/>
          </p:nvPr>
        </p:nvSpPr>
        <p:spPr>
          <a:xfrm>
            <a:off x="426128" y="408372"/>
            <a:ext cx="8260672" cy="1039427"/>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6B7C72"/>
              </a:buClr>
              <a:buSzPts val="3500"/>
              <a:buFont typeface="Book Antiqua"/>
              <a:buNone/>
            </a:pPr>
            <a:r>
              <a:rPr lang="en-US"/>
              <a:t>PLANKS</a:t>
            </a:r>
            <a:endParaRPr/>
          </a:p>
        </p:txBody>
      </p:sp>
      <p:sp>
        <p:nvSpPr>
          <p:cNvPr id="195" name="Google Shape;195;p15"/>
          <p:cNvSpPr txBox="1"/>
          <p:nvPr>
            <p:ph idx="1" type="body"/>
          </p:nvPr>
        </p:nvSpPr>
        <p:spPr>
          <a:xfrm>
            <a:off x="457200" y="1752600"/>
            <a:ext cx="8229600" cy="4373563"/>
          </a:xfrm>
          <a:prstGeom prst="rect">
            <a:avLst/>
          </a:prstGeom>
          <a:noFill/>
          <a:ln>
            <a:noFill/>
          </a:ln>
        </p:spPr>
        <p:txBody>
          <a:bodyPr anchorCtr="0" anchor="t" bIns="45700" lIns="91425" spcFirstLastPara="1" rIns="91425" wrap="square" tIns="45700">
            <a:normAutofit/>
          </a:bodyPr>
          <a:lstStyle/>
          <a:p>
            <a:pPr indent="0" lvl="0" marL="114300" rtl="0" algn="l">
              <a:spcBef>
                <a:spcPts val="0"/>
              </a:spcBef>
              <a:spcAft>
                <a:spcPts val="0"/>
              </a:spcAft>
              <a:buSzPts val="2400"/>
              <a:buNone/>
            </a:pPr>
            <a:r>
              <a:t/>
            </a:r>
            <a:endParaRPr u="sng">
              <a:solidFill>
                <a:schemeClr val="hlink"/>
              </a:solidFill>
              <a:hlinkClick r:id="rId3"/>
            </a:endParaRPr>
          </a:p>
          <a:p>
            <a:pPr indent="0" lvl="0" marL="114300" rtl="0" algn="l">
              <a:spcBef>
                <a:spcPts val="480"/>
              </a:spcBef>
              <a:spcAft>
                <a:spcPts val="0"/>
              </a:spcAft>
              <a:buSzPts val="2400"/>
              <a:buNone/>
            </a:pPr>
            <a:r>
              <a:rPr lang="en-US" u="sng">
                <a:solidFill>
                  <a:schemeClr val="hlink"/>
                </a:solidFill>
                <a:hlinkClick r:id="rId4"/>
              </a:rPr>
              <a:t>https://youtu.be/DHvSGdCIZyQ</a:t>
            </a:r>
            <a:endParaRPr/>
          </a:p>
          <a:p>
            <a:pPr indent="0" lvl="0" marL="114300" rtl="0" algn="l">
              <a:spcBef>
                <a:spcPts val="480"/>
              </a:spcBef>
              <a:spcAft>
                <a:spcPts val="0"/>
              </a:spcAft>
              <a:buSzPts val="2400"/>
              <a:buNone/>
            </a:pPr>
            <a:r>
              <a:rPr lang="en-US" u="sng">
                <a:solidFill>
                  <a:schemeClr val="hlink"/>
                </a:solidFill>
                <a:hlinkClick r:id="rId5"/>
              </a:rPr>
              <a:t>https://www.pelvicexercises.com.au/plank-exercise/</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9" name="Shape 199"/>
        <p:cNvGrpSpPr/>
        <p:nvPr/>
      </p:nvGrpSpPr>
      <p:grpSpPr>
        <a:xfrm>
          <a:off x="0" y="0"/>
          <a:ext cx="0" cy="0"/>
          <a:chOff x="0" y="0"/>
          <a:chExt cx="0" cy="0"/>
        </a:xfrm>
      </p:grpSpPr>
      <p:sp>
        <p:nvSpPr>
          <p:cNvPr id="200" name="Google Shape;200;p16"/>
          <p:cNvSpPr txBox="1"/>
          <p:nvPr>
            <p:ph type="title"/>
          </p:nvPr>
        </p:nvSpPr>
        <p:spPr>
          <a:xfrm>
            <a:off x="426128" y="408372"/>
            <a:ext cx="8260672" cy="1039427"/>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6B7C72"/>
              </a:buClr>
              <a:buSzPts val="3500"/>
              <a:buFont typeface="Book Antiqua"/>
              <a:buNone/>
            </a:pPr>
            <a:r>
              <a:rPr lang="en-US"/>
              <a:t>HIP RAISES</a:t>
            </a:r>
            <a:endParaRPr/>
          </a:p>
        </p:txBody>
      </p:sp>
      <p:sp>
        <p:nvSpPr>
          <p:cNvPr id="201" name="Google Shape;201;p16"/>
          <p:cNvSpPr txBox="1"/>
          <p:nvPr>
            <p:ph idx="1" type="body"/>
          </p:nvPr>
        </p:nvSpPr>
        <p:spPr>
          <a:xfrm>
            <a:off x="457200" y="1752600"/>
            <a:ext cx="8229600" cy="4844752"/>
          </a:xfrm>
          <a:prstGeom prst="rect">
            <a:avLst/>
          </a:prstGeom>
          <a:noFill/>
          <a:ln>
            <a:noFill/>
          </a:ln>
        </p:spPr>
        <p:txBody>
          <a:bodyPr anchorCtr="0" anchor="t" bIns="45700" lIns="91425" spcFirstLastPara="1" rIns="91425" wrap="square" tIns="45700">
            <a:normAutofit fontScale="85000" lnSpcReduction="20000"/>
          </a:bodyPr>
          <a:lstStyle/>
          <a:p>
            <a:pPr indent="-228600" lvl="0" marL="342900" rtl="0" algn="l">
              <a:spcBef>
                <a:spcPts val="0"/>
              </a:spcBef>
              <a:spcAft>
                <a:spcPts val="0"/>
              </a:spcAft>
              <a:buSzPct val="100000"/>
              <a:buChar char="•"/>
            </a:pPr>
            <a:r>
              <a:rPr lang="en-US"/>
              <a:t>Lie on your back on the floor with your knees bent and your feet flat on the floor.</a:t>
            </a:r>
            <a:endParaRPr/>
          </a:p>
          <a:p>
            <a:pPr indent="-228600" lvl="0" marL="342900" rtl="0" algn="l">
              <a:spcBef>
                <a:spcPts val="408"/>
              </a:spcBef>
              <a:spcAft>
                <a:spcPts val="0"/>
              </a:spcAft>
              <a:buSzPct val="100000"/>
              <a:buChar char="•"/>
            </a:pPr>
            <a:r>
              <a:rPr lang="en-US"/>
              <a:t>Place your arms out to your sides at a 45-degree angle.</a:t>
            </a:r>
            <a:endParaRPr/>
          </a:p>
          <a:p>
            <a:pPr indent="-228600" lvl="0" marL="342900" rtl="0" algn="l">
              <a:spcBef>
                <a:spcPts val="408"/>
              </a:spcBef>
              <a:spcAft>
                <a:spcPts val="0"/>
              </a:spcAft>
              <a:buSzPct val="100000"/>
              <a:buChar char="•"/>
            </a:pPr>
            <a:r>
              <a:rPr lang="en-US"/>
              <a:t>Brace your core--imagine you're about to be punched in the guts--squeeze your glutes tightly. Then raise your hips so your body forms a straight line from you shoulders to your knees. Pause for fives seconds--as you keep your core braced and continue to squeeze your glutes--then lower body back to the starting position.</a:t>
            </a:r>
            <a:endParaRPr/>
          </a:p>
          <a:p>
            <a:pPr indent="-99059" lvl="0" marL="342900" rtl="0" algn="l">
              <a:spcBef>
                <a:spcPts val="408"/>
              </a:spcBef>
              <a:spcAft>
                <a:spcPts val="0"/>
              </a:spcAft>
              <a:buSzPct val="100000"/>
              <a:buNone/>
            </a:pPr>
            <a:r>
              <a:t/>
            </a:r>
            <a:endParaRPr/>
          </a:p>
          <a:p>
            <a:pPr indent="0" lvl="0" marL="114300" rtl="0" algn="l">
              <a:spcBef>
                <a:spcPts val="408"/>
              </a:spcBef>
              <a:spcAft>
                <a:spcPts val="0"/>
              </a:spcAft>
              <a:buSzPct val="100000"/>
              <a:buNone/>
            </a:pPr>
            <a:r>
              <a:rPr lang="en-US"/>
              <a:t>Key pointer: Your torso and hips should move as one unit. So the arch in your lower back should remain the same from start to finish. This way, you're primarily doing the work with your glutes, not your lower back and hamstrings.</a:t>
            </a:r>
            <a:endParaRPr/>
          </a:p>
          <a:p>
            <a:pPr indent="0" lvl="0" marL="114300" rtl="0" algn="l">
              <a:spcBef>
                <a:spcPts val="408"/>
              </a:spcBef>
              <a:spcAft>
                <a:spcPts val="0"/>
              </a:spcAft>
              <a:buSzPct val="100000"/>
              <a:buNone/>
            </a:pPr>
            <a:r>
              <a:rPr lang="en-US" u="sng">
                <a:solidFill>
                  <a:schemeClr val="hlink"/>
                </a:solidFill>
                <a:hlinkClick r:id="rId3"/>
              </a:rPr>
              <a:t>https://youtu.be/UPcXgTL09lU</a:t>
            </a:r>
            <a:endParaRPr/>
          </a:p>
          <a:p>
            <a:pPr indent="-99059" lvl="0" marL="342900" rtl="0" algn="l">
              <a:spcBef>
                <a:spcPts val="408"/>
              </a:spcBef>
              <a:spcAft>
                <a:spcPts val="0"/>
              </a:spcAft>
              <a:buSzPct val="100000"/>
              <a:buNone/>
            </a:pPr>
            <a:r>
              <a:t/>
            </a:r>
            <a:endParaRPr/>
          </a:p>
          <a:p>
            <a:pPr indent="0" lvl="0" marL="114300" rtl="0" algn="l">
              <a:spcBef>
                <a:spcPts val="408"/>
              </a:spcBef>
              <a:spcAft>
                <a:spcPts val="0"/>
              </a:spcAft>
              <a:buSzPct val="100000"/>
              <a:buNone/>
            </a:pPr>
            <a:r>
              <a:rPr lang="en-US"/>
              <a:t> </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5" name="Shape 205"/>
        <p:cNvGrpSpPr/>
        <p:nvPr/>
      </p:nvGrpSpPr>
      <p:grpSpPr>
        <a:xfrm>
          <a:off x="0" y="0"/>
          <a:ext cx="0" cy="0"/>
          <a:chOff x="0" y="0"/>
          <a:chExt cx="0" cy="0"/>
        </a:xfrm>
      </p:grpSpPr>
      <p:sp>
        <p:nvSpPr>
          <p:cNvPr id="206" name="Google Shape;206;p17"/>
          <p:cNvSpPr txBox="1"/>
          <p:nvPr>
            <p:ph type="title"/>
          </p:nvPr>
        </p:nvSpPr>
        <p:spPr>
          <a:xfrm>
            <a:off x="426128" y="408372"/>
            <a:ext cx="8260672" cy="1039427"/>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6B7C72"/>
              </a:buClr>
              <a:buSzPts val="3500"/>
              <a:buFont typeface="Book Antiqua"/>
              <a:buNone/>
            </a:pPr>
            <a:r>
              <a:rPr lang="en-US"/>
              <a:t>REFERENCES</a:t>
            </a:r>
            <a:endParaRPr/>
          </a:p>
        </p:txBody>
      </p:sp>
      <p:sp>
        <p:nvSpPr>
          <p:cNvPr id="207" name="Google Shape;207;p17"/>
          <p:cNvSpPr txBox="1"/>
          <p:nvPr>
            <p:ph idx="1" type="body"/>
          </p:nvPr>
        </p:nvSpPr>
        <p:spPr>
          <a:xfrm>
            <a:off x="457200" y="1752600"/>
            <a:ext cx="8229600" cy="4373563"/>
          </a:xfrm>
          <a:prstGeom prst="rect">
            <a:avLst/>
          </a:prstGeom>
          <a:noFill/>
          <a:ln>
            <a:noFill/>
          </a:ln>
        </p:spPr>
        <p:txBody>
          <a:bodyPr anchorCtr="0" anchor="t" bIns="45700" lIns="91425" spcFirstLastPara="1" rIns="91425" wrap="square" tIns="45700">
            <a:normAutofit/>
          </a:bodyPr>
          <a:lstStyle/>
          <a:p>
            <a:pPr indent="-228600" lvl="0" marL="342900" rtl="0" algn="l">
              <a:spcBef>
                <a:spcPts val="0"/>
              </a:spcBef>
              <a:spcAft>
                <a:spcPts val="0"/>
              </a:spcAft>
              <a:buSzPts val="2400"/>
              <a:buChar char="•"/>
            </a:pPr>
            <a:r>
              <a:rPr lang="en-US"/>
              <a:t>The Pilates Studio</a:t>
            </a:r>
            <a:endParaRPr/>
          </a:p>
          <a:p>
            <a:pPr indent="-228600" lvl="0" marL="342900" rtl="0" algn="l">
              <a:spcBef>
                <a:spcPts val="480"/>
              </a:spcBef>
              <a:spcAft>
                <a:spcPts val="0"/>
              </a:spcAft>
              <a:buSzPts val="2400"/>
              <a:buChar char="•"/>
            </a:pPr>
            <a:r>
              <a:rPr lang="en-US"/>
              <a:t>Myhealth.alberta.ca</a:t>
            </a:r>
            <a:endParaRPr/>
          </a:p>
          <a:p>
            <a:pPr indent="-228600" lvl="0" marL="342900" rtl="0" algn="l">
              <a:spcBef>
                <a:spcPts val="480"/>
              </a:spcBef>
              <a:spcAft>
                <a:spcPts val="0"/>
              </a:spcAft>
              <a:buSzPts val="2400"/>
              <a:buChar char="•"/>
            </a:pPr>
            <a:r>
              <a:rPr lang="en-US"/>
              <a:t>Wikihow.fitness </a:t>
            </a:r>
            <a:endParaRPr/>
          </a:p>
          <a:p>
            <a:pPr indent="-228600" lvl="0" marL="342900" rtl="0" algn="l">
              <a:spcBef>
                <a:spcPts val="480"/>
              </a:spcBef>
              <a:spcAft>
                <a:spcPts val="0"/>
              </a:spcAft>
              <a:buSzPts val="2400"/>
              <a:buChar char="•"/>
            </a:pPr>
            <a:r>
              <a:rPr lang="en-US"/>
              <a:t>Atthebarrelondon.ca</a:t>
            </a:r>
            <a:endParaRPr/>
          </a:p>
          <a:p>
            <a:pPr indent="-228600" lvl="0" marL="342900" rtl="0" algn="l">
              <a:spcBef>
                <a:spcPts val="480"/>
              </a:spcBef>
              <a:spcAft>
                <a:spcPts val="0"/>
              </a:spcAft>
              <a:buSzPts val="2400"/>
              <a:buChar char="•"/>
            </a:pPr>
            <a:r>
              <a:rPr lang="en-US"/>
              <a:t>Openfit.com</a:t>
            </a:r>
            <a:endParaRPr/>
          </a:p>
          <a:p>
            <a:pPr indent="-228600" lvl="0" marL="342900" rtl="0" algn="l">
              <a:spcBef>
                <a:spcPts val="480"/>
              </a:spcBef>
              <a:spcAft>
                <a:spcPts val="0"/>
              </a:spcAft>
              <a:buSzPts val="2400"/>
              <a:buChar char="•"/>
            </a:pPr>
            <a:r>
              <a:rPr lang="en-US"/>
              <a:t>Msn.com</a:t>
            </a:r>
            <a:endParaRPr/>
          </a:p>
          <a:p>
            <a:pPr indent="-228600" lvl="0" marL="342900" rtl="0" algn="l">
              <a:spcBef>
                <a:spcPts val="480"/>
              </a:spcBef>
              <a:spcAft>
                <a:spcPts val="0"/>
              </a:spcAft>
              <a:buSzPts val="2400"/>
              <a:buChar char="•"/>
            </a:pPr>
            <a:r>
              <a:rPr lang="en-US"/>
              <a:t>Exercise.com</a:t>
            </a:r>
            <a:endParaRPr/>
          </a:p>
          <a:p>
            <a:pPr indent="-228600" lvl="0" marL="342900" rtl="0" algn="l">
              <a:spcBef>
                <a:spcPts val="480"/>
              </a:spcBef>
              <a:spcAft>
                <a:spcPts val="0"/>
              </a:spcAft>
              <a:buSzPts val="2400"/>
              <a:buChar char="•"/>
            </a:pPr>
            <a:r>
              <a:rPr lang="en-US"/>
              <a:t>Verywellfit.com</a:t>
            </a:r>
            <a:endParaRPr/>
          </a:p>
          <a:p>
            <a:pPr indent="-228600" lvl="0" marL="342900" rtl="0" algn="l">
              <a:spcBef>
                <a:spcPts val="480"/>
              </a:spcBef>
              <a:spcAft>
                <a:spcPts val="0"/>
              </a:spcAft>
              <a:buSzPts val="2400"/>
              <a:buChar char="•"/>
            </a:pPr>
            <a:r>
              <a:rPr lang="en-US"/>
              <a:t>Menshealth.com</a:t>
            </a:r>
            <a:endParaRPr/>
          </a:p>
          <a:p>
            <a:pPr indent="-76200" lvl="0" marL="342900" rtl="0" algn="l">
              <a:spcBef>
                <a:spcPts val="480"/>
              </a:spcBef>
              <a:spcAft>
                <a:spcPts val="0"/>
              </a:spcAft>
              <a:buSzPts val="2400"/>
              <a:buNone/>
            </a:pPr>
            <a:r>
              <a:t/>
            </a:r>
            <a:endParaRPr/>
          </a:p>
        </p:txBody>
      </p:sp>
    </p:spTree>
  </p:cSld>
  <p:clrMapOvr>
    <a:masterClrMapping/>
  </p:clrMapOvr>
</p:sld>
</file>

<file path=ppt/theme/theme1.xml><?xml version="1.0" encoding="utf-8"?>
<a:theme xmlns:a="http://schemas.openxmlformats.org/drawingml/2006/main" xmlns:r="http://schemas.openxmlformats.org/officeDocument/2006/relationships" name="Apothecary">
  <a:themeElements>
    <a:clrScheme name="Apothecary">
      <a:dk1>
        <a:srgbClr val="000000"/>
      </a:dk1>
      <a:lt1>
        <a:srgbClr val="FFFFFF"/>
      </a:lt1>
      <a:dk2>
        <a:srgbClr val="564B3C"/>
      </a:dk2>
      <a:lt2>
        <a:srgbClr val="ECEDD1"/>
      </a:lt2>
      <a:accent1>
        <a:srgbClr val="93A299"/>
      </a:accent1>
      <a:accent2>
        <a:srgbClr val="CF543F"/>
      </a:accent2>
      <a:accent3>
        <a:srgbClr val="B5AE53"/>
      </a:accent3>
      <a:accent4>
        <a:srgbClr val="848058"/>
      </a:accent4>
      <a:accent5>
        <a:srgbClr val="E8B54D"/>
      </a:accent5>
      <a:accent6>
        <a:srgbClr val="786C71"/>
      </a:accent6>
      <a:hlink>
        <a:srgbClr val="CCCC00"/>
      </a:hlink>
      <a:folHlink>
        <a:srgbClr val="B2B2B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2019-07-09T15:52:54Z</dcterms:created>
  <dc:creator>student19</dc:creator>
</cp:coreProperties>
</file>