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Lst>
  <p:sldSz cy="6858000" cx="12192000"/>
  <p:notesSz cx="6858000" cy="9144000"/>
  <p:embeddedFontLst>
    <p:embeddedFont>
      <p:font typeface="Play"/>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4" roundtripDataSignature="AMtx7mh4X3k1U8tK9B55dgj3vdYYyFuE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lay-bold.fntdata"/><Relationship Id="rId12" Type="http://schemas.openxmlformats.org/officeDocument/2006/relationships/font" Target="fonts/Play-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4"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0"/>
          <p:cNvSpPr/>
          <p:nvPr/>
        </p:nvSpPr>
        <p:spPr>
          <a:xfrm>
            <a:off x="5224243" y="1096772"/>
            <a:ext cx="6503180" cy="576122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 name="Google Shape;13;p10"/>
          <p:cNvSpPr/>
          <p:nvPr/>
        </p:nvSpPr>
        <p:spPr>
          <a:xfrm>
            <a:off x="5016811" y="5624450"/>
            <a:ext cx="524933" cy="524933"/>
          </a:xfrm>
          <a:prstGeom prst="plus">
            <a:avLst>
              <a:gd fmla="val 39516"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 name="Google Shape;14;p10"/>
          <p:cNvSpPr/>
          <p:nvPr/>
        </p:nvSpPr>
        <p:spPr>
          <a:xfrm>
            <a:off x="9881559" y="976630"/>
            <a:ext cx="1336774" cy="1201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 name="Google Shape;15;p10"/>
          <p:cNvSpPr txBox="1"/>
          <p:nvPr>
            <p:ph type="ctrTitle"/>
          </p:nvPr>
        </p:nvSpPr>
        <p:spPr>
          <a:xfrm>
            <a:off x="797106" y="1625608"/>
            <a:ext cx="8035342" cy="272216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8000"/>
              <a:buFont typeface="Play"/>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10"/>
          <p:cNvSpPr txBox="1"/>
          <p:nvPr>
            <p:ph idx="1" type="subTitle"/>
          </p:nvPr>
        </p:nvSpPr>
        <p:spPr>
          <a:xfrm>
            <a:off x="797106" y="4466845"/>
            <a:ext cx="8035342" cy="88290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lt1"/>
              </a:buClr>
              <a:buSzPts val="2400"/>
              <a:buNone/>
              <a:defRPr sz="2400"/>
            </a:lvl1pPr>
            <a:lvl2pPr lvl="1" algn="ctr">
              <a:lnSpc>
                <a:spcPct val="100000"/>
              </a:lnSpc>
              <a:spcBef>
                <a:spcPts val="500"/>
              </a:spcBef>
              <a:spcAft>
                <a:spcPts val="0"/>
              </a:spcAft>
              <a:buClr>
                <a:schemeClr val="lt1"/>
              </a:buClr>
              <a:buSzPts val="2000"/>
              <a:buNone/>
              <a:defRPr sz="2000"/>
            </a:lvl2pPr>
            <a:lvl3pPr lvl="2" algn="ctr">
              <a:lnSpc>
                <a:spcPct val="100000"/>
              </a:lnSpc>
              <a:spcBef>
                <a:spcPts val="500"/>
              </a:spcBef>
              <a:spcAft>
                <a:spcPts val="0"/>
              </a:spcAft>
              <a:buClr>
                <a:schemeClr val="lt1"/>
              </a:buClr>
              <a:buSzPts val="1800"/>
              <a:buNone/>
              <a:defRPr sz="1800"/>
            </a:lvl3pPr>
            <a:lvl4pPr lvl="3" algn="ctr">
              <a:lnSpc>
                <a:spcPct val="100000"/>
              </a:lnSpc>
              <a:spcBef>
                <a:spcPts val="500"/>
              </a:spcBef>
              <a:spcAft>
                <a:spcPts val="0"/>
              </a:spcAft>
              <a:buClr>
                <a:schemeClr val="lt1"/>
              </a:buClr>
              <a:buSzPts val="1600"/>
              <a:buNone/>
              <a:defRPr sz="1600"/>
            </a:lvl4pPr>
            <a:lvl5pPr lvl="4" algn="ctr">
              <a:lnSpc>
                <a:spcPct val="10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7" name="Google Shape;17;p10"/>
          <p:cNvSpPr txBox="1"/>
          <p:nvPr>
            <p:ph idx="10" type="dt"/>
          </p:nvPr>
        </p:nvSpPr>
        <p:spPr>
          <a:xfrm>
            <a:off x="797105" y="5708747"/>
            <a:ext cx="38828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0"/>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0"/>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1"/>
          <p:cNvSpPr/>
          <p:nvPr/>
        </p:nvSpPr>
        <p:spPr>
          <a:xfrm>
            <a:off x="6163735" y="1096772"/>
            <a:ext cx="5571066"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 name="Google Shape;28;p11"/>
          <p:cNvSpPr/>
          <p:nvPr/>
        </p:nvSpPr>
        <p:spPr>
          <a:xfrm>
            <a:off x="11529484"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 name="Google Shape;29;p11"/>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 name="Google Shape;30;p11"/>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1"/>
          <p:cNvSpPr txBox="1"/>
          <p:nvPr>
            <p:ph idx="1" type="body"/>
          </p:nvPr>
        </p:nvSpPr>
        <p:spPr>
          <a:xfrm>
            <a:off x="565150" y="2691638"/>
            <a:ext cx="8267296" cy="318858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1"/>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sp>
        <p:nvSpPr>
          <p:cNvPr id="36" name="Google Shape;36;p9"/>
          <p:cNvSpPr/>
          <p:nvPr/>
        </p:nvSpPr>
        <p:spPr>
          <a:xfrm>
            <a:off x="5224243" y="1096772"/>
            <a:ext cx="6503180"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 name="Google Shape;37;p9"/>
          <p:cNvSpPr/>
          <p:nvPr/>
        </p:nvSpPr>
        <p:spPr>
          <a:xfrm>
            <a:off x="5016811" y="5624450"/>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8" name="Google Shape;38;p9"/>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 name="Google Shape;39;p9"/>
          <p:cNvSpPr txBox="1"/>
          <p:nvPr>
            <p:ph type="ctrTitle"/>
          </p:nvPr>
        </p:nvSpPr>
        <p:spPr>
          <a:xfrm>
            <a:off x="797106" y="1625608"/>
            <a:ext cx="8035342" cy="272216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8000"/>
              <a:buFont typeface="Play"/>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9"/>
          <p:cNvSpPr txBox="1"/>
          <p:nvPr>
            <p:ph idx="1" type="subTitle"/>
          </p:nvPr>
        </p:nvSpPr>
        <p:spPr>
          <a:xfrm>
            <a:off x="797106" y="4466845"/>
            <a:ext cx="8035342" cy="88290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dk1"/>
              </a:buClr>
              <a:buSzPts val="2400"/>
              <a:buNone/>
              <a:defRPr sz="2400"/>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1" name="Google Shape;41;p9"/>
          <p:cNvSpPr txBox="1"/>
          <p:nvPr>
            <p:ph idx="10" type="dt"/>
          </p:nvPr>
        </p:nvSpPr>
        <p:spPr>
          <a:xfrm>
            <a:off x="797105" y="5708747"/>
            <a:ext cx="38828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9"/>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9"/>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12"/>
          <p:cNvSpPr/>
          <p:nvPr/>
        </p:nvSpPr>
        <p:spPr>
          <a:xfrm>
            <a:off x="4291015" y="1096772"/>
            <a:ext cx="7436404"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 name="Google Shape;46;p12"/>
          <p:cNvSpPr/>
          <p:nvPr/>
        </p:nvSpPr>
        <p:spPr>
          <a:xfrm>
            <a:off x="4086371" y="5624450"/>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7" name="Google Shape;47;p12"/>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8" name="Google Shape;48;p12"/>
          <p:cNvSpPr txBox="1"/>
          <p:nvPr>
            <p:ph type="title"/>
          </p:nvPr>
        </p:nvSpPr>
        <p:spPr>
          <a:xfrm>
            <a:off x="565150" y="1881951"/>
            <a:ext cx="7335836" cy="198770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2"/>
          <p:cNvSpPr txBox="1"/>
          <p:nvPr>
            <p:ph idx="1" type="body"/>
          </p:nvPr>
        </p:nvSpPr>
        <p:spPr>
          <a:xfrm>
            <a:off x="565149" y="3869661"/>
            <a:ext cx="7335836" cy="94846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0" name="Google Shape;50;p12"/>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2"/>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2"/>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13"/>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3"/>
          <p:cNvSpPr txBox="1"/>
          <p:nvPr>
            <p:ph idx="1" type="body"/>
          </p:nvPr>
        </p:nvSpPr>
        <p:spPr>
          <a:xfrm>
            <a:off x="565111" y="2691637"/>
            <a:ext cx="4946643" cy="318973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3"/>
          <p:cNvSpPr txBox="1"/>
          <p:nvPr>
            <p:ph idx="2" type="body"/>
          </p:nvPr>
        </p:nvSpPr>
        <p:spPr>
          <a:xfrm>
            <a:off x="6076903" y="2691637"/>
            <a:ext cx="4946639" cy="318973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3"/>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3"/>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3"/>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13"/>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2"/>
              </a:solidFill>
              <a:latin typeface="Arial"/>
              <a:ea typeface="Arial"/>
              <a:cs typeface="Arial"/>
              <a:sym typeface="Arial"/>
            </a:endParaRPr>
          </a:p>
        </p:txBody>
      </p:sp>
      <p:sp>
        <p:nvSpPr>
          <p:cNvPr id="61" name="Google Shape;61;p13"/>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 name="Google Shape;62;p13"/>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4"/>
          <p:cNvSpPr txBox="1"/>
          <p:nvPr>
            <p:ph type="title"/>
          </p:nvPr>
        </p:nvSpPr>
        <p:spPr>
          <a:xfrm>
            <a:off x="565110" y="1204721"/>
            <a:ext cx="8266175" cy="144475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4"/>
          <p:cNvSpPr txBox="1"/>
          <p:nvPr>
            <p:ph idx="1" type="body"/>
          </p:nvPr>
        </p:nvSpPr>
        <p:spPr>
          <a:xfrm>
            <a:off x="565111" y="2691638"/>
            <a:ext cx="4946644"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4"/>
          <p:cNvSpPr txBox="1"/>
          <p:nvPr>
            <p:ph idx="2" type="body"/>
          </p:nvPr>
        </p:nvSpPr>
        <p:spPr>
          <a:xfrm>
            <a:off x="565111" y="3515550"/>
            <a:ext cx="4946644" cy="2366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4"/>
          <p:cNvSpPr txBox="1"/>
          <p:nvPr>
            <p:ph idx="3" type="body"/>
          </p:nvPr>
        </p:nvSpPr>
        <p:spPr>
          <a:xfrm>
            <a:off x="6076866" y="2691162"/>
            <a:ext cx="4946644"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4"/>
          <p:cNvSpPr txBox="1"/>
          <p:nvPr>
            <p:ph idx="4" type="body"/>
          </p:nvPr>
        </p:nvSpPr>
        <p:spPr>
          <a:xfrm>
            <a:off x="6076866" y="3515074"/>
            <a:ext cx="4946644" cy="2366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4"/>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4"/>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4"/>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2" name="Google Shape;72;p14"/>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2"/>
              </a:solidFill>
              <a:latin typeface="Arial"/>
              <a:ea typeface="Arial"/>
              <a:cs typeface="Arial"/>
              <a:sym typeface="Arial"/>
            </a:endParaRPr>
          </a:p>
        </p:txBody>
      </p:sp>
      <p:sp>
        <p:nvSpPr>
          <p:cNvPr id="73" name="Google Shape;73;p14"/>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4" name="Google Shape;74;p14"/>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5"/>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5"/>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5"/>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5"/>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0" name="Google Shape;80;p15"/>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1" name="Google Shape;81;p15"/>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2"/>
              </a:solidFill>
              <a:latin typeface="Arial"/>
              <a:ea typeface="Arial"/>
              <a:cs typeface="Arial"/>
              <a:sym typeface="Arial"/>
            </a:endParaRPr>
          </a:p>
        </p:txBody>
      </p:sp>
      <p:sp>
        <p:nvSpPr>
          <p:cNvPr id="82" name="Google Shape;82;p15"/>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 name="Shape 83"/>
        <p:cNvGrpSpPr/>
        <p:nvPr/>
      </p:nvGrpSpPr>
      <p:grpSpPr>
        <a:xfrm>
          <a:off x="0" y="0"/>
          <a:ext cx="0" cy="0"/>
          <a:chOff x="0" y="0"/>
          <a:chExt cx="0" cy="0"/>
        </a:xfrm>
      </p:grpSpPr>
      <p:sp>
        <p:nvSpPr>
          <p:cNvPr id="84" name="Google Shape;84;p16"/>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6"/>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6"/>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6"/>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8" name="Google Shape;88;p16"/>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 name="Google Shape;89;p16"/>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 name="Shape 90"/>
        <p:cNvGrpSpPr/>
        <p:nvPr/>
      </p:nvGrpSpPr>
      <p:grpSpPr>
        <a:xfrm>
          <a:off x="0" y="0"/>
          <a:ext cx="0" cy="0"/>
          <a:chOff x="0" y="0"/>
          <a:chExt cx="0" cy="0"/>
        </a:xfrm>
      </p:grpSpPr>
      <p:sp>
        <p:nvSpPr>
          <p:cNvPr id="91" name="Google Shape;91;p17"/>
          <p:cNvSpPr txBox="1"/>
          <p:nvPr>
            <p:ph type="title"/>
          </p:nvPr>
        </p:nvSpPr>
        <p:spPr>
          <a:xfrm>
            <a:off x="565149" y="1203800"/>
            <a:ext cx="4114800" cy="107721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7"/>
          <p:cNvSpPr txBox="1"/>
          <p:nvPr>
            <p:ph idx="1" type="body"/>
          </p:nvPr>
        </p:nvSpPr>
        <p:spPr>
          <a:xfrm>
            <a:off x="5611813" y="1508252"/>
            <a:ext cx="5606518" cy="4045881"/>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1000"/>
              </a:spcBef>
              <a:spcAft>
                <a:spcPts val="0"/>
              </a:spcAft>
              <a:buClr>
                <a:schemeClr val="dk1"/>
              </a:buClr>
              <a:buSzPts val="2800"/>
              <a:buChar char="–"/>
              <a:defRPr sz="2800"/>
            </a:lvl1pPr>
            <a:lvl2pPr indent="-381000" lvl="1" marL="914400" algn="l">
              <a:lnSpc>
                <a:spcPct val="100000"/>
              </a:lnSpc>
              <a:spcBef>
                <a:spcPts val="500"/>
              </a:spcBef>
              <a:spcAft>
                <a:spcPts val="0"/>
              </a:spcAft>
              <a:buClr>
                <a:schemeClr val="dk1"/>
              </a:buClr>
              <a:buSzPts val="2400"/>
              <a:buChar char="–"/>
              <a:defRPr sz="2400"/>
            </a:lvl2pPr>
            <a:lvl3pPr indent="-355600" lvl="2" marL="1371600" algn="l">
              <a:lnSpc>
                <a:spcPct val="100000"/>
              </a:lnSpc>
              <a:spcBef>
                <a:spcPts val="500"/>
              </a:spcBef>
              <a:spcAft>
                <a:spcPts val="0"/>
              </a:spcAft>
              <a:buClr>
                <a:schemeClr val="dk1"/>
              </a:buClr>
              <a:buSzPts val="2000"/>
              <a:buChar char="–"/>
              <a:defRPr sz="2000"/>
            </a:lvl3pPr>
            <a:lvl4pPr indent="-342900" lvl="3" marL="1828800" algn="l">
              <a:lnSpc>
                <a:spcPct val="100000"/>
              </a:lnSpc>
              <a:spcBef>
                <a:spcPts val="500"/>
              </a:spcBef>
              <a:spcAft>
                <a:spcPts val="0"/>
              </a:spcAft>
              <a:buClr>
                <a:schemeClr val="dk1"/>
              </a:buClr>
              <a:buSzPts val="1800"/>
              <a:buChar char="–"/>
              <a:defRPr sz="1800"/>
            </a:lvl4pPr>
            <a:lvl5pPr indent="-330200" lvl="4" marL="2286000" algn="l">
              <a:lnSpc>
                <a:spcPct val="10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 name="Google Shape;93;p17"/>
          <p:cNvSpPr txBox="1"/>
          <p:nvPr>
            <p:ph idx="2" type="body"/>
          </p:nvPr>
        </p:nvSpPr>
        <p:spPr>
          <a:xfrm>
            <a:off x="565149" y="2368295"/>
            <a:ext cx="4114800" cy="31858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17"/>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7"/>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7"/>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p17"/>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8" name="Google Shape;98;p17"/>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9" name="Google Shape;99;p17"/>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p18"/>
          <p:cNvSpPr txBox="1"/>
          <p:nvPr>
            <p:ph type="title"/>
          </p:nvPr>
        </p:nvSpPr>
        <p:spPr>
          <a:xfrm>
            <a:off x="565149" y="1203800"/>
            <a:ext cx="4114800" cy="107721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8"/>
          <p:cNvSpPr/>
          <p:nvPr>
            <p:ph idx="2" type="pic"/>
          </p:nvPr>
        </p:nvSpPr>
        <p:spPr>
          <a:xfrm>
            <a:off x="5631151" y="1096772"/>
            <a:ext cx="6096270" cy="5761228"/>
          </a:xfrm>
          <a:prstGeom prst="rect">
            <a:avLst/>
          </a:prstGeom>
          <a:solidFill>
            <a:schemeClr val="lt2"/>
          </a:solidFill>
          <a:ln>
            <a:noFill/>
          </a:ln>
        </p:spPr>
      </p:sp>
      <p:sp>
        <p:nvSpPr>
          <p:cNvPr id="103" name="Google Shape;103;p18"/>
          <p:cNvSpPr txBox="1"/>
          <p:nvPr>
            <p:ph idx="1" type="body"/>
          </p:nvPr>
        </p:nvSpPr>
        <p:spPr>
          <a:xfrm>
            <a:off x="565149" y="2370666"/>
            <a:ext cx="4114800" cy="318346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4" name="Google Shape;104;p18"/>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8"/>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8"/>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18"/>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8" name="Google Shape;108;p18"/>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9" name="Google Shape;109;p18"/>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0" name="Shape 110"/>
        <p:cNvGrpSpPr/>
        <p:nvPr/>
      </p:nvGrpSpPr>
      <p:grpSpPr>
        <a:xfrm>
          <a:off x="0" y="0"/>
          <a:ext cx="0" cy="0"/>
          <a:chOff x="0" y="0"/>
          <a:chExt cx="0" cy="0"/>
        </a:xfrm>
      </p:grpSpPr>
      <p:sp>
        <p:nvSpPr>
          <p:cNvPr id="111" name="Google Shape;111;p19"/>
          <p:cNvSpPr/>
          <p:nvPr/>
        </p:nvSpPr>
        <p:spPr>
          <a:xfrm>
            <a:off x="7087169" y="1096772"/>
            <a:ext cx="4652226"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2" name="Google Shape;112;p19"/>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19"/>
          <p:cNvSpPr txBox="1"/>
          <p:nvPr>
            <p:ph idx="1" type="body"/>
          </p:nvPr>
        </p:nvSpPr>
        <p:spPr>
          <a:xfrm rot="5400000">
            <a:off x="3104505" y="152283"/>
            <a:ext cx="3188586" cy="8267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19"/>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9"/>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9"/>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7" name="Google Shape;117;p19"/>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8" name="Google Shape;118;p19"/>
          <p:cNvSpPr/>
          <p:nvPr/>
        </p:nvSpPr>
        <p:spPr>
          <a:xfrm>
            <a:off x="11415183"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0"/>
          <p:cNvSpPr txBox="1"/>
          <p:nvPr>
            <p:ph type="title"/>
          </p:nvPr>
        </p:nvSpPr>
        <p:spPr>
          <a:xfrm rot="5400000">
            <a:off x="7944023" y="2616366"/>
            <a:ext cx="4676648" cy="185336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0"/>
          <p:cNvSpPr txBox="1"/>
          <p:nvPr>
            <p:ph idx="1" type="body"/>
          </p:nvPr>
        </p:nvSpPr>
        <p:spPr>
          <a:xfrm rot="5400000">
            <a:off x="2762224" y="-583835"/>
            <a:ext cx="4696934" cy="8274047"/>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20"/>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0"/>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0"/>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5" name="Google Shape;125;p20"/>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6" name="Google Shape;126;p20"/>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7" name="Google Shape;127;p20"/>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lt1"/>
              </a:buClr>
              <a:buSzPts val="4400"/>
              <a:buFont typeface="Play"/>
              <a:buNone/>
              <a:defRPr b="0" i="0" sz="4400" u="none" cap="none" strike="noStrik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8"/>
          <p:cNvSpPr txBox="1"/>
          <p:nvPr>
            <p:ph idx="1" type="body"/>
          </p:nvPr>
        </p:nvSpPr>
        <p:spPr>
          <a:xfrm>
            <a:off x="565150" y="2691638"/>
            <a:ext cx="8267296" cy="318858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00000"/>
              </a:lnSpc>
              <a:spcBef>
                <a:spcPts val="1000"/>
              </a:spcBef>
              <a:spcAft>
                <a:spcPts val="0"/>
              </a:spcAft>
              <a:buClr>
                <a:schemeClr val="lt1"/>
              </a:buClr>
              <a:buSzPts val="2400"/>
              <a:buFont typeface="NTR"/>
              <a:buChar char="–"/>
              <a:defRPr b="0" i="0" sz="2400" u="none" cap="none" strike="noStrike">
                <a:solidFill>
                  <a:schemeClr val="lt1"/>
                </a:solidFill>
                <a:latin typeface="Arial"/>
                <a:ea typeface="Arial"/>
                <a:cs typeface="Arial"/>
                <a:sym typeface="Arial"/>
              </a:defRPr>
            </a:lvl1pPr>
            <a:lvl2pPr indent="-355600" lvl="1" marL="914400" marR="0" rtl="0" algn="l">
              <a:lnSpc>
                <a:spcPct val="100000"/>
              </a:lnSpc>
              <a:spcBef>
                <a:spcPts val="500"/>
              </a:spcBef>
              <a:spcAft>
                <a:spcPts val="0"/>
              </a:spcAft>
              <a:buClr>
                <a:schemeClr val="lt1"/>
              </a:buClr>
              <a:buSzPts val="2000"/>
              <a:buFont typeface="NTR"/>
              <a:buChar char="–"/>
              <a:defRPr b="0" i="0" sz="2000" u="none" cap="none" strike="noStrike">
                <a:solidFill>
                  <a:schemeClr val="lt1"/>
                </a:solidFill>
                <a:latin typeface="Arial"/>
                <a:ea typeface="Arial"/>
                <a:cs typeface="Arial"/>
                <a:sym typeface="Arial"/>
              </a:defRPr>
            </a:lvl2pPr>
            <a:lvl3pPr indent="-342900" lvl="2" marL="1371600" marR="0" rtl="0" algn="l">
              <a:lnSpc>
                <a:spcPct val="100000"/>
              </a:lnSpc>
              <a:spcBef>
                <a:spcPts val="500"/>
              </a:spcBef>
              <a:spcAft>
                <a:spcPts val="0"/>
              </a:spcAft>
              <a:buClr>
                <a:schemeClr val="lt1"/>
              </a:buClr>
              <a:buSzPts val="1800"/>
              <a:buFont typeface="NTR"/>
              <a:buChar char="–"/>
              <a:defRPr b="0" i="0" sz="1800" u="none" cap="none" strike="noStrike">
                <a:solidFill>
                  <a:schemeClr val="lt1"/>
                </a:solidFill>
                <a:latin typeface="Arial"/>
                <a:ea typeface="Arial"/>
                <a:cs typeface="Arial"/>
                <a:sym typeface="Arial"/>
              </a:defRPr>
            </a:lvl3pPr>
            <a:lvl4pPr indent="-330200" lvl="3" marL="1828800" marR="0" rtl="0" algn="l">
              <a:lnSpc>
                <a:spcPct val="100000"/>
              </a:lnSpc>
              <a:spcBef>
                <a:spcPts val="500"/>
              </a:spcBef>
              <a:spcAft>
                <a:spcPts val="0"/>
              </a:spcAft>
              <a:buClr>
                <a:schemeClr val="lt1"/>
              </a:buClr>
              <a:buSzPts val="1600"/>
              <a:buFont typeface="NTR"/>
              <a:buChar char="–"/>
              <a:defRPr b="0" i="0" sz="1600" u="none" cap="none" strike="noStrike">
                <a:solidFill>
                  <a:schemeClr val="lt1"/>
                </a:solidFill>
                <a:latin typeface="Arial"/>
                <a:ea typeface="Arial"/>
                <a:cs typeface="Arial"/>
                <a:sym typeface="Arial"/>
              </a:defRPr>
            </a:lvl4pPr>
            <a:lvl5pPr indent="-330200" lvl="4" marL="2286000" marR="0" rtl="0" algn="l">
              <a:lnSpc>
                <a:spcPct val="100000"/>
              </a:lnSpc>
              <a:spcBef>
                <a:spcPts val="500"/>
              </a:spcBef>
              <a:spcAft>
                <a:spcPts val="0"/>
              </a:spcAft>
              <a:buClr>
                <a:schemeClr val="lt1"/>
              </a:buClr>
              <a:buSzPts val="1600"/>
              <a:buFont typeface="NTR"/>
              <a:buChar char="–"/>
              <a:defRPr b="0" i="0" sz="16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8"/>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 name="Google Shape;9;p8"/>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 name="Google Shape;10;p8"/>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lt1"/>
                </a:solidFill>
                <a:latin typeface="Arial"/>
                <a:ea typeface="Arial"/>
                <a:cs typeface="Arial"/>
                <a:sym typeface="Arial"/>
              </a:defRPr>
            </a:lvl1pPr>
            <a:lvl2pPr indent="0" lvl="1" marL="0" marR="0" rtl="0" algn="r">
              <a:spcBef>
                <a:spcPts val="0"/>
              </a:spcBef>
              <a:buNone/>
              <a:defRPr b="0" i="0" sz="1400" u="none" cap="none" strike="noStrike">
                <a:solidFill>
                  <a:schemeClr val="lt1"/>
                </a:solidFill>
                <a:latin typeface="Arial"/>
                <a:ea typeface="Arial"/>
                <a:cs typeface="Arial"/>
                <a:sym typeface="Arial"/>
              </a:defRPr>
            </a:lvl2pPr>
            <a:lvl3pPr indent="0" lvl="2" marL="0" marR="0" rtl="0" algn="r">
              <a:spcBef>
                <a:spcPts val="0"/>
              </a:spcBef>
              <a:buNone/>
              <a:defRPr b="0" i="0" sz="1400" u="none" cap="none" strike="noStrike">
                <a:solidFill>
                  <a:schemeClr val="lt1"/>
                </a:solidFill>
                <a:latin typeface="Arial"/>
                <a:ea typeface="Arial"/>
                <a:cs typeface="Arial"/>
                <a:sym typeface="Arial"/>
              </a:defRPr>
            </a:lvl3pPr>
            <a:lvl4pPr indent="0" lvl="3" marL="0" marR="0" rtl="0" algn="r">
              <a:spcBef>
                <a:spcPts val="0"/>
              </a:spcBef>
              <a:buNone/>
              <a:defRPr b="0" i="0" sz="1400" u="none" cap="none" strike="noStrike">
                <a:solidFill>
                  <a:schemeClr val="lt1"/>
                </a:solidFill>
                <a:latin typeface="Arial"/>
                <a:ea typeface="Arial"/>
                <a:cs typeface="Arial"/>
                <a:sym typeface="Arial"/>
              </a:defRPr>
            </a:lvl4pPr>
            <a:lvl5pPr indent="0" lvl="4" marL="0" marR="0" rtl="0" algn="r">
              <a:spcBef>
                <a:spcPts val="0"/>
              </a:spcBef>
              <a:buNone/>
              <a:defRPr b="0" i="0" sz="1400" u="none" cap="none" strike="noStrike">
                <a:solidFill>
                  <a:schemeClr val="lt1"/>
                </a:solidFill>
                <a:latin typeface="Arial"/>
                <a:ea typeface="Arial"/>
                <a:cs typeface="Arial"/>
                <a:sym typeface="Arial"/>
              </a:defRPr>
            </a:lvl5pPr>
            <a:lvl6pPr indent="0" lvl="5" marL="0" marR="0" rtl="0" algn="r">
              <a:spcBef>
                <a:spcPts val="0"/>
              </a:spcBef>
              <a:buNone/>
              <a:defRPr b="0" i="0" sz="1400" u="none" cap="none" strike="noStrike">
                <a:solidFill>
                  <a:schemeClr val="lt1"/>
                </a:solidFill>
                <a:latin typeface="Arial"/>
                <a:ea typeface="Arial"/>
                <a:cs typeface="Arial"/>
                <a:sym typeface="Arial"/>
              </a:defRPr>
            </a:lvl6pPr>
            <a:lvl7pPr indent="0" lvl="6" marL="0" marR="0" rtl="0" algn="r">
              <a:spcBef>
                <a:spcPts val="0"/>
              </a:spcBef>
              <a:buNone/>
              <a:defRPr b="0" i="0" sz="1400" u="none" cap="none" strike="noStrike">
                <a:solidFill>
                  <a:schemeClr val="lt1"/>
                </a:solidFill>
                <a:latin typeface="Arial"/>
                <a:ea typeface="Arial"/>
                <a:cs typeface="Arial"/>
                <a:sym typeface="Arial"/>
              </a:defRPr>
            </a:lvl7pPr>
            <a:lvl8pPr indent="0" lvl="7" marL="0" marR="0" rtl="0" algn="r">
              <a:spcBef>
                <a:spcPts val="0"/>
              </a:spcBef>
              <a:buNone/>
              <a:defRPr b="0" i="0" sz="1400" u="none" cap="none" strike="noStrike">
                <a:solidFill>
                  <a:schemeClr val="lt1"/>
                </a:solidFill>
                <a:latin typeface="Arial"/>
                <a:ea typeface="Arial"/>
                <a:cs typeface="Arial"/>
                <a:sym typeface="Arial"/>
              </a:defRPr>
            </a:lvl8pPr>
            <a:lvl9pPr indent="0" lvl="8" marL="0" marR="0" rtl="0" algn="r">
              <a:spcBef>
                <a:spcPts val="0"/>
              </a:spcBef>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 name="Shape 20"/>
        <p:cNvGrpSpPr/>
        <p:nvPr/>
      </p:nvGrpSpPr>
      <p:grpSpPr>
        <a:xfrm>
          <a:off x="0" y="0"/>
          <a:ext cx="0" cy="0"/>
          <a:chOff x="0" y="0"/>
          <a:chExt cx="0" cy="0"/>
        </a:xfrm>
      </p:grpSpPr>
      <p:sp>
        <p:nvSpPr>
          <p:cNvPr id="21" name="Google Shape;21;p7"/>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7"/>
          <p:cNvSpPr txBox="1"/>
          <p:nvPr>
            <p:ph idx="1" type="body"/>
          </p:nvPr>
        </p:nvSpPr>
        <p:spPr>
          <a:xfrm>
            <a:off x="565150" y="2691638"/>
            <a:ext cx="8267296" cy="318858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00000"/>
              </a:lnSpc>
              <a:spcBef>
                <a:spcPts val="1000"/>
              </a:spcBef>
              <a:spcAft>
                <a:spcPts val="0"/>
              </a:spcAft>
              <a:buClr>
                <a:schemeClr val="dk1"/>
              </a:buClr>
              <a:buSzPts val="2400"/>
              <a:buFont typeface="NTR"/>
              <a:buChar char="–"/>
              <a:defRPr b="0" i="0" sz="2400" u="none" cap="none" strike="noStrike">
                <a:solidFill>
                  <a:schemeClr val="dk1"/>
                </a:solidFill>
                <a:latin typeface="Arial"/>
                <a:ea typeface="Arial"/>
                <a:cs typeface="Arial"/>
                <a:sym typeface="Arial"/>
              </a:defRPr>
            </a:lvl1pPr>
            <a:lvl2pPr indent="-355600" lvl="1" marL="914400" marR="0" rtl="0" algn="l">
              <a:lnSpc>
                <a:spcPct val="100000"/>
              </a:lnSpc>
              <a:spcBef>
                <a:spcPts val="500"/>
              </a:spcBef>
              <a:spcAft>
                <a:spcPts val="0"/>
              </a:spcAft>
              <a:buClr>
                <a:schemeClr val="dk1"/>
              </a:buClr>
              <a:buSzPts val="2000"/>
              <a:buFont typeface="NTR"/>
              <a:buChar char="–"/>
              <a:defRPr b="0" i="0" sz="2000" u="none" cap="none" strike="noStrike">
                <a:solidFill>
                  <a:schemeClr val="dk1"/>
                </a:solidFill>
                <a:latin typeface="Arial"/>
                <a:ea typeface="Arial"/>
                <a:cs typeface="Arial"/>
                <a:sym typeface="Arial"/>
              </a:defRPr>
            </a:lvl2pPr>
            <a:lvl3pPr indent="-342900" lvl="2" marL="1371600" marR="0" rtl="0" algn="l">
              <a:lnSpc>
                <a:spcPct val="100000"/>
              </a:lnSpc>
              <a:spcBef>
                <a:spcPts val="500"/>
              </a:spcBef>
              <a:spcAft>
                <a:spcPts val="0"/>
              </a:spcAft>
              <a:buClr>
                <a:schemeClr val="dk1"/>
              </a:buClr>
              <a:buSzPts val="1800"/>
              <a:buFont typeface="NTR"/>
              <a:buChar char="–"/>
              <a:defRPr b="0" i="0" sz="1800" u="none" cap="none" strike="noStrike">
                <a:solidFill>
                  <a:schemeClr val="dk1"/>
                </a:solidFill>
                <a:latin typeface="Arial"/>
                <a:ea typeface="Arial"/>
                <a:cs typeface="Arial"/>
                <a:sym typeface="Arial"/>
              </a:defRPr>
            </a:lvl3pPr>
            <a:lvl4pPr indent="-330200" lvl="3" marL="1828800" marR="0" rtl="0" algn="l">
              <a:lnSpc>
                <a:spcPct val="100000"/>
              </a:lnSpc>
              <a:spcBef>
                <a:spcPts val="500"/>
              </a:spcBef>
              <a:spcAft>
                <a:spcPts val="0"/>
              </a:spcAft>
              <a:buClr>
                <a:schemeClr val="dk1"/>
              </a:buClr>
              <a:buSzPts val="1600"/>
              <a:buFont typeface="NTR"/>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500"/>
              </a:spcBef>
              <a:spcAft>
                <a:spcPts val="0"/>
              </a:spcAft>
              <a:buClr>
                <a:schemeClr val="dk1"/>
              </a:buClr>
              <a:buSzPts val="1600"/>
              <a:buFont typeface="NTR"/>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 name="Google Shape;23;p7"/>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7"/>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7"/>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1"/>
                </a:solidFill>
                <a:latin typeface="Arial"/>
                <a:ea typeface="Arial"/>
                <a:cs typeface="Arial"/>
                <a:sym typeface="Arial"/>
              </a:defRPr>
            </a:lvl1pPr>
            <a:lvl2pPr indent="0" lvl="1" marL="0" marR="0" rtl="0" algn="r">
              <a:spcBef>
                <a:spcPts val="0"/>
              </a:spcBef>
              <a:buNone/>
              <a:defRPr b="0" i="0" sz="1400" u="none" cap="none" strike="noStrike">
                <a:solidFill>
                  <a:schemeClr val="dk1"/>
                </a:solidFill>
                <a:latin typeface="Arial"/>
                <a:ea typeface="Arial"/>
                <a:cs typeface="Arial"/>
                <a:sym typeface="Arial"/>
              </a:defRPr>
            </a:lvl2pPr>
            <a:lvl3pPr indent="0" lvl="2" marL="0" marR="0" rtl="0" algn="r">
              <a:spcBef>
                <a:spcPts val="0"/>
              </a:spcBef>
              <a:buNone/>
              <a:defRPr b="0" i="0" sz="1400" u="none" cap="none" strike="noStrike">
                <a:solidFill>
                  <a:schemeClr val="dk1"/>
                </a:solidFill>
                <a:latin typeface="Arial"/>
                <a:ea typeface="Arial"/>
                <a:cs typeface="Arial"/>
                <a:sym typeface="Arial"/>
              </a:defRPr>
            </a:lvl3pPr>
            <a:lvl4pPr indent="0" lvl="3" marL="0" marR="0" rtl="0" algn="r">
              <a:spcBef>
                <a:spcPts val="0"/>
              </a:spcBef>
              <a:buNone/>
              <a:defRPr b="0" i="0" sz="1400" u="none" cap="none" strike="noStrike">
                <a:solidFill>
                  <a:schemeClr val="dk1"/>
                </a:solidFill>
                <a:latin typeface="Arial"/>
                <a:ea typeface="Arial"/>
                <a:cs typeface="Arial"/>
                <a:sym typeface="Arial"/>
              </a:defRPr>
            </a:lvl4pPr>
            <a:lvl5pPr indent="0" lvl="4" marL="0" marR="0" rtl="0" algn="r">
              <a:spcBef>
                <a:spcPts val="0"/>
              </a:spcBef>
              <a:buNone/>
              <a:defRPr b="0" i="0" sz="1400" u="none" cap="none" strike="noStrike">
                <a:solidFill>
                  <a:schemeClr val="dk1"/>
                </a:solidFill>
                <a:latin typeface="Arial"/>
                <a:ea typeface="Arial"/>
                <a:cs typeface="Arial"/>
                <a:sym typeface="Arial"/>
              </a:defRPr>
            </a:lvl5pPr>
            <a:lvl6pPr indent="0" lvl="5" marL="0" marR="0" rtl="0" algn="r">
              <a:spcBef>
                <a:spcPts val="0"/>
              </a:spcBef>
              <a:buNone/>
              <a:defRPr b="0" i="0" sz="1400" u="none" cap="none" strike="noStrike">
                <a:solidFill>
                  <a:schemeClr val="dk1"/>
                </a:solidFill>
                <a:latin typeface="Arial"/>
                <a:ea typeface="Arial"/>
                <a:cs typeface="Arial"/>
                <a:sym typeface="Arial"/>
              </a:defRPr>
            </a:lvl6pPr>
            <a:lvl7pPr indent="0" lvl="6" marL="0" marR="0" rtl="0" algn="r">
              <a:spcBef>
                <a:spcPts val="0"/>
              </a:spcBef>
              <a:buNone/>
              <a:defRPr b="0" i="0" sz="1400" u="none" cap="none" strike="noStrike">
                <a:solidFill>
                  <a:schemeClr val="dk1"/>
                </a:solidFill>
                <a:latin typeface="Arial"/>
                <a:ea typeface="Arial"/>
                <a:cs typeface="Arial"/>
                <a:sym typeface="Arial"/>
              </a:defRPr>
            </a:lvl7pPr>
            <a:lvl8pPr indent="0" lvl="7" marL="0" marR="0" rtl="0" algn="r">
              <a:spcBef>
                <a:spcPts val="0"/>
              </a:spcBef>
              <a:buNone/>
              <a:defRPr b="0" i="0" sz="1400" u="none" cap="none" strike="noStrike">
                <a:solidFill>
                  <a:schemeClr val="dk1"/>
                </a:solidFill>
                <a:latin typeface="Arial"/>
                <a:ea typeface="Arial"/>
                <a:cs typeface="Arial"/>
                <a:sym typeface="Arial"/>
              </a:defRPr>
            </a:lvl8pPr>
            <a:lvl9pPr indent="0" lvl="8" marL="0" marR="0" rt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crsociety.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1" name="Shape 131"/>
        <p:cNvGrpSpPr/>
        <p:nvPr/>
      </p:nvGrpSpPr>
      <p:grpSpPr>
        <a:xfrm>
          <a:off x="0" y="0"/>
          <a:ext cx="0" cy="0"/>
          <a:chOff x="0" y="0"/>
          <a:chExt cx="0" cy="0"/>
        </a:xfrm>
      </p:grpSpPr>
      <p:sp>
        <p:nvSpPr>
          <p:cNvPr id="132" name="Google Shape;132;p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Bowl of cereal" id="133" name="Google Shape;133;p1"/>
          <p:cNvPicPr preferRelativeResize="0"/>
          <p:nvPr/>
        </p:nvPicPr>
        <p:blipFill rotWithShape="1">
          <a:blip r:embed="rId3">
            <a:alphaModFix/>
          </a:blip>
          <a:srcRect b="5555" l="0" r="-2" t="15700"/>
          <a:stretch/>
        </p:blipFill>
        <p:spPr>
          <a:xfrm>
            <a:off x="20" y="10"/>
            <a:ext cx="12191980" cy="6857990"/>
          </a:xfrm>
          <a:prstGeom prst="rect">
            <a:avLst/>
          </a:prstGeom>
          <a:noFill/>
          <a:ln>
            <a:noFill/>
          </a:ln>
        </p:spPr>
      </p:pic>
      <p:sp>
        <p:nvSpPr>
          <p:cNvPr id="134" name="Google Shape;134;p1"/>
          <p:cNvSpPr/>
          <p:nvPr/>
        </p:nvSpPr>
        <p:spPr>
          <a:xfrm>
            <a:off x="0" y="-1"/>
            <a:ext cx="10549940" cy="6858000"/>
          </a:xfrm>
          <a:prstGeom prst="rect">
            <a:avLst/>
          </a:prstGeom>
          <a:gradFill>
            <a:gsLst>
              <a:gs pos="0">
                <a:srgbClr val="000000">
                  <a:alpha val="54901"/>
                </a:srgbClr>
              </a:gs>
              <a:gs pos="32000">
                <a:srgbClr val="000000">
                  <a:alpha val="66666"/>
                </a:srgbClr>
              </a:gs>
              <a:gs pos="99000">
                <a:srgbClr val="000000">
                  <a:alpha val="54901"/>
                </a:srgbClr>
              </a:gs>
              <a:gs pos="100000">
                <a:srgbClr val="000000">
                  <a:alpha val="54901"/>
                </a:srgbClr>
              </a:gs>
            </a:gsLst>
            <a:path path="circle">
              <a:fillToRect b="100%" r="100%"/>
            </a:path>
            <a:tileRect l="-100%" t="-100%"/>
          </a:gradFill>
          <a:ln>
            <a:noFill/>
          </a:ln>
        </p:spPr>
        <p:txBody>
          <a:bodyPr anchorCtr="0" anchor="ctr" bIns="50800" lIns="50800" spcFirstLastPara="1" rIns="50800" wrap="square" tIns="50800">
            <a:noAutofit/>
          </a:bodyPr>
          <a:lstStyle/>
          <a:p>
            <a:pPr indent="0" lvl="0" marL="0" marR="0" rtl="0" algn="ctr">
              <a:spcBef>
                <a:spcPts val="0"/>
              </a:spcBef>
              <a:spcAft>
                <a:spcPts val="0"/>
              </a:spcAft>
              <a:buNone/>
            </a:pPr>
            <a:r>
              <a:t/>
            </a:r>
            <a:endParaRPr b="0" i="0" sz="2600" u="none" cap="none" strike="noStrike">
              <a:solidFill>
                <a:srgbClr val="FFFFFF"/>
              </a:solidFill>
              <a:latin typeface="Arial"/>
              <a:ea typeface="Arial"/>
              <a:cs typeface="Arial"/>
              <a:sym typeface="Arial"/>
            </a:endParaRPr>
          </a:p>
        </p:txBody>
      </p:sp>
      <p:sp>
        <p:nvSpPr>
          <p:cNvPr id="135" name="Google Shape;135;p1"/>
          <p:cNvSpPr/>
          <p:nvPr/>
        </p:nvSpPr>
        <p:spPr>
          <a:xfrm>
            <a:off x="10342508" y="5618903"/>
            <a:ext cx="524933" cy="524933"/>
          </a:xfrm>
          <a:prstGeom prst="plus">
            <a:avLst>
              <a:gd fmla="val 39516"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6" name="Google Shape;136;p1"/>
          <p:cNvSpPr/>
          <p:nvPr/>
        </p:nvSpPr>
        <p:spPr>
          <a:xfrm>
            <a:off x="9881559" y="976630"/>
            <a:ext cx="1336774" cy="1201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7" name="Google Shape;137;p1"/>
          <p:cNvSpPr txBox="1"/>
          <p:nvPr>
            <p:ph type="ctrTitle"/>
          </p:nvPr>
        </p:nvSpPr>
        <p:spPr>
          <a:xfrm>
            <a:off x="797105" y="1625608"/>
            <a:ext cx="6696951" cy="2722164"/>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lt1"/>
              </a:buClr>
              <a:buSzPts val="8000"/>
              <a:buFont typeface="Play"/>
              <a:buNone/>
            </a:pPr>
            <a:r>
              <a:rPr lang="en-US"/>
              <a:t>Current Topics in Nutrition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37"/>
                                        </p:tgtEl>
                                        <p:attrNameLst>
                                          <p:attrName>style.visibility</p:attrName>
                                        </p:attrNameLst>
                                      </p:cBhvr>
                                      <p:to>
                                        <p:strVal val="visible"/>
                                      </p:to>
                                    </p:set>
                                    <p:animEffect filter="fade" transition="in">
                                      <p:cBhvr>
                                        <p:cTn dur="4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
          <p:cNvSpPr txBox="1"/>
          <p:nvPr>
            <p:ph type="title"/>
          </p:nvPr>
        </p:nvSpPr>
        <p:spPr>
          <a:xfrm>
            <a:off x="565149" y="1204721"/>
            <a:ext cx="8267296" cy="1863493"/>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a:t>Fasting/Caloric Restriction/  Intermittent Fasting/Time Restricted Eating</a:t>
            </a:r>
            <a:endParaRPr/>
          </a:p>
        </p:txBody>
      </p:sp>
      <p:sp>
        <p:nvSpPr>
          <p:cNvPr id="143" name="Google Shape;143;p2"/>
          <p:cNvSpPr txBox="1"/>
          <p:nvPr>
            <p:ph idx="1" type="body"/>
          </p:nvPr>
        </p:nvSpPr>
        <p:spPr>
          <a:xfrm>
            <a:off x="392622" y="3223600"/>
            <a:ext cx="8439824" cy="2656624"/>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SzPts val="2400"/>
              <a:buNone/>
            </a:pPr>
            <a:r>
              <a:rPr lang="en-US"/>
              <a:t>Fasting: A voluntary restriction of food and drinks for health, religious, ritual or other reason.</a:t>
            </a:r>
            <a:endParaRPr/>
          </a:p>
          <a:p>
            <a:pPr indent="0" lvl="0" marL="0" rtl="0" algn="l">
              <a:lnSpc>
                <a:spcPct val="100000"/>
              </a:lnSpc>
              <a:spcBef>
                <a:spcPts val="1000"/>
              </a:spcBef>
              <a:spcAft>
                <a:spcPts val="0"/>
              </a:spcAft>
              <a:buClr>
                <a:schemeClr val="dk1"/>
              </a:buClr>
              <a:buSzPts val="2400"/>
              <a:buNone/>
            </a:pPr>
            <a:r>
              <a:rPr lang="en-US"/>
              <a:t>Can be defined in different ways – water only (most commonly), water/tea/coffee, juice fasting, fat fasting etc. </a:t>
            </a:r>
            <a:endParaRPr/>
          </a:p>
          <a:p>
            <a:pPr indent="0" lvl="0" marL="0" rtl="0" algn="l">
              <a:lnSpc>
                <a:spcPct val="100000"/>
              </a:lnSpc>
              <a:spcBef>
                <a:spcPts val="1000"/>
              </a:spcBef>
              <a:spcAft>
                <a:spcPts val="0"/>
              </a:spcAft>
              <a:buClr>
                <a:schemeClr val="dk1"/>
              </a:buClr>
              <a:buSzPts val="2400"/>
              <a:buNone/>
            </a:pPr>
            <a:r>
              <a:rPr lang="en-US"/>
              <a:t>Can also refer to 24 hr fasting or fasting between certain hours of the day, such as in Ramadan – a month of fasting sunup to sundown observed by Muslims.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3"/>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4400"/>
              <a:buFont typeface="Play"/>
              <a:buNone/>
            </a:pPr>
            <a:r>
              <a:rPr lang="en-US"/>
              <a:t>Calorie Restriction</a:t>
            </a:r>
            <a:endParaRPr/>
          </a:p>
        </p:txBody>
      </p:sp>
      <p:sp>
        <p:nvSpPr>
          <p:cNvPr id="149" name="Google Shape;149;p3"/>
          <p:cNvSpPr txBox="1"/>
          <p:nvPr>
            <p:ph idx="1" type="body"/>
          </p:nvPr>
        </p:nvSpPr>
        <p:spPr>
          <a:xfrm>
            <a:off x="565150" y="2001525"/>
            <a:ext cx="8267296" cy="3878699"/>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1800"/>
              <a:buChar char="–"/>
            </a:pPr>
            <a:r>
              <a:rPr lang="en-US" sz="1800"/>
              <a:t>Calorie Restriction: consuming less than the recommended amount of calories per day, usually about 10 –30% less</a:t>
            </a:r>
            <a:endParaRPr/>
          </a:p>
          <a:p>
            <a:pPr indent="-228600" lvl="0" marL="228600" rtl="0" algn="l">
              <a:lnSpc>
                <a:spcPct val="100000"/>
              </a:lnSpc>
              <a:spcBef>
                <a:spcPts val="1000"/>
              </a:spcBef>
              <a:spcAft>
                <a:spcPts val="0"/>
              </a:spcAft>
              <a:buClr>
                <a:schemeClr val="dk1"/>
              </a:buClr>
              <a:buSzPts val="1800"/>
              <a:buChar char="–"/>
            </a:pPr>
            <a:r>
              <a:rPr lang="en-US" sz="1800"/>
              <a:t>Research on its connection to improved health and longevity has been ongoing for over 100 years</a:t>
            </a:r>
            <a:endParaRPr sz="1800"/>
          </a:p>
          <a:p>
            <a:pPr indent="-228600" lvl="0" marL="228600" rtl="0" algn="l">
              <a:lnSpc>
                <a:spcPct val="100000"/>
              </a:lnSpc>
              <a:spcBef>
                <a:spcPts val="1000"/>
              </a:spcBef>
              <a:spcAft>
                <a:spcPts val="0"/>
              </a:spcAft>
              <a:buClr>
                <a:schemeClr val="dk1"/>
              </a:buClr>
              <a:buSzPts val="1800"/>
              <a:buChar char="–"/>
            </a:pPr>
            <a:r>
              <a:rPr lang="en-US" sz="1800"/>
              <a:t>1914 study showed reduced tumour growth in mice</a:t>
            </a:r>
            <a:endParaRPr sz="1800"/>
          </a:p>
          <a:p>
            <a:pPr indent="-228600" lvl="0" marL="228600" rtl="0" algn="l">
              <a:lnSpc>
                <a:spcPct val="100000"/>
              </a:lnSpc>
              <a:spcBef>
                <a:spcPts val="1000"/>
              </a:spcBef>
              <a:spcAft>
                <a:spcPts val="0"/>
              </a:spcAft>
              <a:buClr>
                <a:schemeClr val="dk1"/>
              </a:buClr>
              <a:buSzPts val="1800"/>
              <a:buChar char="–"/>
            </a:pPr>
            <a:r>
              <a:rPr lang="en-US" sz="1800"/>
              <a:t>1935 study found mice almost doubled their lifespan with calorie restriction</a:t>
            </a:r>
            <a:endParaRPr sz="1800"/>
          </a:p>
          <a:p>
            <a:pPr indent="-228600" lvl="0" marL="228600" rtl="0" algn="l">
              <a:lnSpc>
                <a:spcPct val="100000"/>
              </a:lnSpc>
              <a:spcBef>
                <a:spcPts val="1000"/>
              </a:spcBef>
              <a:spcAft>
                <a:spcPts val="0"/>
              </a:spcAft>
              <a:buClr>
                <a:schemeClr val="dk1"/>
              </a:buClr>
              <a:buSzPts val="1800"/>
              <a:buChar char="–"/>
            </a:pPr>
            <a:r>
              <a:rPr lang="en-US" sz="1800"/>
              <a:t>A 2014 review of animal studies found that not only did multiple animal species live longer, but a significan number of them showed none of the usual age-related pathologies</a:t>
            </a:r>
            <a:endParaRPr sz="1800"/>
          </a:p>
          <a:p>
            <a:pPr indent="-114300" lvl="0" marL="228600" rtl="0" algn="l">
              <a:lnSpc>
                <a:spcPct val="100000"/>
              </a:lnSpc>
              <a:spcBef>
                <a:spcPts val="1000"/>
              </a:spcBef>
              <a:spcAft>
                <a:spcPts val="0"/>
              </a:spcAft>
              <a:buClr>
                <a:schemeClr val="dk1"/>
              </a:buClr>
              <a:buSzPts val="1800"/>
              <a:buNone/>
            </a:pPr>
            <a:r>
              <a:t/>
            </a:r>
            <a:endParaRPr sz="1800"/>
          </a:p>
          <a:p>
            <a:pPr indent="-76200" lvl="0" marL="228600" rtl="0" algn="l">
              <a:lnSpc>
                <a:spcPct val="100000"/>
              </a:lnSpc>
              <a:spcBef>
                <a:spcPts val="1000"/>
              </a:spcBef>
              <a:spcAft>
                <a:spcPts val="0"/>
              </a:spcAft>
              <a:buClr>
                <a:schemeClr val="dk1"/>
              </a:buClr>
              <a:buSzPts val="2400"/>
              <a:buNone/>
            </a:pPr>
            <a:r>
              <a:t/>
            </a:r>
            <a:endParaRPr/>
          </a:p>
          <a:p>
            <a:pPr indent="-76200" lvl="0" marL="228600" rtl="0" algn="l">
              <a:lnSpc>
                <a:spcPct val="100000"/>
              </a:lnSpc>
              <a:spcBef>
                <a:spcPts val="1000"/>
              </a:spcBef>
              <a:spcAft>
                <a:spcPts val="0"/>
              </a:spcAft>
              <a:buClr>
                <a:schemeClr val="dk1"/>
              </a:buClr>
              <a:buSzPts val="24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4"/>
          <p:cNvSpPr txBox="1"/>
          <p:nvPr>
            <p:ph type="title"/>
          </p:nvPr>
        </p:nvSpPr>
        <p:spPr>
          <a:xfrm>
            <a:off x="565149" y="1204721"/>
            <a:ext cx="8267296" cy="90021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Play"/>
              <a:buNone/>
            </a:pPr>
            <a:r>
              <a:rPr lang="en-US" sz="3900"/>
              <a:t>Calorie Restriction – Human Studies</a:t>
            </a:r>
            <a:endParaRPr sz="3900"/>
          </a:p>
        </p:txBody>
      </p:sp>
      <p:sp>
        <p:nvSpPr>
          <p:cNvPr id="155" name="Google Shape;155;p4"/>
          <p:cNvSpPr txBox="1"/>
          <p:nvPr>
            <p:ph idx="1" type="body"/>
          </p:nvPr>
        </p:nvSpPr>
        <p:spPr>
          <a:xfrm>
            <a:off x="565150" y="1915261"/>
            <a:ext cx="10064465" cy="4266887"/>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00000"/>
              </a:lnSpc>
              <a:spcBef>
                <a:spcPts val="0"/>
              </a:spcBef>
              <a:spcAft>
                <a:spcPts val="0"/>
              </a:spcAft>
              <a:buClr>
                <a:schemeClr val="dk1"/>
              </a:buClr>
              <a:buSzPts val="1800"/>
              <a:buChar char="–"/>
            </a:pPr>
            <a:r>
              <a:rPr lang="en-US" sz="1800"/>
              <a:t>Human studies are limited, due to ethical considerations</a:t>
            </a:r>
            <a:endParaRPr/>
          </a:p>
          <a:p>
            <a:pPr indent="-228600" lvl="0" marL="228600" rtl="0" algn="l">
              <a:lnSpc>
                <a:spcPct val="100000"/>
              </a:lnSpc>
              <a:spcBef>
                <a:spcPts val="1000"/>
              </a:spcBef>
              <a:spcAft>
                <a:spcPts val="0"/>
              </a:spcAft>
              <a:buClr>
                <a:schemeClr val="dk1"/>
              </a:buClr>
              <a:buSzPts val="1800"/>
              <a:buChar char="–"/>
            </a:pPr>
            <a:r>
              <a:rPr lang="en-US" sz="1800"/>
              <a:t>Connected to some of the "Blue Zones" - Okinawa, Japan &amp; Loma LInda, California. Studies found they consumed less calories, more nutrient dense diet than surrounding populations</a:t>
            </a:r>
            <a:endParaRPr/>
          </a:p>
          <a:p>
            <a:pPr indent="-228600" lvl="0" marL="228600" rtl="0" algn="l">
              <a:lnSpc>
                <a:spcPct val="100000"/>
              </a:lnSpc>
              <a:spcBef>
                <a:spcPts val="1000"/>
              </a:spcBef>
              <a:spcAft>
                <a:spcPts val="0"/>
              </a:spcAft>
              <a:buClr>
                <a:schemeClr val="dk1"/>
              </a:buClr>
              <a:buSzPts val="1800"/>
              <a:buChar char="–"/>
            </a:pPr>
            <a:r>
              <a:rPr lang="en-US" sz="1800"/>
              <a:t>CALERIE study tracked 218 people over 2 years, with average 11.9% calorie deficit. Significant reduction in Cardiovascular health markers such as: blood pressure, insulin sensitivity, C-reactive protein, etc. </a:t>
            </a:r>
            <a:endParaRPr/>
          </a:p>
          <a:p>
            <a:pPr indent="-228600" lvl="0" marL="228600" rtl="0" algn="l">
              <a:lnSpc>
                <a:spcPct val="100000"/>
              </a:lnSpc>
              <a:spcBef>
                <a:spcPts val="1000"/>
              </a:spcBef>
              <a:spcAft>
                <a:spcPts val="0"/>
              </a:spcAft>
              <a:buClr>
                <a:schemeClr val="dk1"/>
              </a:buClr>
              <a:buSzPts val="1800"/>
              <a:buChar char="–"/>
            </a:pPr>
            <a:r>
              <a:rPr lang="en-US" sz="1800"/>
              <a:t>BUT, not all information has been positive</a:t>
            </a:r>
            <a:endParaRPr sz="1800"/>
          </a:p>
          <a:p>
            <a:pPr indent="-228600" lvl="0" marL="228600" rtl="0" algn="l">
              <a:lnSpc>
                <a:spcPct val="100000"/>
              </a:lnSpc>
              <a:spcBef>
                <a:spcPts val="1000"/>
              </a:spcBef>
              <a:spcAft>
                <a:spcPts val="0"/>
              </a:spcAft>
              <a:buClr>
                <a:schemeClr val="dk1"/>
              </a:buClr>
              <a:buSzPts val="1800"/>
              <a:buChar char="–"/>
            </a:pPr>
            <a:r>
              <a:rPr lang="en-US" sz="1800"/>
              <a:t>Minnesota Starvation study in 1944 put people on a poor-quality, low-calorie diet with insufficient protein and limited fruits and vegetables. Participants experienced high levels of depression, &amp; declines in cognitive and sexual functioning</a:t>
            </a:r>
            <a:endParaRPr/>
          </a:p>
          <a:p>
            <a:pPr indent="-228600" lvl="0" marL="228600" rtl="0" algn="l">
              <a:lnSpc>
                <a:spcPct val="100000"/>
              </a:lnSpc>
              <a:spcBef>
                <a:spcPts val="1000"/>
              </a:spcBef>
              <a:spcAft>
                <a:spcPts val="0"/>
              </a:spcAft>
              <a:buClr>
                <a:schemeClr val="dk1"/>
              </a:buClr>
              <a:buSzPts val="1800"/>
              <a:buChar char="–"/>
            </a:pPr>
            <a:r>
              <a:rPr lang="en-US" sz="1800"/>
              <a:t>How calorie restriction might work is a little unclear because the mechanisms of aging are still not very well understood</a:t>
            </a:r>
            <a:endParaRPr/>
          </a:p>
          <a:p>
            <a:pPr indent="-228600" lvl="0" marL="228600" rtl="0" algn="l">
              <a:lnSpc>
                <a:spcPct val="100000"/>
              </a:lnSpc>
              <a:spcBef>
                <a:spcPts val="1000"/>
              </a:spcBef>
              <a:spcAft>
                <a:spcPts val="0"/>
              </a:spcAft>
              <a:buClr>
                <a:schemeClr val="dk1"/>
              </a:buClr>
              <a:buSzPts val="1800"/>
              <a:buChar char="–"/>
            </a:pPr>
            <a:r>
              <a:rPr lang="en-US" sz="1800" u="sng">
                <a:solidFill>
                  <a:schemeClr val="hlink"/>
                </a:solidFill>
                <a:hlinkClick r:id="rId3"/>
              </a:rPr>
              <a:t>https://www.crsociety.org</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5"/>
          <p:cNvSpPr txBox="1"/>
          <p:nvPr>
            <p:ph type="title"/>
          </p:nvPr>
        </p:nvSpPr>
        <p:spPr>
          <a:xfrm>
            <a:off x="565149" y="1204721"/>
            <a:ext cx="8267296" cy="857079"/>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4400"/>
              <a:buFont typeface="Play"/>
              <a:buNone/>
            </a:pPr>
            <a:r>
              <a:rPr lang="en-US"/>
              <a:t>Intermittent Fasting</a:t>
            </a:r>
            <a:endParaRPr/>
          </a:p>
        </p:txBody>
      </p:sp>
      <p:sp>
        <p:nvSpPr>
          <p:cNvPr id="161" name="Google Shape;161;p5"/>
          <p:cNvSpPr txBox="1"/>
          <p:nvPr>
            <p:ph idx="1" type="body"/>
          </p:nvPr>
        </p:nvSpPr>
        <p:spPr>
          <a:xfrm>
            <a:off x="565150" y="1915261"/>
            <a:ext cx="10280126" cy="469820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00000"/>
              </a:lnSpc>
              <a:spcBef>
                <a:spcPts val="0"/>
              </a:spcBef>
              <a:spcAft>
                <a:spcPts val="0"/>
              </a:spcAft>
              <a:buClr>
                <a:schemeClr val="dk1"/>
              </a:buClr>
              <a:buSzPts val="2400"/>
              <a:buChar char="–"/>
            </a:pPr>
            <a:r>
              <a:rPr lang="en-US"/>
              <a:t>Definition: Intermittent Fasting is an umbrella term referring to several different styles of voluntarily alternating between restricting food and drink for periods of time with periods of non-fasting.</a:t>
            </a:r>
            <a:endParaRPr/>
          </a:p>
          <a:p>
            <a:pPr indent="-228600" lvl="0" marL="228600" rtl="0" algn="l">
              <a:lnSpc>
                <a:spcPct val="100000"/>
              </a:lnSpc>
              <a:spcBef>
                <a:spcPts val="1000"/>
              </a:spcBef>
              <a:spcAft>
                <a:spcPts val="0"/>
              </a:spcAft>
              <a:buClr>
                <a:schemeClr val="dk1"/>
              </a:buClr>
              <a:buSzPts val="2400"/>
              <a:buChar char="–"/>
            </a:pPr>
            <a:r>
              <a:rPr lang="en-US"/>
              <a:t>Most common types:</a:t>
            </a:r>
            <a:endParaRPr/>
          </a:p>
          <a:p>
            <a:pPr indent="-228600" lvl="1" marL="685800" rtl="0" algn="l">
              <a:lnSpc>
                <a:spcPct val="100000"/>
              </a:lnSpc>
              <a:spcBef>
                <a:spcPts val="500"/>
              </a:spcBef>
              <a:spcAft>
                <a:spcPts val="0"/>
              </a:spcAft>
              <a:buClr>
                <a:schemeClr val="dk1"/>
              </a:buClr>
              <a:buSzPts val="2000"/>
              <a:buChar char="–"/>
            </a:pPr>
            <a:r>
              <a:rPr lang="en-US"/>
              <a:t>5:2 Popular in the UK &amp; Australia. Involves eating normally for 5 days &amp; restricting food intake to very low-calorie diet (ie 500-600 cal/day) for the other 2 days. Research published this month in the journal Plos One showed that it was as effective as other weight loss recommendations from their MD, but patients preferred that strategy to others</a:t>
            </a:r>
            <a:endParaRPr/>
          </a:p>
          <a:p>
            <a:pPr indent="-228600" lvl="1" marL="685800" rtl="0" algn="l">
              <a:lnSpc>
                <a:spcPct val="100000"/>
              </a:lnSpc>
              <a:spcBef>
                <a:spcPts val="500"/>
              </a:spcBef>
              <a:spcAft>
                <a:spcPts val="0"/>
              </a:spcAft>
              <a:buClr>
                <a:schemeClr val="dk1"/>
              </a:buClr>
              <a:buSzPts val="2000"/>
              <a:buChar char="–"/>
            </a:pPr>
            <a:r>
              <a:rPr lang="en-US"/>
              <a:t>Alternate day fasting – either water only or modified</a:t>
            </a:r>
            <a:endParaRPr/>
          </a:p>
          <a:p>
            <a:pPr indent="-228600" lvl="1" marL="685800" rtl="0" algn="l">
              <a:lnSpc>
                <a:spcPct val="100000"/>
              </a:lnSpc>
              <a:spcBef>
                <a:spcPts val="500"/>
              </a:spcBef>
              <a:spcAft>
                <a:spcPts val="0"/>
              </a:spcAft>
              <a:buClr>
                <a:schemeClr val="dk1"/>
              </a:buClr>
              <a:buSzPts val="2000"/>
              <a:buChar char="–"/>
            </a:pPr>
            <a:r>
              <a:rPr lang="en-US"/>
              <a:t>Time Restricted Eating (see next slides)</a:t>
            </a:r>
            <a:endParaRPr/>
          </a:p>
          <a:p>
            <a:pPr indent="-101600" lvl="1" marL="685800" rtl="0" algn="l">
              <a:lnSpc>
                <a:spcPct val="100000"/>
              </a:lnSpc>
              <a:spcBef>
                <a:spcPts val="500"/>
              </a:spcBef>
              <a:spcAft>
                <a:spcPts val="0"/>
              </a:spcAft>
              <a:buClr>
                <a:schemeClr val="dk1"/>
              </a:buClr>
              <a:buSzPts val="2000"/>
              <a:buNone/>
            </a:pPr>
            <a:r>
              <a:t/>
            </a:r>
            <a:endParaRPr/>
          </a:p>
          <a:p>
            <a:pPr indent="-228600" lvl="1" marL="685800" rtl="0" algn="l">
              <a:lnSpc>
                <a:spcPct val="100000"/>
              </a:lnSpc>
              <a:spcBef>
                <a:spcPts val="500"/>
              </a:spcBef>
              <a:spcAft>
                <a:spcPts val="0"/>
              </a:spcAft>
              <a:buClr>
                <a:schemeClr val="dk1"/>
              </a:buClr>
              <a:buSzPts val="2000"/>
              <a:buChar char="–"/>
            </a:pPr>
            <a:r>
              <a:rPr lang="en-US"/>
              <a:t>Youtube: Dr Jason Fung Intro to Intermittent Fasting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6"/>
          <p:cNvSpPr txBox="1"/>
          <p:nvPr>
            <p:ph type="title"/>
          </p:nvPr>
        </p:nvSpPr>
        <p:spPr>
          <a:xfrm>
            <a:off x="565149" y="1204721"/>
            <a:ext cx="8267296" cy="698928"/>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a:t>Time Restricted Eating</a:t>
            </a:r>
            <a:endParaRPr/>
          </a:p>
        </p:txBody>
      </p:sp>
      <p:sp>
        <p:nvSpPr>
          <p:cNvPr id="167" name="Google Shape;167;p6"/>
          <p:cNvSpPr txBox="1"/>
          <p:nvPr>
            <p:ph idx="1" type="body"/>
          </p:nvPr>
        </p:nvSpPr>
        <p:spPr>
          <a:xfrm>
            <a:off x="565150" y="1944016"/>
            <a:ext cx="9719409" cy="4238132"/>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00000"/>
              </a:lnSpc>
              <a:spcBef>
                <a:spcPts val="0"/>
              </a:spcBef>
              <a:spcAft>
                <a:spcPts val="0"/>
              </a:spcAft>
              <a:buClr>
                <a:schemeClr val="dk1"/>
              </a:buClr>
              <a:buSzPts val="1800"/>
              <a:buChar char="–"/>
            </a:pPr>
            <a:r>
              <a:rPr lang="en-US" sz="1800"/>
              <a:t>Definition: Restricting calorie intake to a period lasting anywhere from 6- 10 hours. The schedule that seems most advantageous is 16:8     (16 hrs fasting &amp; 8 hours of eating)</a:t>
            </a:r>
            <a:endParaRPr/>
          </a:p>
          <a:p>
            <a:pPr indent="0" lvl="0" marL="0" rtl="0" algn="l">
              <a:lnSpc>
                <a:spcPct val="100000"/>
              </a:lnSpc>
              <a:spcBef>
                <a:spcPts val="1000"/>
              </a:spcBef>
              <a:spcAft>
                <a:spcPts val="0"/>
              </a:spcAft>
              <a:buClr>
                <a:schemeClr val="dk1"/>
              </a:buClr>
              <a:buSzPts val="1800"/>
              <a:buNone/>
            </a:pPr>
            <a:r>
              <a:rPr lang="en-US" sz="1800"/>
              <a:t>- Overall calorie intake may or may not be a feature of TRE. Benefits have been shown even without an on overall calorie restriction.</a:t>
            </a:r>
            <a:endParaRPr/>
          </a:p>
          <a:p>
            <a:pPr indent="0" lvl="0" marL="0" rtl="0" algn="l">
              <a:lnSpc>
                <a:spcPct val="100000"/>
              </a:lnSpc>
              <a:spcBef>
                <a:spcPts val="1000"/>
              </a:spcBef>
              <a:spcAft>
                <a:spcPts val="0"/>
              </a:spcAft>
              <a:buClr>
                <a:schemeClr val="dk1"/>
              </a:buClr>
              <a:buSzPts val="1800"/>
              <a:buNone/>
            </a:pPr>
            <a:r>
              <a:rPr lang="en-US" sz="1800"/>
              <a:t>- HUGE topic of research currently</a:t>
            </a:r>
            <a:endParaRPr/>
          </a:p>
          <a:p>
            <a:pPr indent="0" lvl="0" marL="0" rtl="0" algn="l">
              <a:lnSpc>
                <a:spcPct val="100000"/>
              </a:lnSpc>
              <a:spcBef>
                <a:spcPts val="1000"/>
              </a:spcBef>
              <a:spcAft>
                <a:spcPts val="0"/>
              </a:spcAft>
              <a:buClr>
                <a:schemeClr val="dk1"/>
              </a:buClr>
              <a:buSzPts val="1800"/>
              <a:buNone/>
            </a:pPr>
            <a:r>
              <a:rPr lang="en-US" sz="1800"/>
              <a:t>- Many studies show benefit in terms of decreased cardiovascular risk factors, increased insulin sensitivity, reversal of type 2 diabetes, and weight loss</a:t>
            </a:r>
            <a:endParaRPr/>
          </a:p>
          <a:p>
            <a:pPr indent="0" lvl="0" marL="0" rtl="0" algn="l">
              <a:lnSpc>
                <a:spcPct val="100000"/>
              </a:lnSpc>
              <a:spcBef>
                <a:spcPts val="1000"/>
              </a:spcBef>
              <a:spcAft>
                <a:spcPts val="0"/>
              </a:spcAft>
              <a:buClr>
                <a:schemeClr val="dk1"/>
              </a:buClr>
              <a:buSzPts val="1800"/>
              <a:buNone/>
            </a:pPr>
            <a:r>
              <a:rPr lang="en-US" sz="1800"/>
              <a:t>- Promising studies showing TRE may lower risks &amp;/or improve outcomes for certain cancers such as breast cancer and some autoimmune conditions such as MS</a:t>
            </a:r>
            <a:endParaRPr/>
          </a:p>
          <a:p>
            <a:pPr indent="0" lvl="0" marL="0" rtl="0" algn="l">
              <a:lnSpc>
                <a:spcPct val="100000"/>
              </a:lnSpc>
              <a:spcBef>
                <a:spcPts val="1000"/>
              </a:spcBef>
              <a:spcAft>
                <a:spcPts val="0"/>
              </a:spcAft>
              <a:buClr>
                <a:schemeClr val="dk1"/>
              </a:buClr>
              <a:buSzPts val="1800"/>
              <a:buNone/>
            </a:pPr>
            <a:r>
              <a:rPr lang="en-US" sz="1800"/>
              <a:t>- There seems to be a relationship between the body's circadian rhythms and TRE- disruptions to normal circadian rhythms ie irregular or insufficient sleep, shift work etc. Increase our risk of many conditions, including overweight and metabolic disorders. TRE may help counterbalance some of those risks. See the work of Dr. Satchin Panda of the Salk Institute for Biological Sciences. Youtube video.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dridVTI">
  <a:themeElements>
    <a:clrScheme name="AnalogousFromDarkSeedLeftStep">
      <a:dk1>
        <a:srgbClr val="000000"/>
      </a:dk1>
      <a:lt1>
        <a:srgbClr val="FFFFFF"/>
      </a:lt1>
      <a:dk2>
        <a:srgbClr val="2F211A"/>
      </a:dk2>
      <a:lt2>
        <a:srgbClr val="F2F0F3"/>
      </a:lt2>
      <a:accent1>
        <a:srgbClr val="80AF45"/>
      </a:accent1>
      <a:accent2>
        <a:srgbClr val="A3A637"/>
      </a:accent2>
      <a:accent3>
        <a:srgbClr val="C3954D"/>
      </a:accent3>
      <a:accent4>
        <a:srgbClr val="B1523B"/>
      </a:accent4>
      <a:accent5>
        <a:srgbClr val="C34D67"/>
      </a:accent5>
      <a:accent6>
        <a:srgbClr val="B13B86"/>
      </a:accent6>
      <a:hlink>
        <a:srgbClr val="C0434A"/>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dridVTI">
  <a:themeElements>
    <a:clrScheme name="AnalogousFromDarkSeedLeftStep">
      <a:dk1>
        <a:srgbClr val="000000"/>
      </a:dk1>
      <a:lt1>
        <a:srgbClr val="FFFFFF"/>
      </a:lt1>
      <a:dk2>
        <a:srgbClr val="2F211A"/>
      </a:dk2>
      <a:lt2>
        <a:srgbClr val="F2F0F3"/>
      </a:lt2>
      <a:accent1>
        <a:srgbClr val="80AF45"/>
      </a:accent1>
      <a:accent2>
        <a:srgbClr val="A3A637"/>
      </a:accent2>
      <a:accent3>
        <a:srgbClr val="C3954D"/>
      </a:accent3>
      <a:accent4>
        <a:srgbClr val="B1523B"/>
      </a:accent4>
      <a:accent5>
        <a:srgbClr val="C34D67"/>
      </a:accent5>
      <a:accent6>
        <a:srgbClr val="B13B86"/>
      </a:accent6>
      <a:hlink>
        <a:srgbClr val="C0434A"/>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2021-11-30T06:58:34Z</dcterms:created>
</cp:coreProperties>
</file>